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32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은주 최" initials="은최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14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1472A2A2-C8BF-8BEA-73B9-8290EECF5F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A973C864-5938-02FA-7034-DF7F0BFC9F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ABE18EA-2119-AD11-E2C8-D6030969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75D5E54F-75E0-E0A5-B1D7-99535BA84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498787-C684-FEDE-573D-8FE77835D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2769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9E960AEE-1978-F1BF-3803-F3B27F906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1A65F070-A24B-03B9-A00A-C78C9D35D9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CD855D2B-CAC2-C20F-EBA0-64C6560D7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FD612E5-2051-DA62-AC92-D3F2D5139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DE580C4-8F7B-01DF-6181-350D6332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75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6D3DEA0-179D-7C10-FA6D-B61D11FE62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12CCE888-D4ED-1671-5909-0E259A4B47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B40B378A-8184-D316-6F5D-1CBCC54D3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1E974ACD-868D-9ECA-BD26-48FB3D6F6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6E39CB5-89C0-D2B7-0272-93577509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045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EE3AB0CA-4554-FA98-88E3-DA1AEA470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EBDC3558-0471-8BA0-8708-E44796EEA2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787E4DD4-4D8F-0D4C-1DB8-73B7C0B24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B19CA515-AED2-E98C-3FCC-76349173F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8E81ED7B-8F88-0B31-CE8A-C6ABB95C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77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602495E7-6638-87DC-E834-52D72F878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3194D012-2C1D-7435-F0AC-95EBC219DF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034A79F-22D9-636C-E3A1-D84C1C949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65DB02D1-E4D8-7F1C-92FF-851FF1CCB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C35B082-716A-A973-D384-201070267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537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C33EDAE-8297-4E0F-1024-201EB1DEC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759A3541-4527-8E03-7A2C-27459363CE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169D8C31-D359-C600-F7C6-9F93FD97C6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DBED2D1B-ABE3-5F9B-6089-907094F8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FD88BEB-6FE0-A795-C78F-B160086AC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FC932513-8830-4735-F959-F6F48B03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287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F246E91-367F-A5EA-0D0E-0E6C79939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F0ACA0B7-6B35-F4A4-F0E6-913CC32DF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5832100E-E486-ADE1-9980-2D2C690C84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DA0DB9AD-0485-7344-912E-E14287C76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1BE7D4D-F2F5-036C-5B78-FB06845BF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2BAD1AD4-9E19-163D-C724-D3830CB2A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18A9570A-19C9-5E3E-73BB-4C6BFFDD6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A168FC59-29EB-0A57-8FA9-112005BC4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55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EAFBA0F-981A-1428-E808-ED1526127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448632ED-084D-1303-AC44-88306BD2E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42D32FB7-94B7-6973-71B1-A83737BB7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5CED4269-C2AA-2A30-3C49-AA73E1819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6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3DEAE2C4-6C4A-274E-1969-76BD2A8A0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7F803A22-7C59-67F8-0BBD-6E672F884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E00D82F5-CB85-0476-F156-FD76E4EA9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5719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7A368F5-BE05-09BB-9F00-6AC4E2F78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AA959099-C390-33A3-D586-C75C4C82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02A6B7B-DE4D-1F2C-0D17-C1972F3FC9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7B832B88-67AF-6D16-0A4E-DDEA0D0AF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568011F9-4966-93EF-7289-6F4C5205E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101B4A6A-631D-B493-42EA-575653C93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948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C14BB9C-76B2-ED85-2101-BA432F031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4BCD6A10-E24D-2226-F3CC-23A911511E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907FB72E-7F42-7B77-AD95-3C59EAA1F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D7EFFA0B-C31C-E2DB-1620-3402AC5B2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30211777-619F-647D-8404-DA5657009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3FA174E2-D2B1-1C29-3379-117305608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710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576BBC20-C527-9DAF-979C-09490941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81D55798-620F-9338-D007-E2FB3C77D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F0EB44A-F6D3-B2D7-33A8-A2B4507375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ACFA0-3C75-488F-877F-AEF108915C29}" type="datetimeFigureOut">
              <a:rPr lang="ko-KR" altLang="en-US" smtClean="0"/>
              <a:t>2024/02/07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9BA313B7-3043-874B-0B44-F11DBC772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5C5F0EA-02C6-E479-CAD6-22E51CE1DE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824D8-02BD-4D89-8AF1-8195FDF3752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049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682232" y="2187449"/>
            <a:ext cx="318007" cy="6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3" name="object 3"/>
          <p:cNvSpPr/>
          <p:nvPr/>
        </p:nvSpPr>
        <p:spPr>
          <a:xfrm>
            <a:off x="5506721" y="2020823"/>
            <a:ext cx="5289295" cy="873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4" name="object 4"/>
          <p:cNvSpPr/>
          <p:nvPr/>
        </p:nvSpPr>
        <p:spPr>
          <a:xfrm>
            <a:off x="5506721" y="2941320"/>
            <a:ext cx="5289295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5" name="object 5"/>
          <p:cNvSpPr/>
          <p:nvPr/>
        </p:nvSpPr>
        <p:spPr>
          <a:xfrm>
            <a:off x="5506721" y="3794761"/>
            <a:ext cx="5302503" cy="873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6" name="object 6"/>
          <p:cNvSpPr/>
          <p:nvPr/>
        </p:nvSpPr>
        <p:spPr>
          <a:xfrm>
            <a:off x="5506721" y="4639056"/>
            <a:ext cx="5289295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7" name="object 7"/>
          <p:cNvSpPr/>
          <p:nvPr/>
        </p:nvSpPr>
        <p:spPr>
          <a:xfrm>
            <a:off x="5534152" y="5647945"/>
            <a:ext cx="5289296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 b="1"/>
          </a:p>
        </p:txBody>
      </p:sp>
      <p:sp>
        <p:nvSpPr>
          <p:cNvPr id="8" name="object 8"/>
          <p:cNvSpPr/>
          <p:nvPr/>
        </p:nvSpPr>
        <p:spPr>
          <a:xfrm>
            <a:off x="691897" y="1553464"/>
            <a:ext cx="4098543" cy="45618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" name="object 9"/>
          <p:cNvSpPr/>
          <p:nvPr/>
        </p:nvSpPr>
        <p:spPr>
          <a:xfrm>
            <a:off x="10118343" y="0"/>
            <a:ext cx="2073656" cy="18816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/>
          <p:nvPr/>
        </p:nvSpPr>
        <p:spPr>
          <a:xfrm>
            <a:off x="0" y="0"/>
            <a:ext cx="2272792" cy="22057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 dirty="0"/>
          </a:p>
        </p:txBody>
      </p:sp>
      <p:sp>
        <p:nvSpPr>
          <p:cNvPr id="11" name="object 11"/>
          <p:cNvSpPr txBox="1"/>
          <p:nvPr/>
        </p:nvSpPr>
        <p:spPr>
          <a:xfrm>
            <a:off x="974176" y="1787254"/>
            <a:ext cx="1004966" cy="259901"/>
          </a:xfrm>
          <a:prstGeom prst="rect">
            <a:avLst/>
          </a:prstGeom>
        </p:spPr>
        <p:txBody>
          <a:bodyPr vert="horz" wrap="square" lIns="0" tIns="13547" rIns="0" bIns="0" rtlCol="0">
            <a:spAutoFit/>
          </a:bodyPr>
          <a:lstStyle/>
          <a:p>
            <a:pPr>
              <a:spcBef>
                <a:spcPts val="107"/>
              </a:spcBef>
            </a:pPr>
            <a:r>
              <a:rPr sz="1600" b="1" spc="-3" dirty="0">
                <a:latin typeface="Arial"/>
                <a:cs typeface="Arial"/>
              </a:rPr>
              <a:t>(</a:t>
            </a:r>
            <a:r>
              <a:rPr sz="1600" spc="-3" dirty="0">
                <a:latin typeface="맑은 고딕"/>
                <a:cs typeface="맑은 고딕"/>
              </a:rPr>
              <a:t>자녀사진</a:t>
            </a:r>
            <a:r>
              <a:rPr sz="1600" b="1" dirty="0">
                <a:latin typeface="Arial"/>
                <a:cs typeface="Arial"/>
              </a:rPr>
              <a:t>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7717" y="1573346"/>
            <a:ext cx="4987110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1870804" algn="l"/>
              </a:tabLst>
            </a:pPr>
            <a:r>
              <a:rPr sz="2400" b="1" dirty="0">
                <a:latin typeface="맑은 고딕"/>
                <a:cs typeface="맑은 고딕"/>
              </a:rPr>
              <a:t>이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름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(</a:t>
            </a:r>
            <a:r>
              <a:rPr sz="2400" b="1" spc="-267" dirty="0">
                <a:latin typeface="Arial"/>
                <a:cs typeface="Arial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성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별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)	:</a:t>
            </a:r>
            <a:r>
              <a:rPr lang="en-US" sz="2400" b="1" dirty="0">
                <a:latin typeface="Arial"/>
                <a:cs typeface="Arial"/>
              </a:rPr>
              <a:t> </a:t>
            </a:r>
            <a:r>
              <a:rPr lang="ko-KR" altLang="en-US" sz="2400" b="1" dirty="0">
                <a:latin typeface="Arial"/>
                <a:cs typeface="Arial"/>
              </a:rPr>
              <a:t>홍 길 동</a:t>
            </a:r>
            <a:r>
              <a:rPr lang="en-US" altLang="ko-KR" sz="2400" b="1" dirty="0">
                <a:latin typeface="Arial"/>
                <a:cs typeface="Arial"/>
              </a:rPr>
              <a:t>(</a:t>
            </a:r>
            <a:r>
              <a:rPr lang="ko-KR" altLang="en-US" sz="2400" b="1" dirty="0">
                <a:latin typeface="Arial"/>
                <a:cs typeface="Arial"/>
              </a:rPr>
              <a:t>성 별</a:t>
            </a:r>
            <a:r>
              <a:rPr lang="en-US" altLang="ko-KR" sz="2400" b="1" dirty="0">
                <a:latin typeface="Arial"/>
                <a:cs typeface="Arial"/>
              </a:rPr>
              <a:t>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7717" y="2474302"/>
            <a:ext cx="5627759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2400" b="1" dirty="0">
                <a:latin typeface="맑은 고딕"/>
                <a:cs typeface="맑은 고딕"/>
              </a:rPr>
              <a:t>생</a:t>
            </a:r>
            <a:r>
              <a:rPr sz="2400" b="1" spc="-45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년</a:t>
            </a:r>
            <a:r>
              <a:rPr sz="2400" b="1" spc="-45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월</a:t>
            </a:r>
            <a:r>
              <a:rPr sz="2400" b="1" spc="-45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일</a:t>
            </a:r>
            <a:r>
              <a:rPr sz="2400" b="1" spc="-453" dirty="0">
                <a:latin typeface="맑은 고딕"/>
                <a:cs typeface="맑은 고딕"/>
              </a:rPr>
              <a:t> </a:t>
            </a:r>
            <a:r>
              <a:rPr sz="2400" b="1" spc="-3" dirty="0">
                <a:latin typeface="Arial"/>
                <a:cs typeface="Arial"/>
              </a:rPr>
              <a:t>(</a:t>
            </a:r>
            <a:r>
              <a:rPr sz="2400" b="1" spc="-123" dirty="0">
                <a:latin typeface="Arial"/>
                <a:cs typeface="Arial"/>
              </a:rPr>
              <a:t> </a:t>
            </a:r>
            <a:r>
              <a:rPr sz="2400" b="1" spc="-3" dirty="0">
                <a:latin typeface="맑은 고딕"/>
                <a:cs typeface="맑은 고딕"/>
              </a:rPr>
              <a:t>나</a:t>
            </a:r>
            <a:r>
              <a:rPr sz="2400" b="1" spc="-267" dirty="0">
                <a:latin typeface="맑은 고딕"/>
                <a:cs typeface="맑은 고딕"/>
              </a:rPr>
              <a:t> </a:t>
            </a:r>
            <a:r>
              <a:rPr sz="2400" b="1" spc="-3" dirty="0">
                <a:latin typeface="맑은 고딕"/>
                <a:cs typeface="맑은 고딕"/>
              </a:rPr>
              <a:t>이</a:t>
            </a:r>
            <a:r>
              <a:rPr sz="2400" b="1" spc="-263" dirty="0">
                <a:latin typeface="맑은 고딕"/>
                <a:cs typeface="맑은 고딕"/>
              </a:rPr>
              <a:t> </a:t>
            </a:r>
            <a:r>
              <a:rPr sz="2400" b="1" spc="-3" dirty="0">
                <a:latin typeface="Arial"/>
                <a:cs typeface="Arial"/>
              </a:rPr>
              <a:t>)</a:t>
            </a:r>
            <a:r>
              <a:rPr lang="en-US" sz="2400" b="1" spc="-3" dirty="0">
                <a:latin typeface="Arial"/>
                <a:cs typeface="Arial"/>
              </a:rPr>
              <a:t> </a:t>
            </a:r>
            <a:r>
              <a:rPr lang="en-US" altLang="ko-KR" sz="2400" b="1" spc="-3" dirty="0">
                <a:latin typeface="Arial"/>
                <a:cs typeface="Arial"/>
              </a:rPr>
              <a:t>: 0000. 00. 00.(</a:t>
            </a:r>
            <a:r>
              <a:rPr lang="ko-KR" altLang="en-US" sz="2400" b="1" spc="-3" dirty="0">
                <a:latin typeface="Arial"/>
                <a:cs typeface="Arial"/>
              </a:rPr>
              <a:t>만</a:t>
            </a:r>
            <a:r>
              <a:rPr lang="en-US" altLang="ko-KR" sz="2400" b="1" spc="-3" dirty="0">
                <a:latin typeface="Arial"/>
                <a:cs typeface="Arial"/>
              </a:rPr>
              <a:t>0</a:t>
            </a:r>
            <a:r>
              <a:rPr lang="ko-KR" altLang="en-US" sz="2400" b="1" spc="-3" dirty="0">
                <a:latin typeface="Arial"/>
                <a:cs typeface="Arial"/>
              </a:rPr>
              <a:t>세</a:t>
            </a:r>
            <a:r>
              <a:rPr lang="en-US" altLang="ko-KR" sz="2400" b="1" spc="-3" dirty="0">
                <a:latin typeface="Arial"/>
                <a:cs typeface="Arial"/>
              </a:rPr>
              <a:t>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37717" y="3369544"/>
            <a:ext cx="5289295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1854716" algn="l"/>
              </a:tabLst>
            </a:pPr>
            <a:r>
              <a:rPr sz="2400" b="1" dirty="0">
                <a:latin typeface="맑은 고딕"/>
                <a:cs typeface="맑은 고딕"/>
              </a:rPr>
              <a:t>소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속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교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회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lang="en-US" altLang="ko-KR" sz="2400" b="1" spc="-443" dirty="0">
                <a:latin typeface="맑은 고딕"/>
                <a:cs typeface="맑은 고딕"/>
              </a:rPr>
              <a:t>:</a:t>
            </a:r>
            <a:endParaRPr lang="en-US" sz="2400" b="1" dirty="0">
              <a:latin typeface="맑은 고딕"/>
              <a:cs typeface="맑은 고딕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37717" y="4172798"/>
            <a:ext cx="5537623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1718396" algn="l"/>
              </a:tabLst>
            </a:pPr>
            <a:r>
              <a:rPr sz="2400" b="1" dirty="0">
                <a:latin typeface="맑은 고딕"/>
                <a:cs typeface="맑은 고딕"/>
              </a:rPr>
              <a:t>현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재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상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황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:	</a:t>
            </a:r>
            <a:r>
              <a:rPr lang="ko-KR" altLang="en-US" sz="2400" b="1" dirty="0">
                <a:latin typeface="맑은 고딕"/>
                <a:cs typeface="맑은 고딕"/>
              </a:rPr>
              <a:t>주간보호센터</a:t>
            </a:r>
            <a:r>
              <a:rPr lang="en-US" altLang="ko-KR" sz="2400" b="1" dirty="0">
                <a:latin typeface="맑은 고딕"/>
                <a:cs typeface="맑은 고딕"/>
              </a:rPr>
              <a:t>(</a:t>
            </a:r>
            <a:r>
              <a:rPr lang="ko-KR" altLang="en-US" sz="2400" b="1" dirty="0">
                <a:latin typeface="맑은 고딕"/>
                <a:cs typeface="맑은 고딕"/>
              </a:rPr>
              <a:t>예시</a:t>
            </a:r>
            <a:r>
              <a:rPr lang="en-US" altLang="ko-KR" sz="2400" b="1" dirty="0">
                <a:latin typeface="맑은 고딕"/>
                <a:cs typeface="맑은 고딕"/>
              </a:rPr>
              <a:t>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34152" y="5095713"/>
            <a:ext cx="3256703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ko-KR" altLang="en-US" sz="2400" b="1" dirty="0">
                <a:latin typeface="맑은 고딕"/>
                <a:cs typeface="맑은 고딕"/>
              </a:rPr>
              <a:t>장애종류</a:t>
            </a:r>
            <a:r>
              <a:rPr lang="en-US" altLang="ko-KR" sz="2400" b="1" dirty="0">
                <a:latin typeface="맑은 고딕"/>
                <a:cs typeface="맑은 고딕"/>
              </a:rPr>
              <a:t>/</a:t>
            </a:r>
            <a:r>
              <a:rPr lang="ko-KR" altLang="en-US" sz="2400" b="1" dirty="0">
                <a:latin typeface="맑은 고딕"/>
                <a:cs typeface="맑은 고딕"/>
              </a:rPr>
              <a:t>정신질환</a:t>
            </a:r>
            <a:r>
              <a:rPr lang="en-US" altLang="ko-KR" sz="2400" b="1" dirty="0">
                <a:latin typeface="맑은 고딕"/>
                <a:cs typeface="맑은 고딕"/>
              </a:rPr>
              <a:t>: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285492" y="434340"/>
            <a:ext cx="1348317" cy="959273"/>
          </a:xfrm>
          <a:custGeom>
            <a:avLst/>
            <a:gdLst/>
            <a:ahLst/>
            <a:cxnLst/>
            <a:rect l="l" t="t" r="r" b="b"/>
            <a:pathLst>
              <a:path w="2022475" h="1438910">
                <a:moveTo>
                  <a:pt x="1782572" y="0"/>
                </a:moveTo>
                <a:lnTo>
                  <a:pt x="239775" y="0"/>
                </a:lnTo>
                <a:lnTo>
                  <a:pt x="191442" y="4869"/>
                </a:lnTo>
                <a:lnTo>
                  <a:pt x="146429" y="18837"/>
                </a:lnTo>
                <a:lnTo>
                  <a:pt x="105698" y="40940"/>
                </a:lnTo>
                <a:lnTo>
                  <a:pt x="70215" y="70215"/>
                </a:lnTo>
                <a:lnTo>
                  <a:pt x="40940" y="105698"/>
                </a:lnTo>
                <a:lnTo>
                  <a:pt x="18837" y="146429"/>
                </a:lnTo>
                <a:lnTo>
                  <a:pt x="4869" y="191442"/>
                </a:lnTo>
                <a:lnTo>
                  <a:pt x="0" y="239775"/>
                </a:lnTo>
                <a:lnTo>
                  <a:pt x="0" y="1198880"/>
                </a:lnTo>
                <a:lnTo>
                  <a:pt x="4869" y="1247213"/>
                </a:lnTo>
                <a:lnTo>
                  <a:pt x="18837" y="1292226"/>
                </a:lnTo>
                <a:lnTo>
                  <a:pt x="40940" y="1332957"/>
                </a:lnTo>
                <a:lnTo>
                  <a:pt x="70215" y="1368440"/>
                </a:lnTo>
                <a:lnTo>
                  <a:pt x="105698" y="1397715"/>
                </a:lnTo>
                <a:lnTo>
                  <a:pt x="146429" y="1419818"/>
                </a:lnTo>
                <a:lnTo>
                  <a:pt x="191442" y="1433786"/>
                </a:lnTo>
                <a:lnTo>
                  <a:pt x="239775" y="1438656"/>
                </a:lnTo>
                <a:lnTo>
                  <a:pt x="1782572" y="1438656"/>
                </a:lnTo>
                <a:lnTo>
                  <a:pt x="1830905" y="1433786"/>
                </a:lnTo>
                <a:lnTo>
                  <a:pt x="1875918" y="1419818"/>
                </a:lnTo>
                <a:lnTo>
                  <a:pt x="1916649" y="1397715"/>
                </a:lnTo>
                <a:lnTo>
                  <a:pt x="1952132" y="1368440"/>
                </a:lnTo>
                <a:lnTo>
                  <a:pt x="1981407" y="1332957"/>
                </a:lnTo>
                <a:lnTo>
                  <a:pt x="2003510" y="1292226"/>
                </a:lnTo>
                <a:lnTo>
                  <a:pt x="2017478" y="1247213"/>
                </a:lnTo>
                <a:lnTo>
                  <a:pt x="2022348" y="1198880"/>
                </a:lnTo>
                <a:lnTo>
                  <a:pt x="2022348" y="239775"/>
                </a:lnTo>
                <a:lnTo>
                  <a:pt x="2017478" y="191442"/>
                </a:lnTo>
                <a:lnTo>
                  <a:pt x="2003510" y="146429"/>
                </a:lnTo>
                <a:lnTo>
                  <a:pt x="1981407" y="105698"/>
                </a:lnTo>
                <a:lnTo>
                  <a:pt x="1952132" y="70215"/>
                </a:lnTo>
                <a:lnTo>
                  <a:pt x="1916649" y="40940"/>
                </a:lnTo>
                <a:lnTo>
                  <a:pt x="1875918" y="18837"/>
                </a:lnTo>
                <a:lnTo>
                  <a:pt x="1830905" y="4869"/>
                </a:lnTo>
                <a:lnTo>
                  <a:pt x="1782572" y="0"/>
                </a:lnTo>
                <a:close/>
              </a:path>
            </a:pathLst>
          </a:custGeom>
          <a:solidFill>
            <a:srgbClr val="FF99F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4" name="object 24"/>
          <p:cNvSpPr/>
          <p:nvPr/>
        </p:nvSpPr>
        <p:spPr>
          <a:xfrm>
            <a:off x="2285492" y="434340"/>
            <a:ext cx="1348317" cy="959273"/>
          </a:xfrm>
          <a:custGeom>
            <a:avLst/>
            <a:gdLst/>
            <a:ahLst/>
            <a:cxnLst/>
            <a:rect l="l" t="t" r="r" b="b"/>
            <a:pathLst>
              <a:path w="2022475" h="1438910">
                <a:moveTo>
                  <a:pt x="0" y="239775"/>
                </a:moveTo>
                <a:lnTo>
                  <a:pt x="4869" y="191442"/>
                </a:lnTo>
                <a:lnTo>
                  <a:pt x="18837" y="146429"/>
                </a:lnTo>
                <a:lnTo>
                  <a:pt x="40940" y="105698"/>
                </a:lnTo>
                <a:lnTo>
                  <a:pt x="70215" y="70215"/>
                </a:lnTo>
                <a:lnTo>
                  <a:pt x="105698" y="40940"/>
                </a:lnTo>
                <a:lnTo>
                  <a:pt x="146429" y="18837"/>
                </a:lnTo>
                <a:lnTo>
                  <a:pt x="191442" y="4869"/>
                </a:lnTo>
                <a:lnTo>
                  <a:pt x="239775" y="0"/>
                </a:lnTo>
                <a:lnTo>
                  <a:pt x="1782572" y="0"/>
                </a:lnTo>
                <a:lnTo>
                  <a:pt x="1830905" y="4869"/>
                </a:lnTo>
                <a:lnTo>
                  <a:pt x="1875918" y="18837"/>
                </a:lnTo>
                <a:lnTo>
                  <a:pt x="1916649" y="40940"/>
                </a:lnTo>
                <a:lnTo>
                  <a:pt x="1952132" y="70215"/>
                </a:lnTo>
                <a:lnTo>
                  <a:pt x="1981407" y="105698"/>
                </a:lnTo>
                <a:lnTo>
                  <a:pt x="2003510" y="146429"/>
                </a:lnTo>
                <a:lnTo>
                  <a:pt x="2017478" y="191442"/>
                </a:lnTo>
                <a:lnTo>
                  <a:pt x="2022348" y="239775"/>
                </a:lnTo>
                <a:lnTo>
                  <a:pt x="2022348" y="1198880"/>
                </a:lnTo>
                <a:lnTo>
                  <a:pt x="2017478" y="1247213"/>
                </a:lnTo>
                <a:lnTo>
                  <a:pt x="2003510" y="1292226"/>
                </a:lnTo>
                <a:lnTo>
                  <a:pt x="1981407" y="1332957"/>
                </a:lnTo>
                <a:lnTo>
                  <a:pt x="1952132" y="1368440"/>
                </a:lnTo>
                <a:lnTo>
                  <a:pt x="1916649" y="1397715"/>
                </a:lnTo>
                <a:lnTo>
                  <a:pt x="1875918" y="1419818"/>
                </a:lnTo>
                <a:lnTo>
                  <a:pt x="1830905" y="1433786"/>
                </a:lnTo>
                <a:lnTo>
                  <a:pt x="1782572" y="1438656"/>
                </a:lnTo>
                <a:lnTo>
                  <a:pt x="239775" y="1438656"/>
                </a:lnTo>
                <a:lnTo>
                  <a:pt x="191442" y="1433786"/>
                </a:lnTo>
                <a:lnTo>
                  <a:pt x="146429" y="1419818"/>
                </a:lnTo>
                <a:lnTo>
                  <a:pt x="105698" y="1397715"/>
                </a:lnTo>
                <a:lnTo>
                  <a:pt x="70215" y="1368440"/>
                </a:lnTo>
                <a:lnTo>
                  <a:pt x="40940" y="1332957"/>
                </a:lnTo>
                <a:lnTo>
                  <a:pt x="18837" y="1292226"/>
                </a:lnTo>
                <a:lnTo>
                  <a:pt x="4869" y="1247213"/>
                </a:lnTo>
                <a:lnTo>
                  <a:pt x="0" y="1198880"/>
                </a:lnTo>
                <a:lnTo>
                  <a:pt x="0" y="23977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0118343" y="0"/>
            <a:ext cx="2073656" cy="18816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" name="object 8"/>
          <p:cNvSpPr/>
          <p:nvPr/>
        </p:nvSpPr>
        <p:spPr>
          <a:xfrm>
            <a:off x="1" y="1"/>
            <a:ext cx="2305303" cy="21264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7" name="object 8">
            <a:extLst>
              <a:ext uri="{FF2B5EF4-FFF2-40B4-BE49-F238E27FC236}">
                <a16:creationId xmlns="" xmlns:a16="http://schemas.microsoft.com/office/drawing/2014/main" id="{08454E22-2F8A-443A-BFF0-D6958B80C522}"/>
              </a:ext>
            </a:extLst>
          </p:cNvPr>
          <p:cNvSpPr/>
          <p:nvPr/>
        </p:nvSpPr>
        <p:spPr>
          <a:xfrm>
            <a:off x="846355" y="1497859"/>
            <a:ext cx="4098543" cy="45618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                      </a:t>
            </a:r>
            <a:r>
              <a:rPr lang="ko-KR" altLang="en-US" sz="1200" dirty="0"/>
              <a:t>가족사진 또는 개인사진</a:t>
            </a:r>
            <a:endParaRPr lang="en-US" sz="1200" dirty="0"/>
          </a:p>
        </p:txBody>
      </p:sp>
      <p:sp>
        <p:nvSpPr>
          <p:cNvPr id="29" name="object 3">
            <a:extLst>
              <a:ext uri="{FF2B5EF4-FFF2-40B4-BE49-F238E27FC236}">
                <a16:creationId xmlns="" xmlns:a16="http://schemas.microsoft.com/office/drawing/2014/main" id="{C4B9E5F2-4CCC-4FCB-2321-130CA6807643}"/>
              </a:ext>
            </a:extLst>
          </p:cNvPr>
          <p:cNvSpPr/>
          <p:nvPr/>
        </p:nvSpPr>
        <p:spPr>
          <a:xfrm>
            <a:off x="5432580" y="2568126"/>
            <a:ext cx="5289295" cy="873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0" name="object 4">
            <a:extLst>
              <a:ext uri="{FF2B5EF4-FFF2-40B4-BE49-F238E27FC236}">
                <a16:creationId xmlns="" xmlns:a16="http://schemas.microsoft.com/office/drawing/2014/main" id="{12C3D360-FBBB-BFF4-C3E0-EBE02D926CDD}"/>
              </a:ext>
            </a:extLst>
          </p:cNvPr>
          <p:cNvSpPr/>
          <p:nvPr/>
        </p:nvSpPr>
        <p:spPr>
          <a:xfrm>
            <a:off x="5444941" y="4942326"/>
            <a:ext cx="5289295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36" name="object 14">
            <a:extLst>
              <a:ext uri="{FF2B5EF4-FFF2-40B4-BE49-F238E27FC236}">
                <a16:creationId xmlns="" xmlns:a16="http://schemas.microsoft.com/office/drawing/2014/main" id="{9007834A-6237-9E46-CFEA-AA33FBFFB392}"/>
              </a:ext>
            </a:extLst>
          </p:cNvPr>
          <p:cNvSpPr txBox="1"/>
          <p:nvPr/>
        </p:nvSpPr>
        <p:spPr>
          <a:xfrm>
            <a:off x="5432585" y="2980219"/>
            <a:ext cx="6380479" cy="190650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lang="ko-KR" altLang="en-US" sz="2400" b="1" dirty="0">
                <a:latin typeface="Arial"/>
                <a:cs typeface="Arial"/>
              </a:rPr>
              <a:t>부모</a:t>
            </a:r>
            <a:r>
              <a:rPr lang="en-US" altLang="ko-KR" sz="2400" b="1" dirty="0">
                <a:latin typeface="Arial"/>
                <a:cs typeface="Arial"/>
              </a:rPr>
              <a:t>(</a:t>
            </a:r>
            <a:r>
              <a:rPr lang="ko-KR" altLang="en-US" sz="2400" b="1" dirty="0">
                <a:latin typeface="Arial"/>
                <a:cs typeface="Arial"/>
              </a:rPr>
              <a:t>가정</a:t>
            </a:r>
            <a:r>
              <a:rPr lang="en-US" altLang="ko-KR" sz="2400" b="1" dirty="0">
                <a:latin typeface="Arial"/>
                <a:cs typeface="Arial"/>
              </a:rPr>
              <a:t>)</a:t>
            </a:r>
          </a:p>
          <a:p>
            <a:pPr marL="8467">
              <a:spcBef>
                <a:spcPts val="67"/>
              </a:spcBef>
            </a:pPr>
            <a:r>
              <a:rPr lang="ko-KR" altLang="en-US" sz="2400" b="1" dirty="0">
                <a:latin typeface="Arial"/>
                <a:cs typeface="Arial"/>
              </a:rPr>
              <a:t>부</a:t>
            </a:r>
            <a:r>
              <a:rPr lang="en-US" altLang="ko-KR" sz="2400" b="1" dirty="0">
                <a:latin typeface="Arial"/>
                <a:cs typeface="Arial"/>
              </a:rPr>
              <a:t>:                            /</a:t>
            </a:r>
            <a:r>
              <a:rPr lang="ko-KR" altLang="en-US" sz="2400" b="1" dirty="0">
                <a:latin typeface="Arial"/>
                <a:cs typeface="Arial"/>
              </a:rPr>
              <a:t>모</a:t>
            </a:r>
            <a:r>
              <a:rPr lang="en-US" altLang="ko-KR" sz="2400" b="1" dirty="0">
                <a:latin typeface="Arial"/>
                <a:cs typeface="Arial"/>
              </a:rPr>
              <a:t>:</a:t>
            </a:r>
          </a:p>
          <a:p>
            <a:pPr marL="8467">
              <a:spcBef>
                <a:spcPts val="67"/>
              </a:spcBef>
            </a:pPr>
            <a:r>
              <a:rPr lang="ko-KR" altLang="en-US" sz="2400" b="1" dirty="0">
                <a:latin typeface="Arial"/>
                <a:cs typeface="Arial"/>
              </a:rPr>
              <a:t>가정</a:t>
            </a:r>
            <a:r>
              <a:rPr lang="en-US" altLang="ko-KR" sz="2400" b="1" dirty="0">
                <a:latin typeface="Arial"/>
                <a:cs typeface="Arial"/>
              </a:rPr>
              <a:t>(</a:t>
            </a:r>
            <a:r>
              <a:rPr lang="ko-KR" altLang="en-US" sz="2400" b="1" dirty="0">
                <a:latin typeface="Arial"/>
                <a:cs typeface="Arial"/>
              </a:rPr>
              <a:t>예</a:t>
            </a:r>
            <a:r>
              <a:rPr lang="en-US" altLang="ko-KR" sz="2400" b="1" dirty="0">
                <a:latin typeface="Arial"/>
                <a:cs typeface="Arial"/>
              </a:rPr>
              <a:t>:6500</a:t>
            </a:r>
            <a:r>
              <a:rPr lang="ko-KR" altLang="en-US" sz="2400" b="1" dirty="0">
                <a:latin typeface="Arial"/>
                <a:cs typeface="Arial"/>
              </a:rPr>
              <a:t>가정</a:t>
            </a:r>
            <a:r>
              <a:rPr lang="en-US" altLang="ko-KR" sz="2400" b="1" dirty="0">
                <a:latin typeface="Arial"/>
                <a:cs typeface="Arial"/>
              </a:rPr>
              <a:t>):</a:t>
            </a:r>
          </a:p>
          <a:p>
            <a:pPr marL="8467">
              <a:spcBef>
                <a:spcPts val="67"/>
              </a:spcBef>
            </a:pPr>
            <a:r>
              <a:rPr lang="ko-KR" altLang="en-US" sz="2400" b="1" dirty="0">
                <a:latin typeface="Arial"/>
                <a:cs typeface="Arial"/>
              </a:rPr>
              <a:t>형제관계</a:t>
            </a:r>
            <a:endParaRPr lang="en-US" altLang="ko-KR" sz="2400" b="1" dirty="0">
              <a:latin typeface="Arial"/>
              <a:cs typeface="Arial"/>
            </a:endParaRPr>
          </a:p>
          <a:p>
            <a:pPr marL="8467">
              <a:spcBef>
                <a:spcPts val="67"/>
              </a:spcBef>
            </a:pPr>
            <a:r>
              <a:rPr lang="en-US" altLang="ko-KR" sz="2400" b="1" dirty="0">
                <a:latin typeface="Arial"/>
                <a:cs typeface="Arial"/>
              </a:rPr>
              <a:t>0</a:t>
            </a:r>
            <a:r>
              <a:rPr lang="ko-KR" altLang="en-US" sz="2400" b="1" dirty="0">
                <a:latin typeface="Arial"/>
                <a:cs typeface="Arial"/>
              </a:rPr>
              <a:t>남 </a:t>
            </a:r>
            <a:r>
              <a:rPr lang="en-US" altLang="ko-KR" sz="2400" b="1" dirty="0">
                <a:latin typeface="Arial"/>
                <a:cs typeface="Arial"/>
              </a:rPr>
              <a:t>0</a:t>
            </a:r>
            <a:r>
              <a:rPr lang="ko-KR" altLang="en-US" sz="2400" b="1" dirty="0" err="1">
                <a:latin typeface="Arial"/>
                <a:cs typeface="Arial"/>
              </a:rPr>
              <a:t>녀</a:t>
            </a:r>
            <a:r>
              <a:rPr lang="ko-KR" altLang="en-US" sz="2400" b="1" dirty="0">
                <a:latin typeface="Arial"/>
                <a:cs typeface="Arial"/>
              </a:rPr>
              <a:t> 중 </a:t>
            </a:r>
            <a:r>
              <a:rPr lang="en-US" altLang="ko-KR" sz="2400" b="1" dirty="0">
                <a:latin typeface="Arial"/>
                <a:cs typeface="Arial"/>
              </a:rPr>
              <a:t>0</a:t>
            </a:r>
            <a:r>
              <a:rPr lang="ko-KR" altLang="en-US" sz="2400" b="1" dirty="0">
                <a:latin typeface="Arial"/>
                <a:cs typeface="Arial"/>
              </a:rPr>
              <a:t>째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40" name="object 19">
            <a:extLst>
              <a:ext uri="{FF2B5EF4-FFF2-40B4-BE49-F238E27FC236}">
                <a16:creationId xmlns="" xmlns:a16="http://schemas.microsoft.com/office/drawing/2014/main" id="{11E064D5-77A0-B0BA-3254-739A236B6102}"/>
              </a:ext>
            </a:extLst>
          </p:cNvPr>
          <p:cNvSpPr txBox="1"/>
          <p:nvPr/>
        </p:nvSpPr>
        <p:spPr>
          <a:xfrm>
            <a:off x="5432580" y="1692846"/>
            <a:ext cx="6380479" cy="760037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sz="2400" b="1" dirty="0">
                <a:latin typeface="맑은 고딕"/>
                <a:cs typeface="맑은 고딕"/>
              </a:rPr>
              <a:t>축</a:t>
            </a:r>
            <a:r>
              <a:rPr sz="2400" b="1" spc="-447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복</a:t>
            </a:r>
            <a:r>
              <a:rPr lang="en-US" sz="2400" b="1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후</a:t>
            </a:r>
            <a:r>
              <a:rPr sz="2400" b="1" spc="-44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Arial"/>
                <a:cs typeface="Arial"/>
              </a:rPr>
              <a:t>:</a:t>
            </a:r>
            <a:r>
              <a:rPr lang="en-US" sz="2400" b="1" dirty="0">
                <a:latin typeface="Arial"/>
                <a:cs typeface="Arial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동</a:t>
            </a:r>
            <a:r>
              <a:rPr sz="2400" b="1" spc="-16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거</a:t>
            </a:r>
            <a:r>
              <a:rPr sz="2400" b="1" spc="-163" dirty="0">
                <a:latin typeface="맑은 고딕"/>
                <a:cs typeface="맑은 고딕"/>
              </a:rPr>
              <a:t> </a:t>
            </a:r>
            <a:r>
              <a:rPr lang="en-US" sz="2400" b="1" spc="-163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가</a:t>
            </a:r>
            <a:r>
              <a:rPr sz="2400" b="1" spc="-180" dirty="0">
                <a:latin typeface="맑은 고딕"/>
                <a:cs typeface="맑은 고딕"/>
              </a:rPr>
              <a:t> </a:t>
            </a:r>
            <a:r>
              <a:rPr sz="2400" b="1" dirty="0">
                <a:latin typeface="맑은 고딕"/>
                <a:cs typeface="맑은 고딕"/>
              </a:rPr>
              <a:t>능</a:t>
            </a:r>
            <a:r>
              <a:rPr lang="en-US" sz="2400" b="1" spc="-180" dirty="0">
                <a:latin typeface="맑은 고딕"/>
                <a:cs typeface="맑은 고딕"/>
              </a:rPr>
              <a:t>(     )</a:t>
            </a:r>
            <a:r>
              <a:rPr lang="en-US" sz="2400" b="1" spc="-180" dirty="0">
                <a:latin typeface="Arial"/>
                <a:cs typeface="Arial"/>
              </a:rPr>
              <a:t>      </a:t>
            </a:r>
            <a:r>
              <a:rPr lang="ko-KR" altLang="en-US" sz="2400" b="1" dirty="0">
                <a:latin typeface="맑은 고딕"/>
                <a:cs typeface="맑은 고딕"/>
              </a:rPr>
              <a:t>교류만 가능</a:t>
            </a:r>
            <a:r>
              <a:rPr lang="en-US" altLang="ko-KR" sz="2400" b="1" dirty="0">
                <a:latin typeface="맑은 고딕"/>
                <a:cs typeface="맑은 고딕"/>
              </a:rPr>
              <a:t>(     )</a:t>
            </a:r>
          </a:p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en-US" altLang="ko-KR" sz="2400" b="1" dirty="0">
                <a:latin typeface="맑은 고딕"/>
                <a:cs typeface="맑은 고딕"/>
              </a:rPr>
              <a:t>            </a:t>
            </a:r>
            <a:r>
              <a:rPr lang="ko-KR" altLang="en-US" sz="2400" b="1" dirty="0" err="1">
                <a:latin typeface="맑은 고딕"/>
                <a:cs typeface="맑은 고딕"/>
              </a:rPr>
              <a:t>상황에따라</a:t>
            </a:r>
            <a:r>
              <a:rPr lang="ko-KR" altLang="en-US" sz="2400" b="1" dirty="0">
                <a:latin typeface="맑은 고딕"/>
                <a:cs typeface="맑은 고딕"/>
              </a:rPr>
              <a:t> 유동적</a:t>
            </a:r>
            <a:r>
              <a:rPr lang="en-US" altLang="ko-KR" sz="2400" b="1" dirty="0">
                <a:latin typeface="맑은 고딕"/>
                <a:cs typeface="맑은 고딕"/>
              </a:rPr>
              <a:t>(     )</a:t>
            </a:r>
            <a:endParaRPr sz="2400" b="1" dirty="0">
              <a:latin typeface="Arial"/>
              <a:cs typeface="Arial"/>
            </a:endParaRPr>
          </a:p>
        </p:txBody>
      </p:sp>
      <p:sp>
        <p:nvSpPr>
          <p:cNvPr id="17" name="object 3">
            <a:extLst>
              <a:ext uri="{FF2B5EF4-FFF2-40B4-BE49-F238E27FC236}">
                <a16:creationId xmlns="" xmlns:a16="http://schemas.microsoft.com/office/drawing/2014/main" id="{C4B9E5F2-4CCC-4FCB-2321-130CA6807643}"/>
              </a:ext>
            </a:extLst>
          </p:cNvPr>
          <p:cNvSpPr/>
          <p:nvPr/>
        </p:nvSpPr>
        <p:spPr>
          <a:xfrm>
            <a:off x="5432579" y="5791790"/>
            <a:ext cx="5289295" cy="873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object 19">
            <a:extLst>
              <a:ext uri="{FF2B5EF4-FFF2-40B4-BE49-F238E27FC236}">
                <a16:creationId xmlns="" xmlns:a16="http://schemas.microsoft.com/office/drawing/2014/main" id="{11E064D5-77A0-B0BA-3254-739A236B6102}"/>
              </a:ext>
            </a:extLst>
          </p:cNvPr>
          <p:cNvSpPr txBox="1"/>
          <p:nvPr/>
        </p:nvSpPr>
        <p:spPr>
          <a:xfrm>
            <a:off x="5432580" y="5312739"/>
            <a:ext cx="6380479" cy="37788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  <a:tabLst>
                <a:tab pos="854753" algn="l"/>
                <a:tab pos="1499098" algn="l"/>
                <a:tab pos="2367821" algn="l"/>
              </a:tabLst>
            </a:pPr>
            <a:r>
              <a:rPr lang="ko-KR" altLang="en-US" sz="2400" b="1" dirty="0" smtClean="0">
                <a:latin typeface="Arial"/>
                <a:cs typeface="Arial"/>
              </a:rPr>
              <a:t>취미</a:t>
            </a:r>
            <a:r>
              <a:rPr lang="en-US" altLang="ko-KR" sz="2400" b="1" dirty="0" smtClean="0">
                <a:latin typeface="Arial"/>
                <a:cs typeface="Arial"/>
              </a:rPr>
              <a:t>, </a:t>
            </a:r>
            <a:r>
              <a:rPr lang="ko-KR" altLang="en-US" sz="2400" b="1" dirty="0" smtClean="0">
                <a:latin typeface="Arial"/>
                <a:cs typeface="Arial"/>
              </a:rPr>
              <a:t>특기</a:t>
            </a:r>
            <a:endParaRPr sz="24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0003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92</Words>
  <Application>Microsoft Office PowerPoint</Application>
  <PresentationFormat>사용자 지정</PresentationFormat>
  <Paragraphs>28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여 5</dc:title>
  <dc:creator>최 은주</dc:creator>
  <cp:lastModifiedBy>Windows User</cp:lastModifiedBy>
  <cp:revision>4</cp:revision>
  <dcterms:created xsi:type="dcterms:W3CDTF">2023-03-02T12:57:23Z</dcterms:created>
  <dcterms:modified xsi:type="dcterms:W3CDTF">2024-02-07T02:16:00Z</dcterms:modified>
</cp:coreProperties>
</file>