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9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FB322-CD3B-49D1-A250-FFA3AB8193BC}" type="datetimeFigureOut">
              <a:rPr lang="ko-KR" altLang="en-US" smtClean="0"/>
              <a:t>2013-04-15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47263-7F5D-47BB-AE23-611998C096C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8966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FB322-CD3B-49D1-A250-FFA3AB8193BC}" type="datetimeFigureOut">
              <a:rPr lang="ko-KR" altLang="en-US" smtClean="0"/>
              <a:t>2013-04-15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47263-7F5D-47BB-AE23-611998C096C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2913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FB322-CD3B-49D1-A250-FFA3AB8193BC}" type="datetimeFigureOut">
              <a:rPr lang="ko-KR" altLang="en-US" smtClean="0"/>
              <a:t>2013-04-15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47263-7F5D-47BB-AE23-611998C096C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7093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FB322-CD3B-49D1-A250-FFA3AB8193BC}" type="datetimeFigureOut">
              <a:rPr lang="ko-KR" altLang="en-US" smtClean="0"/>
              <a:t>2013-04-15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47263-7F5D-47BB-AE23-611998C096C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5605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FB322-CD3B-49D1-A250-FFA3AB8193BC}" type="datetimeFigureOut">
              <a:rPr lang="ko-KR" altLang="en-US" smtClean="0"/>
              <a:t>2013-04-15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47263-7F5D-47BB-AE23-611998C096C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3221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FB322-CD3B-49D1-A250-FFA3AB8193BC}" type="datetimeFigureOut">
              <a:rPr lang="ko-KR" altLang="en-US" smtClean="0"/>
              <a:t>2013-04-15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47263-7F5D-47BB-AE23-611998C096C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4675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FB322-CD3B-49D1-A250-FFA3AB8193BC}" type="datetimeFigureOut">
              <a:rPr lang="ko-KR" altLang="en-US" smtClean="0"/>
              <a:t>2013-04-15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47263-7F5D-47BB-AE23-611998C096C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72344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FB322-CD3B-49D1-A250-FFA3AB8193BC}" type="datetimeFigureOut">
              <a:rPr lang="ko-KR" altLang="en-US" smtClean="0"/>
              <a:t>2013-04-15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47263-7F5D-47BB-AE23-611998C096C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0961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FB322-CD3B-49D1-A250-FFA3AB8193BC}" type="datetimeFigureOut">
              <a:rPr lang="ko-KR" altLang="en-US" smtClean="0"/>
              <a:t>2013-04-15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47263-7F5D-47BB-AE23-611998C096C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98678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FB322-CD3B-49D1-A250-FFA3AB8193BC}" type="datetimeFigureOut">
              <a:rPr lang="ko-KR" altLang="en-US" smtClean="0"/>
              <a:t>2013-04-15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47263-7F5D-47BB-AE23-611998C096C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1029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FB322-CD3B-49D1-A250-FFA3AB8193BC}" type="datetimeFigureOut">
              <a:rPr lang="ko-KR" altLang="en-US" smtClean="0"/>
              <a:t>2013-04-15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47263-7F5D-47BB-AE23-611998C096C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270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EFB322-CD3B-49D1-A250-FFA3AB8193BC}" type="datetimeFigureOut">
              <a:rPr lang="ko-KR" altLang="en-US" smtClean="0"/>
              <a:t>2013-04-15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47263-7F5D-47BB-AE23-611998C096C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4622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3096" y="3574842"/>
            <a:ext cx="7696200" cy="2419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5" name="_x124593616" descr="EMB00000cd804b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052736"/>
            <a:ext cx="8251662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539552" y="2780928"/>
            <a:ext cx="792088" cy="2160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타원 5"/>
          <p:cNvSpPr/>
          <p:nvPr/>
        </p:nvSpPr>
        <p:spPr>
          <a:xfrm>
            <a:off x="1187624" y="2492896"/>
            <a:ext cx="288032" cy="396044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1</a:t>
            </a:r>
            <a:endParaRPr lang="ko-KR" altLang="en-US" dirty="0"/>
          </a:p>
        </p:txBody>
      </p:sp>
      <p:sp>
        <p:nvSpPr>
          <p:cNvPr id="8" name="타원 7"/>
          <p:cNvSpPr/>
          <p:nvPr/>
        </p:nvSpPr>
        <p:spPr>
          <a:xfrm>
            <a:off x="5148064" y="1124744"/>
            <a:ext cx="288032" cy="396044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2</a:t>
            </a:r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115616" y="2348880"/>
            <a:ext cx="43204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900" smtClean="0"/>
              <a:t>클릭</a:t>
            </a:r>
            <a:endParaRPr lang="ko-KR" altLang="en-US" sz="900"/>
          </a:p>
        </p:txBody>
      </p:sp>
      <p:sp>
        <p:nvSpPr>
          <p:cNvPr id="10" name="TextBox 9"/>
          <p:cNvSpPr txBox="1"/>
          <p:nvPr/>
        </p:nvSpPr>
        <p:spPr>
          <a:xfrm>
            <a:off x="5220072" y="1009328"/>
            <a:ext cx="43204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900" smtClean="0"/>
              <a:t>클릭</a:t>
            </a:r>
            <a:endParaRPr lang="ko-KR" altLang="en-US" sz="900"/>
          </a:p>
        </p:txBody>
      </p:sp>
      <p:cxnSp>
        <p:nvCxnSpPr>
          <p:cNvPr id="11" name="직선 화살표 연결선 10"/>
          <p:cNvCxnSpPr/>
          <p:nvPr/>
        </p:nvCxnSpPr>
        <p:spPr>
          <a:xfrm flipH="1">
            <a:off x="5282017" y="1520788"/>
            <a:ext cx="10063" cy="196187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직사각형 11"/>
          <p:cNvSpPr/>
          <p:nvPr/>
        </p:nvSpPr>
        <p:spPr>
          <a:xfrm>
            <a:off x="5166827" y="5316383"/>
            <a:ext cx="518222" cy="30768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0" name="그룹 19"/>
          <p:cNvGrpSpPr/>
          <p:nvPr/>
        </p:nvGrpSpPr>
        <p:grpSpPr>
          <a:xfrm>
            <a:off x="5574954" y="5101660"/>
            <a:ext cx="531468" cy="511460"/>
            <a:chOff x="5300464" y="4563248"/>
            <a:chExt cx="531468" cy="511460"/>
          </a:xfrm>
        </p:grpSpPr>
        <p:sp>
          <p:nvSpPr>
            <p:cNvPr id="15" name="타원 14"/>
            <p:cNvSpPr/>
            <p:nvPr/>
          </p:nvSpPr>
          <p:spPr>
            <a:xfrm>
              <a:off x="5300464" y="4563248"/>
              <a:ext cx="288032" cy="396044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dirty="0" smtClean="0"/>
                <a:t>5</a:t>
              </a:r>
              <a:endParaRPr lang="ko-KR" alt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399884" y="4843876"/>
              <a:ext cx="432048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900" dirty="0" smtClean="0"/>
                <a:t>클릭</a:t>
              </a:r>
              <a:endParaRPr lang="ko-KR" altLang="en-US" sz="900" dirty="0"/>
            </a:p>
          </p:txBody>
        </p:sp>
      </p:grpSp>
      <p:sp>
        <p:nvSpPr>
          <p:cNvPr id="13" name="모서리가 둥근 직사각형 12"/>
          <p:cNvSpPr/>
          <p:nvPr/>
        </p:nvSpPr>
        <p:spPr>
          <a:xfrm>
            <a:off x="2483768" y="228600"/>
            <a:ext cx="4248472" cy="4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mtClean="0"/>
              <a:t>교육등록절차</a:t>
            </a:r>
            <a:endParaRPr lang="ko-KR" altLang="en-US"/>
          </a:p>
        </p:txBody>
      </p:sp>
      <p:sp>
        <p:nvSpPr>
          <p:cNvPr id="14" name="직사각형 13"/>
          <p:cNvSpPr/>
          <p:nvPr/>
        </p:nvSpPr>
        <p:spPr>
          <a:xfrm>
            <a:off x="5055081" y="4929462"/>
            <a:ext cx="539856" cy="1440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3" name="그룹 22"/>
          <p:cNvGrpSpPr/>
          <p:nvPr/>
        </p:nvGrpSpPr>
        <p:grpSpPr>
          <a:xfrm>
            <a:off x="3370736" y="3689600"/>
            <a:ext cx="459464" cy="511460"/>
            <a:chOff x="5300464" y="4447832"/>
            <a:chExt cx="459464" cy="511460"/>
          </a:xfrm>
        </p:grpSpPr>
        <p:sp>
          <p:nvSpPr>
            <p:cNvPr id="24" name="타원 23"/>
            <p:cNvSpPr/>
            <p:nvPr/>
          </p:nvSpPr>
          <p:spPr>
            <a:xfrm>
              <a:off x="5300464" y="4563248"/>
              <a:ext cx="288032" cy="396044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dirty="0" smtClean="0"/>
                <a:t>3</a:t>
              </a:r>
              <a:endParaRPr lang="ko-KR" altLang="en-US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327880" y="4447832"/>
              <a:ext cx="432048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900" dirty="0" smtClean="0"/>
                <a:t>클릭</a:t>
              </a:r>
              <a:endParaRPr lang="ko-KR" altLang="en-US" sz="900" dirty="0"/>
            </a:p>
          </p:txBody>
        </p:sp>
      </p:grpSp>
      <p:grpSp>
        <p:nvGrpSpPr>
          <p:cNvPr id="26" name="그룹 25"/>
          <p:cNvGrpSpPr/>
          <p:nvPr/>
        </p:nvGrpSpPr>
        <p:grpSpPr>
          <a:xfrm>
            <a:off x="5325009" y="4567564"/>
            <a:ext cx="576064" cy="433906"/>
            <a:chOff x="5300464" y="4563248"/>
            <a:chExt cx="576064" cy="433906"/>
          </a:xfrm>
        </p:grpSpPr>
        <p:sp>
          <p:nvSpPr>
            <p:cNvPr id="27" name="타원 26"/>
            <p:cNvSpPr/>
            <p:nvPr/>
          </p:nvSpPr>
          <p:spPr>
            <a:xfrm>
              <a:off x="5300464" y="4563248"/>
              <a:ext cx="288032" cy="396044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dirty="0" smtClean="0"/>
                <a:t>4</a:t>
              </a:r>
              <a:endParaRPr lang="ko-KR" altLang="en-US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444480" y="4766322"/>
              <a:ext cx="432048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900" dirty="0" smtClean="0"/>
                <a:t>클릭</a:t>
              </a:r>
              <a:endParaRPr lang="ko-KR" altLang="en-US" sz="900" dirty="0"/>
            </a:p>
          </p:txBody>
        </p:sp>
      </p:grpSp>
      <p:sp>
        <p:nvSpPr>
          <p:cNvPr id="2" name="모서리가 둥근 직사각형 1"/>
          <p:cNvSpPr/>
          <p:nvPr/>
        </p:nvSpPr>
        <p:spPr>
          <a:xfrm>
            <a:off x="539552" y="6093296"/>
            <a:ext cx="8424936" cy="57606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협회개설 </a:t>
            </a:r>
            <a:r>
              <a:rPr lang="en-US" altLang="ko-KR" dirty="0" smtClean="0"/>
              <a:t>“</a:t>
            </a:r>
            <a:r>
              <a:rPr lang="ko-KR" altLang="en-US" dirty="0" smtClean="0"/>
              <a:t>훈독가정교회 </a:t>
            </a:r>
            <a:r>
              <a:rPr lang="ko-KR" altLang="en-US" dirty="0" err="1" smtClean="0"/>
              <a:t>비젼워크샾</a:t>
            </a:r>
            <a:r>
              <a:rPr lang="en-US" altLang="ko-KR" dirty="0" smtClean="0"/>
              <a:t>”</a:t>
            </a:r>
            <a:r>
              <a:rPr lang="ko-KR" altLang="en-US" dirty="0" smtClean="0"/>
              <a:t> </a:t>
            </a:r>
            <a:r>
              <a:rPr lang="en-US" altLang="ko-KR" dirty="0" smtClean="0"/>
              <a:t>2013-1</a:t>
            </a:r>
            <a:r>
              <a:rPr lang="ko-KR" altLang="en-US" dirty="0" smtClean="0"/>
              <a:t>차</a:t>
            </a:r>
            <a:r>
              <a:rPr lang="ko-KR" altLang="en-US" dirty="0" smtClean="0">
                <a:solidFill>
                  <a:srgbClr val="FF0000"/>
                </a:solidFill>
              </a:rPr>
              <a:t> </a:t>
            </a:r>
            <a:r>
              <a:rPr lang="ko-KR" altLang="en-US" dirty="0" smtClean="0"/>
              <a:t>클릭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67911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620689"/>
            <a:ext cx="6809242" cy="1347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691"/>
          <a:stretch/>
        </p:blipFill>
        <p:spPr bwMode="auto">
          <a:xfrm>
            <a:off x="395536" y="1938528"/>
            <a:ext cx="8033378" cy="1274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모서리가 둥근 직사각형 3"/>
          <p:cNvSpPr/>
          <p:nvPr/>
        </p:nvSpPr>
        <p:spPr>
          <a:xfrm>
            <a:off x="2915816" y="260648"/>
            <a:ext cx="3528392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교육등록 절차</a:t>
            </a:r>
            <a:endParaRPr lang="ko-KR" alt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861048"/>
            <a:ext cx="6896100" cy="2190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직사각형 9"/>
          <p:cNvSpPr/>
          <p:nvPr/>
        </p:nvSpPr>
        <p:spPr>
          <a:xfrm>
            <a:off x="7462026" y="1582595"/>
            <a:ext cx="765714" cy="23528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1" name="그룹 10"/>
          <p:cNvGrpSpPr/>
          <p:nvPr/>
        </p:nvGrpSpPr>
        <p:grpSpPr>
          <a:xfrm>
            <a:off x="7764796" y="1188776"/>
            <a:ext cx="459464" cy="511460"/>
            <a:chOff x="5300464" y="4447832"/>
            <a:chExt cx="459464" cy="511460"/>
          </a:xfrm>
        </p:grpSpPr>
        <p:sp>
          <p:nvSpPr>
            <p:cNvPr id="12" name="타원 11"/>
            <p:cNvSpPr/>
            <p:nvPr/>
          </p:nvSpPr>
          <p:spPr>
            <a:xfrm>
              <a:off x="5300464" y="4563248"/>
              <a:ext cx="288032" cy="396044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dirty="0" smtClean="0"/>
                <a:t>6</a:t>
              </a:r>
              <a:endParaRPr lang="ko-KR" alt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327880" y="4447832"/>
              <a:ext cx="432048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900" dirty="0" smtClean="0"/>
                <a:t>클릭</a:t>
              </a:r>
              <a:endParaRPr lang="ko-KR" altLang="en-US" sz="900" dirty="0"/>
            </a:p>
          </p:txBody>
        </p:sp>
      </p:grpSp>
      <p:cxnSp>
        <p:nvCxnSpPr>
          <p:cNvPr id="14" name="직선 화살표 연결선 13"/>
          <p:cNvCxnSpPr/>
          <p:nvPr/>
        </p:nvCxnSpPr>
        <p:spPr>
          <a:xfrm flipH="1">
            <a:off x="7575274" y="1791945"/>
            <a:ext cx="10063" cy="196187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6372200" y="4643968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smtClean="0"/>
              <a:t>홍길동</a:t>
            </a:r>
            <a:endParaRPr lang="ko-KR" altLang="en-US" sz="1200"/>
          </a:p>
        </p:txBody>
      </p:sp>
      <p:sp>
        <p:nvSpPr>
          <p:cNvPr id="16" name="TextBox 15"/>
          <p:cNvSpPr txBox="1"/>
          <p:nvPr/>
        </p:nvSpPr>
        <p:spPr>
          <a:xfrm>
            <a:off x="2339752" y="4643967"/>
            <a:ext cx="1656184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ko-KR" altLang="en-US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5544108" y="4643966"/>
            <a:ext cx="1656184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ko-KR" altLang="en-US" sz="1200" dirty="0"/>
          </a:p>
        </p:txBody>
      </p:sp>
      <p:grpSp>
        <p:nvGrpSpPr>
          <p:cNvPr id="18" name="그룹 17"/>
          <p:cNvGrpSpPr/>
          <p:nvPr/>
        </p:nvGrpSpPr>
        <p:grpSpPr>
          <a:xfrm>
            <a:off x="7150245" y="4308383"/>
            <a:ext cx="459464" cy="511460"/>
            <a:chOff x="5300464" y="4447832"/>
            <a:chExt cx="459464" cy="511460"/>
          </a:xfrm>
        </p:grpSpPr>
        <p:sp>
          <p:nvSpPr>
            <p:cNvPr id="19" name="타원 18"/>
            <p:cNvSpPr/>
            <p:nvPr/>
          </p:nvSpPr>
          <p:spPr>
            <a:xfrm>
              <a:off x="5300464" y="4563248"/>
              <a:ext cx="288032" cy="396044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dirty="0" smtClean="0"/>
                <a:t>8</a:t>
              </a:r>
              <a:endParaRPr lang="ko-KR" alt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327880" y="4447832"/>
              <a:ext cx="432048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ko-KR" altLang="en-US" sz="900" dirty="0"/>
            </a:p>
          </p:txBody>
        </p:sp>
      </p:grpSp>
      <p:grpSp>
        <p:nvGrpSpPr>
          <p:cNvPr id="21" name="그룹 20"/>
          <p:cNvGrpSpPr/>
          <p:nvPr/>
        </p:nvGrpSpPr>
        <p:grpSpPr>
          <a:xfrm>
            <a:off x="4450280" y="4974016"/>
            <a:ext cx="459464" cy="511460"/>
            <a:chOff x="5300464" y="4447832"/>
            <a:chExt cx="459464" cy="511460"/>
          </a:xfrm>
        </p:grpSpPr>
        <p:sp>
          <p:nvSpPr>
            <p:cNvPr id="22" name="타원 21"/>
            <p:cNvSpPr/>
            <p:nvPr/>
          </p:nvSpPr>
          <p:spPr>
            <a:xfrm>
              <a:off x="5300464" y="4563248"/>
              <a:ext cx="288032" cy="396044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dirty="0" smtClean="0"/>
                <a:t>9</a:t>
              </a:r>
              <a:endParaRPr lang="ko-KR" alt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327880" y="4447832"/>
              <a:ext cx="432048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900" dirty="0" smtClean="0"/>
                <a:t>클릭</a:t>
              </a:r>
              <a:endParaRPr lang="ko-KR" altLang="en-US" sz="900" dirty="0"/>
            </a:p>
          </p:txBody>
        </p:sp>
      </p:grpSp>
      <p:grpSp>
        <p:nvGrpSpPr>
          <p:cNvPr id="24" name="그룹 23"/>
          <p:cNvGrpSpPr/>
          <p:nvPr/>
        </p:nvGrpSpPr>
        <p:grpSpPr>
          <a:xfrm>
            <a:off x="3766204" y="4444963"/>
            <a:ext cx="459464" cy="511460"/>
            <a:chOff x="5300464" y="4447832"/>
            <a:chExt cx="459464" cy="511460"/>
          </a:xfrm>
        </p:grpSpPr>
        <p:sp>
          <p:nvSpPr>
            <p:cNvPr id="25" name="타원 24"/>
            <p:cNvSpPr/>
            <p:nvPr/>
          </p:nvSpPr>
          <p:spPr>
            <a:xfrm>
              <a:off x="5300464" y="4563248"/>
              <a:ext cx="288032" cy="396044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dirty="0" smtClean="0"/>
                <a:t>7</a:t>
              </a:r>
              <a:endParaRPr lang="ko-KR" altLang="en-US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5327880" y="4447832"/>
              <a:ext cx="432048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ko-KR" altLang="en-US" sz="900" dirty="0"/>
            </a:p>
          </p:txBody>
        </p:sp>
      </p:grpSp>
      <p:sp>
        <p:nvSpPr>
          <p:cNvPr id="2" name="모서리가 둥근 직사각형 1"/>
          <p:cNvSpPr/>
          <p:nvPr/>
        </p:nvSpPr>
        <p:spPr>
          <a:xfrm>
            <a:off x="755576" y="6165304"/>
            <a:ext cx="7472164" cy="432048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/>
              <a:t>※ </a:t>
            </a:r>
            <a:r>
              <a:rPr lang="ko-KR" altLang="en-US" sz="1400" dirty="0" smtClean="0"/>
              <a:t>식구전체를 검색할 경우 </a:t>
            </a:r>
            <a:r>
              <a:rPr lang="ko-KR" altLang="en-US" sz="1400" dirty="0" err="1" smtClean="0"/>
              <a:t>식구명을</a:t>
            </a:r>
            <a:r>
              <a:rPr lang="ko-KR" altLang="en-US" sz="1400" dirty="0" smtClean="0"/>
              <a:t> 공란으로 두고 </a:t>
            </a:r>
            <a:r>
              <a:rPr lang="en-US" altLang="ko-KR" sz="1400" dirty="0" smtClean="0"/>
              <a:t>‘</a:t>
            </a:r>
            <a:r>
              <a:rPr lang="ko-KR" altLang="en-US" sz="1400" dirty="0" smtClean="0"/>
              <a:t>조회</a:t>
            </a:r>
            <a:r>
              <a:rPr lang="en-US" altLang="ko-KR" sz="1400" dirty="0" smtClean="0"/>
              <a:t>’</a:t>
            </a:r>
            <a:r>
              <a:rPr lang="ko-KR" altLang="en-US" sz="1400" dirty="0" smtClean="0"/>
              <a:t>버튼을 클릭</a:t>
            </a:r>
            <a:endParaRPr lang="ko-KR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413610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2915816" y="260648"/>
            <a:ext cx="3528392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교육등록 절차</a:t>
            </a:r>
            <a:endParaRPr lang="ko-KR" alt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836712"/>
            <a:ext cx="6524625" cy="298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6" name="그룹 5"/>
          <p:cNvGrpSpPr/>
          <p:nvPr/>
        </p:nvGrpSpPr>
        <p:grpSpPr>
          <a:xfrm>
            <a:off x="899592" y="3115188"/>
            <a:ext cx="819504" cy="601844"/>
            <a:chOff x="5300464" y="4447832"/>
            <a:chExt cx="459464" cy="511460"/>
          </a:xfrm>
        </p:grpSpPr>
        <p:sp>
          <p:nvSpPr>
            <p:cNvPr id="7" name="타원 6"/>
            <p:cNvSpPr/>
            <p:nvPr/>
          </p:nvSpPr>
          <p:spPr>
            <a:xfrm>
              <a:off x="5300464" y="4563248"/>
              <a:ext cx="328943" cy="396044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spc="-100" dirty="0" smtClean="0"/>
                <a:t>10</a:t>
              </a:r>
              <a:endParaRPr lang="ko-KR" altLang="en-US" sz="1400" spc="-1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327880" y="4447832"/>
              <a:ext cx="432048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900" dirty="0" smtClean="0"/>
                <a:t>클릭</a:t>
              </a:r>
              <a:endParaRPr lang="ko-KR" altLang="en-US" sz="900" dirty="0"/>
            </a:p>
          </p:txBody>
        </p:sp>
      </p:grpSp>
      <p:grpSp>
        <p:nvGrpSpPr>
          <p:cNvPr id="10" name="그룹 9"/>
          <p:cNvGrpSpPr/>
          <p:nvPr/>
        </p:nvGrpSpPr>
        <p:grpSpPr>
          <a:xfrm>
            <a:off x="4427984" y="1628800"/>
            <a:ext cx="625432" cy="511460"/>
            <a:chOff x="5300464" y="4447832"/>
            <a:chExt cx="459464" cy="511460"/>
          </a:xfrm>
        </p:grpSpPr>
        <p:sp>
          <p:nvSpPr>
            <p:cNvPr id="11" name="타원 10"/>
            <p:cNvSpPr/>
            <p:nvPr/>
          </p:nvSpPr>
          <p:spPr>
            <a:xfrm>
              <a:off x="5300464" y="4563248"/>
              <a:ext cx="370297" cy="396044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/>
                <a:t>11</a:t>
              </a:r>
              <a:endParaRPr lang="ko-KR" altLang="en-US" sz="12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327880" y="4447832"/>
              <a:ext cx="432048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900" dirty="0" smtClean="0"/>
                <a:t>클릭</a:t>
              </a:r>
              <a:endParaRPr lang="ko-KR" altLang="en-US" sz="900" dirty="0"/>
            </a:p>
          </p:txBody>
        </p:sp>
      </p:grpSp>
    </p:spTree>
    <p:extLst>
      <p:ext uri="{BB962C8B-B14F-4D97-AF65-F5344CB8AC3E}">
        <p14:creationId xmlns:p14="http://schemas.microsoft.com/office/powerpoint/2010/main" val="41463873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677</TotalTime>
  <Words>46</Words>
  <Application>Microsoft Office PowerPoint</Application>
  <PresentationFormat>화면 슬라이드 쇼(4:3)</PresentationFormat>
  <Paragraphs>26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HYUN</dc:creator>
  <cp:lastModifiedBy>HYUN</cp:lastModifiedBy>
  <cp:revision>8</cp:revision>
  <dcterms:created xsi:type="dcterms:W3CDTF">2012-05-14T00:39:38Z</dcterms:created>
  <dcterms:modified xsi:type="dcterms:W3CDTF">2013-04-15T11:49:45Z</dcterms:modified>
</cp:coreProperties>
</file>