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6" r:id="rId3"/>
  </p:sldMasterIdLst>
  <p:notesMasterIdLst>
    <p:notesMasterId r:id="rId26"/>
  </p:notesMasterIdLst>
  <p:sldIdLst>
    <p:sldId id="258" r:id="rId4"/>
    <p:sldId id="10758" r:id="rId5"/>
    <p:sldId id="32198" r:id="rId6"/>
    <p:sldId id="32206" r:id="rId7"/>
    <p:sldId id="32207" r:id="rId8"/>
    <p:sldId id="32203" r:id="rId9"/>
    <p:sldId id="32205" r:id="rId10"/>
    <p:sldId id="32165" r:id="rId11"/>
    <p:sldId id="32200" r:id="rId12"/>
    <p:sldId id="32185" r:id="rId13"/>
    <p:sldId id="32208" r:id="rId14"/>
    <p:sldId id="32184" r:id="rId15"/>
    <p:sldId id="32191" r:id="rId16"/>
    <p:sldId id="32182" r:id="rId17"/>
    <p:sldId id="32189" r:id="rId18"/>
    <p:sldId id="32190" r:id="rId19"/>
    <p:sldId id="32202" r:id="rId20"/>
    <p:sldId id="32197" r:id="rId21"/>
    <p:sldId id="32209" r:id="rId22"/>
    <p:sldId id="32210" r:id="rId23"/>
    <p:sldId id="32194" r:id="rId24"/>
    <p:sldId id="274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중인 김" initials="중김" lastIdx="2" clrIdx="0">
    <p:extLst>
      <p:ext uri="{19B8F6BF-5375-455C-9EA6-DF929625EA0E}">
        <p15:presenceInfo xmlns:p15="http://schemas.microsoft.com/office/powerpoint/2012/main" userId="452ef1aedeab4eb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6161"/>
    <a:srgbClr val="575757"/>
    <a:srgbClr val="FBE5D6"/>
    <a:srgbClr val="27929D"/>
    <a:srgbClr val="6600FF"/>
    <a:srgbClr val="520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83111" autoAdjust="0"/>
  </p:normalViewPr>
  <p:slideViewPr>
    <p:cSldViewPr snapToGrid="0" showGuides="1">
      <p:cViewPr varScale="1">
        <p:scale>
          <a:sx n="159" d="100"/>
          <a:sy n="159" d="100"/>
        </p:scale>
        <p:origin x="156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A25260-A37B-4193-B4BA-F31EE4F8B876}" type="doc">
      <dgm:prSet loTypeId="urn:microsoft.com/office/officeart/2005/8/layout/vList2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pPr latinLnBrk="1"/>
          <a:endParaRPr lang="ko-KR" altLang="en-US"/>
        </a:p>
      </dgm:t>
    </dgm:pt>
    <dgm:pt modelId="{85158606-2F71-4A67-83F9-E6CD89F61377}">
      <dgm:prSet custT="1"/>
      <dgm:spPr/>
      <dgm:t>
        <a:bodyPr/>
        <a:lstStyle/>
        <a:p>
          <a:pPr algn="ctr" latinLnBrk="1">
            <a:lnSpc>
              <a:spcPct val="100000"/>
            </a:lnSpc>
            <a:spcAft>
              <a:spcPts val="0"/>
            </a:spcAft>
          </a:pPr>
          <a:r>
            <a:rPr lang="ko-KR" altLang="en-US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효정</a:t>
          </a:r>
          <a:r>
            <a:rPr lang="en-US" altLang="ko-KR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(</a:t>
          </a:r>
          <a:r>
            <a:rPr lang="ko-KR" altLang="en-US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孝情</a:t>
          </a:r>
          <a:r>
            <a:rPr lang="en-US" altLang="ko-KR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)</a:t>
          </a:r>
          <a:r>
            <a:rPr lang="ko-KR" altLang="en-US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생활을 중심으로 절대성과 </a:t>
          </a:r>
          <a:r>
            <a:rPr lang="en-US" altLang="ko-KR" sz="18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3</a:t>
          </a:r>
          <a:r>
            <a:rPr lang="ko-KR" altLang="en-US" sz="1800" b="1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대 축복을 완성한 </a:t>
          </a:r>
          <a:r>
            <a:rPr lang="ko-KR" altLang="en-US" sz="1800" dirty="0" err="1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천일국의</a:t>
          </a:r>
          <a:r>
            <a:rPr lang="ko-KR" altLang="en-US" sz="18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 </a:t>
          </a:r>
          <a:r>
            <a:rPr lang="ko-KR" altLang="en-US" sz="1800" dirty="0" err="1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참자녀</a:t>
          </a:r>
          <a:endParaRPr lang="ko-KR" altLang="en-US" sz="1800" b="1" dirty="0">
            <a:solidFill>
              <a:schemeClr val="accent5">
                <a:lumMod val="50000"/>
              </a:schemeClr>
            </a:solidFill>
            <a:latin typeface="+mn-ea"/>
            <a:ea typeface="+mn-ea"/>
          </a:endParaRPr>
        </a:p>
      </dgm:t>
    </dgm:pt>
    <dgm:pt modelId="{2CAFD4EC-FC7C-44A5-81BF-7635533A7483}" type="parTrans" cxnId="{32DB51A7-2E13-4CC2-B667-330953F0F0F5}">
      <dgm:prSet/>
      <dgm:spPr/>
      <dgm:t>
        <a:bodyPr/>
        <a:lstStyle/>
        <a:p>
          <a:pPr latinLnBrk="1"/>
          <a:endParaRPr lang="ko-KR" altLang="en-US"/>
        </a:p>
      </dgm:t>
    </dgm:pt>
    <dgm:pt modelId="{A6368964-BA08-4310-983E-80F01B62E3A9}" type="sibTrans" cxnId="{32DB51A7-2E13-4CC2-B667-330953F0F0F5}">
      <dgm:prSet/>
      <dgm:spPr/>
      <dgm:t>
        <a:bodyPr/>
        <a:lstStyle/>
        <a:p>
          <a:pPr latinLnBrk="1"/>
          <a:endParaRPr lang="ko-KR" altLang="en-US"/>
        </a:p>
      </dgm:t>
    </dgm:pt>
    <dgm:pt modelId="{0E8B2F94-A23B-4BF4-90BA-28A5E32C9BEF}" type="pres">
      <dgm:prSet presAssocID="{C4A25260-A37B-4193-B4BA-F31EE4F8B876}" presName="linear" presStyleCnt="0">
        <dgm:presLayoutVars>
          <dgm:animLvl val="lvl"/>
          <dgm:resizeHandles val="exact"/>
        </dgm:presLayoutVars>
      </dgm:prSet>
      <dgm:spPr/>
    </dgm:pt>
    <dgm:pt modelId="{4AAB9DFE-78B7-48B3-BB24-080AEA633042}" type="pres">
      <dgm:prSet presAssocID="{85158606-2F71-4A67-83F9-E6CD89F61377}" presName="parentText" presStyleLbl="node1" presStyleIdx="0" presStyleCnt="1" custFlipVert="0" custScaleY="88330" custLinFactNeighborY="-5098">
        <dgm:presLayoutVars>
          <dgm:chMax val="0"/>
          <dgm:bulletEnabled val="1"/>
        </dgm:presLayoutVars>
      </dgm:prSet>
      <dgm:spPr/>
    </dgm:pt>
  </dgm:ptLst>
  <dgm:cxnLst>
    <dgm:cxn modelId="{32DB51A7-2E13-4CC2-B667-330953F0F0F5}" srcId="{C4A25260-A37B-4193-B4BA-F31EE4F8B876}" destId="{85158606-2F71-4A67-83F9-E6CD89F61377}" srcOrd="0" destOrd="0" parTransId="{2CAFD4EC-FC7C-44A5-81BF-7635533A7483}" sibTransId="{A6368964-BA08-4310-983E-80F01B62E3A9}"/>
    <dgm:cxn modelId="{CA665DEF-6DF9-440C-AFD3-4B12624BDE45}" type="presOf" srcId="{85158606-2F71-4A67-83F9-E6CD89F61377}" destId="{4AAB9DFE-78B7-48B3-BB24-080AEA633042}" srcOrd="0" destOrd="0" presId="urn:microsoft.com/office/officeart/2005/8/layout/vList2"/>
    <dgm:cxn modelId="{9E3651F7-5B6E-47FD-862D-5C02E6DE492E}" type="presOf" srcId="{C4A25260-A37B-4193-B4BA-F31EE4F8B876}" destId="{0E8B2F94-A23B-4BF4-90BA-28A5E32C9BEF}" srcOrd="0" destOrd="0" presId="urn:microsoft.com/office/officeart/2005/8/layout/vList2"/>
    <dgm:cxn modelId="{65E8C4E0-5DDF-49D2-8BA0-D4C208CBCC6D}" type="presParOf" srcId="{0E8B2F94-A23B-4BF4-90BA-28A5E32C9BEF}" destId="{4AAB9DFE-78B7-48B3-BB24-080AEA63304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B9DFE-78B7-48B3-BB24-080AEA633042}">
      <dsp:nvSpPr>
        <dsp:cNvPr id="0" name=""/>
        <dsp:cNvSpPr/>
      </dsp:nvSpPr>
      <dsp:spPr>
        <a:xfrm>
          <a:off x="0" y="52870"/>
          <a:ext cx="7272808" cy="42165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ko-KR" altLang="en-US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효정</a:t>
          </a:r>
          <a:r>
            <a:rPr lang="en-US" altLang="ko-KR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(</a:t>
          </a:r>
          <a:r>
            <a:rPr lang="ko-KR" altLang="en-US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孝情</a:t>
          </a:r>
          <a:r>
            <a:rPr lang="en-US" altLang="ko-KR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)</a:t>
          </a:r>
          <a:r>
            <a:rPr lang="ko-KR" altLang="en-US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생활을 중심으로 절대성과 </a:t>
          </a:r>
          <a:r>
            <a:rPr lang="en-US" altLang="ko-KR" sz="1800" b="1" kern="12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3</a:t>
          </a:r>
          <a:r>
            <a:rPr lang="ko-KR" altLang="en-US" sz="1800" b="1" kern="12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대 축복을 완성한 </a:t>
          </a:r>
          <a:r>
            <a:rPr lang="ko-KR" altLang="en-US" sz="1800" kern="1200" dirty="0" err="1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천일국의</a:t>
          </a:r>
          <a:r>
            <a:rPr lang="ko-KR" altLang="en-US" sz="1800" kern="1200" dirty="0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 </a:t>
          </a:r>
          <a:r>
            <a:rPr lang="ko-KR" altLang="en-US" sz="1800" kern="1200" dirty="0" err="1">
              <a:solidFill>
                <a:srgbClr val="7030A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rPr>
            <a:t>참자녀</a:t>
          </a:r>
          <a:endParaRPr lang="ko-KR" altLang="en-US" sz="1800" b="1" kern="1200" dirty="0">
            <a:solidFill>
              <a:schemeClr val="accent5">
                <a:lumMod val="50000"/>
              </a:schemeClr>
            </a:solidFill>
            <a:latin typeface="+mn-ea"/>
            <a:ea typeface="+mn-ea"/>
          </a:endParaRPr>
        </a:p>
      </dsp:txBody>
      <dsp:txXfrm>
        <a:off x="20583" y="73453"/>
        <a:ext cx="7231642" cy="3804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1878E-EF35-4207-946A-38282B18B6D3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90284-86B8-4A08-83D5-2E468863FE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820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783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54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5615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성품은 개인의 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3247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성품은 개인의 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5662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성품은 개인의 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90284-86B8-4A08-83D5-2E468863FEC2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564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ea"/>
              <a:buAutoNum type="circleNumDbPlain"/>
            </a:pPr>
            <a:endParaRPr lang="ko-KR" altLang="en-US" sz="11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3588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BB1143-77A9-451E-9D90-4FF47522C7C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pPr marL="0" marR="0" lvl="0" indent="0" algn="r" defTabSz="143588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450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34854D-4BBE-EA66-D511-424CC5470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B5578F8-8A80-CD95-565F-CDE07623F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07E9A2-583F-9D3B-447E-CE6457D7D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52C5AB-CD00-37BA-11E8-C710EFF53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6319F92-9D3F-2793-001F-6D8126E36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158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9C0FAD-5DC9-2D46-912C-90E8AA57D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64A023C-F985-5636-F0FE-BF74FD711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B1E78B-335D-202B-F782-EA080B939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CFE1F63-421F-3C22-8C7F-EFB45F775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57DCD8-4EE7-D276-65EB-721BEFD3E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998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9AF3197-6DA1-83DE-E0EC-D71B51EC99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2C57B4D-699F-C9FE-4F24-B87C2D9D9B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7781A2-B509-2F16-74D5-3F9E1C689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45473C2-A164-7558-FBFF-315CCE9B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9B59CDE-D5B1-3ECE-5D46-52F102863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885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" y="1"/>
            <a:ext cx="12191409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-3" y="3429001"/>
            <a:ext cx="12192005" cy="34290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52933E4-8CC8-4657-842F-67E7B89C4D6B}"/>
              </a:ext>
            </a:extLst>
          </p:cNvPr>
          <p:cNvSpPr/>
          <p:nvPr userDrawn="1"/>
        </p:nvSpPr>
        <p:spPr>
          <a:xfrm rot="10800000">
            <a:off x="-5" y="-4"/>
            <a:ext cx="12191409" cy="3429000"/>
          </a:xfrm>
          <a:prstGeom prst="rect">
            <a:avLst/>
          </a:prstGeom>
          <a:gradFill>
            <a:gsLst>
              <a:gs pos="78000">
                <a:srgbClr val="FFFFFF"/>
              </a:gs>
              <a:gs pos="60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FA84324-4171-4714-9A0D-794219BA5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D30CABEC-1318-44B7-AFA1-477E7FAEEE4E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1" name="Picture 4" descr="C:\Users\editphoto\Desktop\3.png">
              <a:extLst>
                <a:ext uri="{FF2B5EF4-FFF2-40B4-BE49-F238E27FC236}">
                  <a16:creationId xmlns:a16="http://schemas.microsoft.com/office/drawing/2014/main" id="{42AFDF8B-CC7C-466A-A69F-7019F4C8EF3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93F350EF-3772-47B1-8222-591813F2D448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86BEFA24-1A2C-407A-829D-1259C8DE16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F81F1FB3-BC78-4B33-A1FC-D56934FAA9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그래픽 14">
            <a:extLst>
              <a:ext uri="{FF2B5EF4-FFF2-40B4-BE49-F238E27FC236}">
                <a16:creationId xmlns:a16="http://schemas.microsoft.com/office/drawing/2014/main" id="{F8B22719-61BC-4A4E-A3D4-4537FCF0D1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0115861" y="-72308"/>
            <a:ext cx="2008238" cy="213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96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246A87EA-EC1C-4193-8FC7-30C4ED714677}"/>
              </a:ext>
            </a:extLst>
          </p:cNvPr>
          <p:cNvGrpSpPr/>
          <p:nvPr userDrawn="1"/>
        </p:nvGrpSpPr>
        <p:grpSpPr>
          <a:xfrm>
            <a:off x="-1" y="-24327"/>
            <a:ext cx="12192001" cy="5208470"/>
            <a:chOff x="-1" y="0"/>
            <a:chExt cx="18270096" cy="7773076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1D7EB76E-3D29-4B0C-9D0B-CDB4F487221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" y="0"/>
              <a:ext cx="18269652" cy="7314399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B20F4A2-BA77-4B4D-B77F-44BF946D1527}"/>
                </a:ext>
              </a:extLst>
            </p:cNvPr>
            <p:cNvSpPr/>
            <p:nvPr userDrawn="1"/>
          </p:nvSpPr>
          <p:spPr>
            <a:xfrm rot="10800000">
              <a:off x="-1" y="0"/>
              <a:ext cx="11469756" cy="7773076"/>
            </a:xfrm>
            <a:prstGeom prst="rect">
              <a:avLst/>
            </a:prstGeom>
            <a:gradFill>
              <a:gsLst>
                <a:gs pos="62851">
                  <a:srgbClr val="FFFFFF"/>
                </a:gs>
                <a:gs pos="75000">
                  <a:srgbClr val="FFFFFF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 w="12700">
              <a:noFill/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82638" tIns="91319" rIns="182638" bIns="91319" rtlCol="0" anchor="ctr"/>
            <a:lstStyle/>
            <a:p>
              <a:pPr algn="ctr" defTabSz="305135" latinLnBrk="0"/>
              <a:endParaRPr lang="ko-KR" altLang="en-US" sz="5193" dirty="0">
                <a:solidFill>
                  <a:prstClr val="black"/>
                </a:solidFill>
                <a:latin typeface="Yoon 윤고딕 550_TT" panose="02090603020101020101" pitchFamily="18" charset="-127"/>
                <a:ea typeface="Yoon 윤고딕 550_TT" panose="02090603020101020101" pitchFamily="18" charset="-127"/>
              </a:endParaRP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63501A85-65F3-4997-92A6-08498F58F54D}"/>
              </a:ext>
            </a:extLst>
          </p:cNvPr>
          <p:cNvSpPr/>
          <p:nvPr userDrawn="1"/>
        </p:nvSpPr>
        <p:spPr>
          <a:xfrm>
            <a:off x="-1" y="3886201"/>
            <a:ext cx="12192000" cy="19812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5135" latinLnBrk="0"/>
            <a:endParaRPr lang="ko-KR" altLang="en-US" sz="2696" dirty="0">
              <a:solidFill>
                <a:prstClr val="white"/>
              </a:solidFill>
              <a:ea typeface="Yoon 윤고딕 550_TT" panose="0209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1319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" y="1"/>
            <a:ext cx="12191409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-3" y="3429001"/>
            <a:ext cx="12192005" cy="34290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52933E4-8CC8-4657-842F-67E7B89C4D6B}"/>
              </a:ext>
            </a:extLst>
          </p:cNvPr>
          <p:cNvSpPr/>
          <p:nvPr userDrawn="1"/>
        </p:nvSpPr>
        <p:spPr>
          <a:xfrm rot="10800000">
            <a:off x="-5" y="-4"/>
            <a:ext cx="12191409" cy="3429000"/>
          </a:xfrm>
          <a:prstGeom prst="rect">
            <a:avLst/>
          </a:prstGeom>
          <a:gradFill>
            <a:gsLst>
              <a:gs pos="78000">
                <a:srgbClr val="FFFFFF"/>
              </a:gs>
              <a:gs pos="60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5" name="그림 212">
            <a:extLst>
              <a:ext uri="{FF2B5EF4-FFF2-40B4-BE49-F238E27FC236}">
                <a16:creationId xmlns:a16="http://schemas.microsoft.com/office/drawing/2014/main" id="{B3D60CA4-78F9-4EF2-BB5B-ACA2A54B7D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762" y="5090391"/>
            <a:ext cx="10952479" cy="171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931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0F248074-BE00-47AA-BB83-45C45424B783}"/>
              </a:ext>
            </a:extLst>
          </p:cNvPr>
          <p:cNvGrpSpPr/>
          <p:nvPr userDrawn="1"/>
        </p:nvGrpSpPr>
        <p:grpSpPr>
          <a:xfrm>
            <a:off x="0" y="-1"/>
            <a:ext cx="12187597" cy="6858001"/>
            <a:chOff x="0" y="-1"/>
            <a:chExt cx="18263939" cy="10271126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E0B97ABE-04B0-4DA4-A8B2-95B4822100E9}"/>
                </a:ext>
              </a:extLst>
            </p:cNvPr>
            <p:cNvGrpSpPr/>
            <p:nvPr userDrawn="1"/>
          </p:nvGrpSpPr>
          <p:grpSpPr>
            <a:xfrm>
              <a:off x="0" y="-1"/>
              <a:ext cx="18263939" cy="10264208"/>
              <a:chOff x="-1" y="0"/>
              <a:chExt cx="12187304" cy="6853381"/>
            </a:xfrm>
          </p:grpSpPr>
          <p:pic>
            <p:nvPicPr>
              <p:cNvPr id="20" name="그림 19">
                <a:extLst>
                  <a:ext uri="{FF2B5EF4-FFF2-40B4-BE49-F238E27FC236}">
                    <a16:creationId xmlns:a16="http://schemas.microsoft.com/office/drawing/2014/main" id="{487C058D-6661-4A6A-89CB-141F75C3B577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99" y="0"/>
                <a:ext cx="7838039" cy="3968525"/>
              </a:xfrm>
              <a:prstGeom prst="rect">
                <a:avLst/>
              </a:prstGeom>
            </p:spPr>
          </p:pic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BF9D9F27-5EF0-40BE-B9E9-166C4CCB2F03}"/>
                  </a:ext>
                </a:extLst>
              </p:cNvPr>
              <p:cNvSpPr/>
              <p:nvPr userDrawn="1"/>
            </p:nvSpPr>
            <p:spPr>
              <a:xfrm rot="10800000">
                <a:off x="-1" y="1"/>
                <a:ext cx="7839522" cy="5136969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40000"/>
                    </a:srgbClr>
                  </a:gs>
                  <a:gs pos="100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  <a:ln w="12700">
                <a:noFill/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21803" tIns="60902" rIns="121803" bIns="60902" rtlCol="0" anchor="ctr"/>
              <a:lstStyle/>
              <a:p>
                <a:pPr algn="ctr" defTabSz="610271">
                  <a:defRPr/>
                </a:pPr>
                <a:endParaRPr lang="ko-KR" altLang="en-US" sz="2313" dirty="0">
                  <a:solidFill>
                    <a:prstClr val="black"/>
                  </a:solidFill>
                  <a:latin typeface="Yoon 윤고딕 550_TT" panose="02090603020101020101" pitchFamily="18" charset="-127"/>
                  <a:ea typeface="Yoon 윤고딕 550_TT" panose="02090603020101020101" pitchFamily="18" charset="-127"/>
                </a:endParaRPr>
              </a:p>
            </p:txBody>
          </p:sp>
          <p:pic>
            <p:nvPicPr>
              <p:cNvPr id="22" name="그림 21">
                <a:extLst>
                  <a:ext uri="{FF2B5EF4-FFF2-40B4-BE49-F238E27FC236}">
                    <a16:creationId xmlns:a16="http://schemas.microsoft.com/office/drawing/2014/main" id="{57136702-D77D-4765-ADB1-EEA2703C6E4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86427" y="3695388"/>
                <a:ext cx="7000876" cy="3157993"/>
              </a:xfrm>
              <a:prstGeom prst="rect">
                <a:avLst/>
              </a:prstGeom>
            </p:spPr>
          </p:pic>
        </p:grp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A21128E-E8D3-4E75-8870-AFEE028A9CF5}"/>
                </a:ext>
              </a:extLst>
            </p:cNvPr>
            <p:cNvSpPr/>
            <p:nvPr userDrawn="1"/>
          </p:nvSpPr>
          <p:spPr>
            <a:xfrm rot="5400000">
              <a:off x="6036508" y="4853571"/>
              <a:ext cx="4110955" cy="672415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4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2696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F0EB49E2-1EF2-4327-927D-A7CA83457232}"/>
                </a:ext>
              </a:extLst>
            </p:cNvPr>
            <p:cNvSpPr/>
            <p:nvPr userDrawn="1"/>
          </p:nvSpPr>
          <p:spPr>
            <a:xfrm>
              <a:off x="36596" y="5035965"/>
              <a:ext cx="4110955" cy="31796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4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2696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3B47222E-EF22-495F-A184-B10FEF9F5E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5193" y="4620"/>
            <a:ext cx="3416809" cy="268656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324A5DFE-E3F6-4098-AB07-CAAF12432B46}"/>
              </a:ext>
            </a:extLst>
          </p:cNvPr>
          <p:cNvGrpSpPr/>
          <p:nvPr userDrawn="1"/>
        </p:nvGrpSpPr>
        <p:grpSpPr>
          <a:xfrm>
            <a:off x="3430596" y="711048"/>
            <a:ext cx="5344597" cy="1155330"/>
            <a:chOff x="5140981" y="1064924"/>
            <a:chExt cx="8009240" cy="1730321"/>
          </a:xfrm>
        </p:grpSpPr>
        <p:pic>
          <p:nvPicPr>
            <p:cNvPr id="4" name="Picture 4" descr="C:\Users\editphoto\Desktop\3.png">
              <a:extLst>
                <a:ext uri="{FF2B5EF4-FFF2-40B4-BE49-F238E27FC236}">
                  <a16:creationId xmlns:a16="http://schemas.microsoft.com/office/drawing/2014/main" id="{2D99E9EE-1CB9-40D1-836C-6F310BE3EBE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82D54E05-9CF0-4618-A2D1-832D428A1A0E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5F66E566-407E-401D-B373-5A7619C6873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49175043-8C26-4010-8554-DD1CC6A489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3200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69BF74F-4F6F-41FE-B82C-A8A3E80B8DD4}"/>
              </a:ext>
            </a:extLst>
          </p:cNvPr>
          <p:cNvGrpSpPr/>
          <p:nvPr userDrawn="1"/>
        </p:nvGrpSpPr>
        <p:grpSpPr>
          <a:xfrm>
            <a:off x="0" y="-1"/>
            <a:ext cx="12187597" cy="6858001"/>
            <a:chOff x="0" y="-1"/>
            <a:chExt cx="18263939" cy="10271126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EDB2B3C-92D2-48B8-A5A0-5CE8F7735834}"/>
                </a:ext>
              </a:extLst>
            </p:cNvPr>
            <p:cNvGrpSpPr/>
            <p:nvPr userDrawn="1"/>
          </p:nvGrpSpPr>
          <p:grpSpPr>
            <a:xfrm>
              <a:off x="0" y="-1"/>
              <a:ext cx="18263939" cy="10264208"/>
              <a:chOff x="-1" y="0"/>
              <a:chExt cx="12187304" cy="6853381"/>
            </a:xfrm>
          </p:grpSpPr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id="{29BD496B-EA77-4F0A-9264-0C3A6B5FD149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99" y="0"/>
                <a:ext cx="7838039" cy="3968525"/>
              </a:xfrm>
              <a:prstGeom prst="rect">
                <a:avLst/>
              </a:prstGeom>
            </p:spPr>
          </p:pic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BEF32FC3-AC34-402F-B5B3-69F8A314F3C1}"/>
                  </a:ext>
                </a:extLst>
              </p:cNvPr>
              <p:cNvSpPr/>
              <p:nvPr userDrawn="1"/>
            </p:nvSpPr>
            <p:spPr>
              <a:xfrm rot="10800000">
                <a:off x="-1" y="1"/>
                <a:ext cx="7839522" cy="5136969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40000"/>
                    </a:srgbClr>
                  </a:gs>
                  <a:gs pos="100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  <a:ln w="12700">
                <a:noFill/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21803" tIns="60902" rIns="121803" bIns="60902" rtlCol="0" anchor="ctr"/>
              <a:lstStyle/>
              <a:p>
                <a:pPr algn="ctr" defTabSz="610271">
                  <a:defRPr/>
                </a:pPr>
                <a:endParaRPr lang="ko-KR" altLang="en-US" sz="2313" dirty="0">
                  <a:solidFill>
                    <a:prstClr val="black"/>
                  </a:solidFill>
                  <a:latin typeface="Yoon 윤고딕 550_TT" panose="02090603020101020101" pitchFamily="18" charset="-127"/>
                  <a:ea typeface="Yoon 윤고딕 550_TT" panose="02090603020101020101" pitchFamily="18" charset="-127"/>
                </a:endParaRPr>
              </a:p>
            </p:txBody>
          </p:sp>
          <p:pic>
            <p:nvPicPr>
              <p:cNvPr id="19" name="그림 18">
                <a:extLst>
                  <a:ext uri="{FF2B5EF4-FFF2-40B4-BE49-F238E27FC236}">
                    <a16:creationId xmlns:a16="http://schemas.microsoft.com/office/drawing/2014/main" id="{B1AEE1C6-541E-4FC8-BC34-170047B9E6E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86427" y="3695388"/>
                <a:ext cx="7000876" cy="3157993"/>
              </a:xfrm>
              <a:prstGeom prst="rect">
                <a:avLst/>
              </a:prstGeom>
            </p:spPr>
          </p:pic>
        </p:grp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DF838573-E0C5-421F-87AB-73D68EE97E0D}"/>
                </a:ext>
              </a:extLst>
            </p:cNvPr>
            <p:cNvSpPr/>
            <p:nvPr userDrawn="1"/>
          </p:nvSpPr>
          <p:spPr>
            <a:xfrm rot="5400000">
              <a:off x="6036508" y="4853571"/>
              <a:ext cx="4110955" cy="672415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4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2696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830B71E8-F922-4249-AA20-D7F0958DD6E4}"/>
                </a:ext>
              </a:extLst>
            </p:cNvPr>
            <p:cNvSpPr/>
            <p:nvPr userDrawn="1"/>
          </p:nvSpPr>
          <p:spPr>
            <a:xfrm>
              <a:off x="36596" y="5035965"/>
              <a:ext cx="4110955" cy="31796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4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2696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4C8B1D3D-07DE-4912-9C4C-F62D55DD2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5193" y="4620"/>
            <a:ext cx="3416809" cy="268656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B87DCF36-BA74-478B-B629-A3C8775936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DB179F31-6BE0-4C59-AC24-A48CC7368AA6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5" name="Picture 4" descr="C:\Users\editphoto\Desktop\3.png">
              <a:extLst>
                <a:ext uri="{FF2B5EF4-FFF2-40B4-BE49-F238E27FC236}">
                  <a16:creationId xmlns:a16="http://schemas.microsoft.com/office/drawing/2014/main" id="{196A0685-AC82-431D-AF15-27EC8AAFAB1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7001FA1C-346A-48E8-AC21-F0146FD1E0F7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3D41A7D5-9ABF-45FE-A46E-D883CACDDC0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8B54512B-8C88-42D6-84B1-14AEE1760A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5806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934F2776-C169-468E-A4D4-3823039E34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" y="1"/>
            <a:ext cx="12191558" cy="685404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5F66E566-407E-401D-B373-5A7619C6873E}"/>
              </a:ext>
            </a:extLst>
          </p:cNvPr>
          <p:cNvCxnSpPr>
            <a:cxnSpLocks/>
          </p:cNvCxnSpPr>
          <p:nvPr userDrawn="1"/>
        </p:nvCxnSpPr>
        <p:spPr>
          <a:xfrm>
            <a:off x="3857970" y="907721"/>
            <a:ext cx="4489851" cy="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44FD95F-4FD4-41A3-9C8D-FE41E53B5E90}"/>
              </a:ext>
            </a:extLst>
          </p:cNvPr>
          <p:cNvGrpSpPr/>
          <p:nvPr userDrawn="1"/>
        </p:nvGrpSpPr>
        <p:grpSpPr>
          <a:xfrm>
            <a:off x="3430596" y="711048"/>
            <a:ext cx="5344597" cy="1155330"/>
            <a:chOff x="5140981" y="1064924"/>
            <a:chExt cx="8009240" cy="1730321"/>
          </a:xfrm>
        </p:grpSpPr>
        <p:pic>
          <p:nvPicPr>
            <p:cNvPr id="24" name="Picture 4" descr="C:\Users\editphoto\Desktop\3.png">
              <a:extLst>
                <a:ext uri="{FF2B5EF4-FFF2-40B4-BE49-F238E27FC236}">
                  <a16:creationId xmlns:a16="http://schemas.microsoft.com/office/drawing/2014/main" id="{E2E4FE49-62A3-458F-907F-C6A95F8C571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6C47FBA5-6296-4768-BDA0-7894B0D99BF6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F02F2090-F60E-4574-B293-F4ED1099BFF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73BC3A96-9ABC-4BE4-B93E-B79A2B7B896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8626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934F2776-C169-468E-A4D4-3823039E34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" y="1"/>
            <a:ext cx="12191558" cy="685404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E9D09C1-68B9-47A4-B11A-449CF7115FC3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4" name="Picture 4" descr="C:\Users\editphoto\Desktop\3.png">
              <a:extLst>
                <a:ext uri="{FF2B5EF4-FFF2-40B4-BE49-F238E27FC236}">
                  <a16:creationId xmlns:a16="http://schemas.microsoft.com/office/drawing/2014/main" id="{2D99E9EE-1CB9-40D1-836C-6F310BE3EBE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82D54E05-9CF0-4618-A2D1-832D428A1A0E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5F66E566-407E-401D-B373-5A7619C6873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49175043-8C26-4010-8554-DD1CC6A489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6215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664D8B7-2226-4CE4-B51C-C957D5437A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" y="1"/>
            <a:ext cx="12191409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8A1FE10-843D-47ED-B353-B353828EFA61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2" name="Picture 4" descr="C:\Users\editphoto\Desktop\3.png">
              <a:extLst>
                <a:ext uri="{FF2B5EF4-FFF2-40B4-BE49-F238E27FC236}">
                  <a16:creationId xmlns:a16="http://schemas.microsoft.com/office/drawing/2014/main" id="{F5B3520F-6F91-4F9B-9292-DE68ABAD81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9448E70-AEB3-41B4-9052-03204A4ED025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690FD83D-8CF9-4D51-BF21-63F826B252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D4FCACC-4FF5-4D5E-B0CF-AEAD4C085E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그림 15" descr="746-1.png">
            <a:extLst>
              <a:ext uri="{FF2B5EF4-FFF2-40B4-BE49-F238E27FC236}">
                <a16:creationId xmlns:a16="http://schemas.microsoft.com/office/drawing/2014/main" id="{DB9C4AB7-31D1-45C5-9F80-F0C44D6C1C7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117" y="4581148"/>
            <a:ext cx="12208119" cy="227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2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62A43B-37ED-4FE8-8074-77982167A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53C4535-173E-7598-5AF4-322AC4DD8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9555219-6F15-3FEA-DC02-679C36D20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4DC7EC-4B7A-32B8-4324-B5EB56FD2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1543E3-2FB1-CCD2-6879-6E522D3B7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153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664D8B7-2226-4CE4-B51C-C957D5437A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" y="1"/>
            <a:ext cx="12191409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8A1FE10-843D-47ED-B353-B353828EFA61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2" name="Picture 4" descr="C:\Users\editphoto\Desktop\3.png">
              <a:extLst>
                <a:ext uri="{FF2B5EF4-FFF2-40B4-BE49-F238E27FC236}">
                  <a16:creationId xmlns:a16="http://schemas.microsoft.com/office/drawing/2014/main" id="{F5B3520F-6F91-4F9B-9292-DE68ABAD81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9448E70-AEB3-41B4-9052-03204A4ED025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690FD83D-8CF9-4D51-BF21-63F826B252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D4FCACC-4FF5-4D5E-B0CF-AEAD4C085E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6176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132DBC4-8CC8-458F-BAD0-704E33E4FC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" y="1"/>
            <a:ext cx="12191409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8A1FE10-843D-47ED-B353-B353828EFA61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2" name="Picture 4" descr="C:\Users\editphoto\Desktop\3.png">
              <a:extLst>
                <a:ext uri="{FF2B5EF4-FFF2-40B4-BE49-F238E27FC236}">
                  <a16:creationId xmlns:a16="http://schemas.microsoft.com/office/drawing/2014/main" id="{F5B3520F-6F91-4F9B-9292-DE68ABAD81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9448E70-AEB3-41B4-9052-03204A4ED025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690FD83D-8CF9-4D51-BF21-63F826B252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D4FCACC-4FF5-4D5E-B0CF-AEAD4C085E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그림 15" descr="746-1.png">
            <a:extLst>
              <a:ext uri="{FF2B5EF4-FFF2-40B4-BE49-F238E27FC236}">
                <a16:creationId xmlns:a16="http://schemas.microsoft.com/office/drawing/2014/main" id="{DB9C4AB7-31D1-45C5-9F80-F0C44D6C1C7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117" y="4581148"/>
            <a:ext cx="12208119" cy="227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1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132DBC4-8CC8-458F-BAD0-704E33E4FC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" y="1"/>
            <a:ext cx="12191409" cy="6858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935659" y="-4633"/>
            <a:ext cx="2334472" cy="93991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8A1FE10-843D-47ED-B353-B353828EFA61}"/>
              </a:ext>
            </a:extLst>
          </p:cNvPr>
          <p:cNvGrpSpPr/>
          <p:nvPr userDrawn="1"/>
        </p:nvGrpSpPr>
        <p:grpSpPr>
          <a:xfrm>
            <a:off x="4021743" y="711048"/>
            <a:ext cx="4148515" cy="1155330"/>
            <a:chOff x="5140981" y="1064924"/>
            <a:chExt cx="8009240" cy="1730321"/>
          </a:xfrm>
        </p:grpSpPr>
        <p:pic>
          <p:nvPicPr>
            <p:cNvPr id="12" name="Picture 4" descr="C:\Users\editphoto\Desktop\3.png">
              <a:extLst>
                <a:ext uri="{FF2B5EF4-FFF2-40B4-BE49-F238E27FC236}">
                  <a16:creationId xmlns:a16="http://schemas.microsoft.com/office/drawing/2014/main" id="{F5B3520F-6F91-4F9B-9292-DE68ABAD81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936" y="1064924"/>
              <a:ext cx="6419330" cy="17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9448E70-AEB3-41B4-9052-03204A4ED025}"/>
                </a:ext>
              </a:extLst>
            </p:cNvPr>
            <p:cNvSpPr/>
            <p:nvPr userDrawn="1"/>
          </p:nvSpPr>
          <p:spPr>
            <a:xfrm rot="10800000" flipV="1">
              <a:off x="5140981" y="1345834"/>
              <a:ext cx="8009240" cy="1116064"/>
            </a:xfrm>
            <a:prstGeom prst="roundRect">
              <a:avLst>
                <a:gd name="adj" fmla="val 50000"/>
              </a:avLst>
            </a:prstGeom>
            <a:gradFill>
              <a:gsLst>
                <a:gs pos="86000">
                  <a:srgbClr val="B89864"/>
                </a:gs>
                <a:gs pos="67000">
                  <a:srgbClr val="F4EBB4"/>
                </a:gs>
                <a:gs pos="44000">
                  <a:srgbClr val="C9A970"/>
                </a:gs>
                <a:gs pos="20000">
                  <a:srgbClr val="F4EAB3"/>
                </a:gs>
                <a:gs pos="100000">
                  <a:srgbClr val="785C3C">
                    <a:alpha val="0"/>
                  </a:srgbClr>
                </a:gs>
                <a:gs pos="0">
                  <a:srgbClr val="795C3C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5135" latinLnBrk="0"/>
              <a:endParaRPr lang="ko-KR" altLang="en-US" sz="1201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690FD83D-8CF9-4D51-BF21-63F826B252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781428" y="1359481"/>
              <a:ext cx="6728346" cy="0"/>
            </a:xfrm>
            <a:prstGeom prst="line">
              <a:avLst/>
            </a:prstGeom>
            <a:ln w="381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D4FCACC-4FF5-4D5E-B0CF-AEAD4C085E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26721" y="2437836"/>
              <a:ext cx="6637760" cy="0"/>
            </a:xfrm>
            <a:prstGeom prst="line">
              <a:avLst/>
            </a:prstGeom>
            <a:ln w="38100">
              <a:gradFill>
                <a:gsLst>
                  <a:gs pos="0">
                    <a:srgbClr val="DABD8A">
                      <a:alpha val="0"/>
                    </a:srgbClr>
                  </a:gs>
                  <a:gs pos="50000">
                    <a:srgbClr val="835A1F"/>
                  </a:gs>
                  <a:gs pos="100000">
                    <a:srgbClr val="DABD8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그림 15" descr="746-1.png">
            <a:extLst>
              <a:ext uri="{FF2B5EF4-FFF2-40B4-BE49-F238E27FC236}">
                <a16:creationId xmlns:a16="http://schemas.microsoft.com/office/drawing/2014/main" id="{DB9C4AB7-31D1-45C5-9F80-F0C44D6C1C7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117" y="4581148"/>
            <a:ext cx="12208119" cy="227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92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06C449AC-8050-4F89-ACAF-8DD8070A8C16}"/>
              </a:ext>
            </a:extLst>
          </p:cNvPr>
          <p:cNvGrpSpPr/>
          <p:nvPr userDrawn="1"/>
        </p:nvGrpSpPr>
        <p:grpSpPr>
          <a:xfrm>
            <a:off x="-2" y="-20552"/>
            <a:ext cx="12192003" cy="6878553"/>
            <a:chOff x="-3" y="-20554"/>
            <a:chExt cx="18270098" cy="10291679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05A8EDE8-BA28-4E59-BD40-208D39E14B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2" y="0"/>
              <a:ext cx="18269653" cy="10271125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B4C499C-45D3-4AD2-A13F-00C3BF940BE4}"/>
                </a:ext>
              </a:extLst>
            </p:cNvPr>
            <p:cNvSpPr/>
            <p:nvPr userDrawn="1"/>
          </p:nvSpPr>
          <p:spPr>
            <a:xfrm rot="10800000">
              <a:off x="-3" y="-20554"/>
              <a:ext cx="9720472" cy="4910605"/>
            </a:xfrm>
            <a:prstGeom prst="rect">
              <a:avLst/>
            </a:prstGeom>
            <a:gradFill>
              <a:gsLst>
                <a:gs pos="62851">
                  <a:srgbClr val="FFFFFF"/>
                </a:gs>
                <a:gs pos="75000">
                  <a:srgbClr val="FFFFFF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 w="12700">
              <a:noFill/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82638" tIns="91319" rIns="182638" bIns="91319" rtlCol="0" anchor="ctr"/>
            <a:lstStyle/>
            <a:p>
              <a:pPr algn="ctr" defTabSz="305135" latinLnBrk="0"/>
              <a:endParaRPr lang="ko-KR" altLang="en-US" sz="5193" dirty="0">
                <a:solidFill>
                  <a:prstClr val="black"/>
                </a:solidFill>
                <a:latin typeface="Yoon 윤고딕 550_TT" panose="02090603020101020101" pitchFamily="18" charset="-127"/>
                <a:ea typeface="Yoon 윤고딕 550_TT" panose="02090603020101020101" pitchFamily="18" charset="-127"/>
              </a:endParaRPr>
            </a:p>
          </p:txBody>
        </p:sp>
        <p:pic>
          <p:nvPicPr>
            <p:cNvPr id="9" name="그림 8" descr="구슬2.png">
              <a:extLst>
                <a:ext uri="{FF2B5EF4-FFF2-40B4-BE49-F238E27FC236}">
                  <a16:creationId xmlns:a16="http://schemas.microsoft.com/office/drawing/2014/main" id="{CE9712D8-D1A9-4B6F-B533-076C0C8316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1558638" y="1763327"/>
              <a:ext cx="353289" cy="354010"/>
            </a:xfrm>
            <a:prstGeom prst="rect">
              <a:avLst/>
            </a:prstGeom>
          </p:spPr>
        </p:pic>
        <p:pic>
          <p:nvPicPr>
            <p:cNvPr id="12" name="그림 11" descr="구슬2.png">
              <a:extLst>
                <a:ext uri="{FF2B5EF4-FFF2-40B4-BE49-F238E27FC236}">
                  <a16:creationId xmlns:a16="http://schemas.microsoft.com/office/drawing/2014/main" id="{34BEE80D-2F8C-4BFC-8A53-7BEE09F845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888141" y="1300202"/>
              <a:ext cx="583351" cy="5845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04297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301F4-6A9F-425D-AFE9-DD17CF1485A9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A244-391B-449C-8591-7D2E5D1ED0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111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DB1E6B0A-49B9-4702-B60D-9B7B52A3E1BC}"/>
              </a:ext>
            </a:extLst>
          </p:cNvPr>
          <p:cNvGrpSpPr/>
          <p:nvPr userDrawn="1"/>
        </p:nvGrpSpPr>
        <p:grpSpPr>
          <a:xfrm>
            <a:off x="913810" y="1318830"/>
            <a:ext cx="10364382" cy="5703897"/>
            <a:chOff x="1589006" y="2968951"/>
            <a:chExt cx="14934585" cy="8219048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4B2D904-F6EC-4C52-93A9-CC560038D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9006" y="9633030"/>
              <a:ext cx="14934585" cy="1554969"/>
            </a:xfrm>
            <a:prstGeom prst="rect">
              <a:avLst/>
            </a:prstGeom>
          </p:spPr>
        </p:pic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E3E606BB-D524-405D-B526-37770BD9B6DF}"/>
                </a:ext>
              </a:extLst>
            </p:cNvPr>
            <p:cNvSpPr/>
            <p:nvPr/>
          </p:nvSpPr>
          <p:spPr>
            <a:xfrm>
              <a:off x="1589006" y="2968951"/>
              <a:ext cx="14934585" cy="6990683"/>
            </a:xfrm>
            <a:prstGeom prst="roundRect">
              <a:avLst>
                <a:gd name="adj" fmla="val 7336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190500" dist="88900" dir="3300000" algn="ctr" rotWithShape="0">
                <a:schemeClr val="tx1">
                  <a:lumMod val="50000"/>
                  <a:lumOff val="50000"/>
                  <a:alpha val="44000"/>
                </a:schemeClr>
              </a:outerShdw>
            </a:effectLst>
          </p:spPr>
          <p:txBody>
            <a:bodyPr rtlCol="0" anchor="ctr"/>
            <a:lstStyle/>
            <a:p>
              <a:pPr algn="ctr" defTabSz="633292">
                <a:defRPr/>
              </a:pPr>
              <a:endParaRPr lang="ko-KR" altLang="en-US" sz="1246" kern="0" dirty="0">
                <a:solidFill>
                  <a:prstClr val="white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9240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266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D7BB2E0-13CF-483D-ACDB-5AFDF6300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" y="0"/>
            <a:ext cx="12191409" cy="6858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AC30F900-6CF5-4828-A5A4-3F269918E5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187" y="142432"/>
            <a:ext cx="947485" cy="9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5152FA-ADE3-B4AB-F923-B97C74E2D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9D4B1A5-00CF-7AE8-95B7-4E141BF43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F6BCCE-CDF1-9617-8C24-1DCFEF00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78C78F-0D6B-4D06-C075-AEC190E2F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9C07B0A-6BB3-F230-8228-3BD90BB61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17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0FDAB0-176D-3554-7470-8C3F233B2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D54DC7D-1028-A5B5-4EA8-9B996BF860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AFFAC27-44B7-505A-15DA-8562BE599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E4DEDA4-7291-5A69-32A3-A94FDC1B3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2E33DB6-7D10-14F2-0472-F28428D35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CC68FC-073A-B64D-D3CB-255D04358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04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198BEF-FDE6-602D-2BCC-93406669F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BED8889-791F-E62A-2495-5FB4814C8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FB9206A-2AA6-85AA-77B5-EEB957F798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93DDD74-B198-644C-772C-93C1ECF333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1829711-2E79-9F66-6A14-DBF2DFAFB9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61FCD09-5349-5910-FA31-7C0AC9F14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54819B6-E71A-3B6A-B517-D6CB7529A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D18EB1B-450B-8B30-5705-AF08EDFE0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6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7E6A65-C408-C34F-58E3-4F448D312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89883C6-C4F4-E77E-A6E5-8D33BB356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B97460C-4DEB-6275-C408-C293BA7B2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ECCF4D2-D583-340E-3AE9-B685251F4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700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09572F8-8B56-E06F-CEEB-C4C825387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1D737ED-54AB-06EC-7E68-4731E5ACC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43FA99B-53C5-DB50-51B3-FDE96036F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0496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94291-0F66-AD62-41B1-15077E255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351135-90A0-F408-5A55-EED9DC779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AA215F6-1506-13F3-82FF-68500B18B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2603B93-5F26-876A-B1D0-3A842949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20712DE-FF65-EED1-82D1-B8CF74EA6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D6D300E-0766-5DCB-C21D-7BBE46A1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3458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12DDFD-C978-65F0-5BD5-B733B480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4C516CE-96EA-BE37-EE79-D1B93346D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99E1F31-99CA-9A89-DAE7-77A69A978C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3CFCE65-40A2-6B1D-4AE1-320A7B9AB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1ACAC4F-E1CF-E35E-87E8-1BF288B0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36B2634-48D1-FB30-B248-2CA4975F0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702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D1CB96B-7834-F9E3-5C63-D421099D2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9932F08-353D-0BA2-8CD4-295415B78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4D1F4B-836D-575B-199B-8540BA16C3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0F576-700A-4B59-9983-C3728DB92E32}" type="datetimeFigureOut">
              <a:rPr lang="ko-KR" altLang="en-US" smtClean="0"/>
              <a:t>2024-11-15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097AFF0-0D8C-0566-89C9-A7422EEBD0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5D7429-7E48-7464-9874-E1C78B379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36BBB-ADC8-4AD3-AF6B-2A0AAD2E9A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498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02" latinLnBrk="0">
              <a:defRPr/>
            </a:pPr>
            <a:fld id="{FC5F3C4D-B525-48C8-84DC-03EB2BCC97DB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02" latinLnBrk="0">
                <a:defRPr/>
              </a:pPr>
              <a:t>2024-11-15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02" latinLnBrk="0">
              <a:defRPr/>
            </a:pP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02" latinLnBrk="0">
              <a:defRPr/>
            </a:pPr>
            <a:fld id="{D6D9D0AA-29D1-41B4-A347-4EFF535BB614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02" latinLnBrk="0">
                <a:defRPr/>
              </a:pPr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369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80" r:id="rId12"/>
  </p:sldLayoutIdLst>
  <p:txStyles>
    <p:titleStyle>
      <a:lvl1pPr algn="l" defTabSz="914002" rtl="0" eaLnBrk="1" latinLnBrk="1" hangingPunct="1">
        <a:lnSpc>
          <a:spcPct val="90000"/>
        </a:lnSpc>
        <a:spcBef>
          <a:spcPct val="0"/>
        </a:spcBef>
        <a:buNone/>
        <a:defRPr sz="4398" kern="1200">
          <a:solidFill>
            <a:schemeClr val="tx1"/>
          </a:solidFill>
          <a:latin typeface="+mj-lt"/>
          <a:ea typeface="Yoon 윤고딕 550_TT" panose="02090603020101020101" pitchFamily="18" charset="-127"/>
          <a:cs typeface="+mj-cs"/>
        </a:defRPr>
      </a:lvl1pPr>
    </p:titleStyle>
    <p:bodyStyle>
      <a:lvl1pPr marL="228500" indent="-228500" algn="l" defTabSz="914002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Yoon 윤고딕 550_TT" panose="02090603020101020101" pitchFamily="18" charset="-127"/>
          <a:cs typeface="+mn-cs"/>
        </a:defRPr>
      </a:lvl1pPr>
      <a:lvl2pPr marL="685502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Yoon 윤고딕 550_TT" panose="02090603020101020101" pitchFamily="18" charset="-127"/>
          <a:cs typeface="+mn-cs"/>
        </a:defRPr>
      </a:lvl2pPr>
      <a:lvl3pPr marL="1142503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Yoon 윤고딕 550_TT" panose="02090603020101020101" pitchFamily="18" charset="-127"/>
          <a:cs typeface="+mn-cs"/>
        </a:defRPr>
      </a:lvl3pPr>
      <a:lvl4pPr marL="1599504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Yoon 윤고딕 550_TT" panose="02090603020101020101" pitchFamily="18" charset="-127"/>
          <a:cs typeface="+mn-cs"/>
        </a:defRPr>
      </a:lvl4pPr>
      <a:lvl5pPr marL="2056505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Yoon 윤고딕 550_TT" panose="02090603020101020101" pitchFamily="18" charset="-127"/>
          <a:cs typeface="+mn-cs"/>
        </a:defRPr>
      </a:lvl5pPr>
      <a:lvl6pPr marL="2513506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507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508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510" indent="-228500" algn="l" defTabSz="91400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01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02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03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05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05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007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008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009" algn="l" defTabSz="914002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3B762475-5686-4A82-B2D2-C9FF83A36A12}"/>
              </a:ext>
            </a:extLst>
          </p:cNvPr>
          <p:cNvGrpSpPr/>
          <p:nvPr userDrawn="1"/>
        </p:nvGrpSpPr>
        <p:grpSpPr>
          <a:xfrm>
            <a:off x="-8360" y="-2638"/>
            <a:ext cx="12214741" cy="6860641"/>
            <a:chOff x="-12544" y="-3962"/>
            <a:chExt cx="12217090" cy="6861961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4B1ED54D-5316-4C05-A062-96B1A64E5A5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"/>
            <a:stretch/>
          </p:blipFill>
          <p:spPr>
            <a:xfrm>
              <a:off x="-12544" y="3608"/>
              <a:ext cx="12200956" cy="6852584"/>
            </a:xfrm>
            <a:prstGeom prst="rect">
              <a:avLst/>
            </a:prstGeom>
          </p:spPr>
        </p:pic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A8EE5D90-AD30-460F-865B-68421CBEDF56}"/>
                </a:ext>
              </a:extLst>
            </p:cNvPr>
            <p:cNvGrpSpPr/>
            <p:nvPr userDrawn="1"/>
          </p:nvGrpSpPr>
          <p:grpSpPr>
            <a:xfrm>
              <a:off x="-12544" y="-3962"/>
              <a:ext cx="12217090" cy="6861961"/>
              <a:chOff x="-12544" y="-3962"/>
              <a:chExt cx="12217090" cy="686196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4C6F9D58-357E-4A7D-A6BC-DD1304C61243}"/>
                  </a:ext>
                </a:extLst>
              </p:cNvPr>
              <p:cNvSpPr/>
              <p:nvPr userDrawn="1"/>
            </p:nvSpPr>
            <p:spPr>
              <a:xfrm rot="16200000">
                <a:off x="2656341" y="-2672847"/>
                <a:ext cx="6861961" cy="12199731"/>
              </a:xfrm>
              <a:prstGeom prst="rect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55000"/>
                    </a:schemeClr>
                  </a:gs>
                  <a:gs pos="100000">
                    <a:schemeClr val="bg1"/>
                  </a:gs>
                </a:gsLst>
                <a:lin ang="10800000" scaled="0"/>
              </a:gradFill>
              <a:ln w="12700">
                <a:noFill/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126759" tIns="63380" rIns="126759" bIns="63380" rtlCol="0" anchor="ctr"/>
              <a:lstStyle/>
              <a:p>
                <a:pPr algn="ctr" defTabSz="211141"/>
                <a:endParaRPr lang="ko-KR" altLang="en-US" sz="2399" dirty="0">
                  <a:solidFill>
                    <a:prstClr val="black"/>
                  </a:solidFill>
                  <a:latin typeface="나눔고딕OTF ExtraBold" panose="020D0904000000000000" pitchFamily="34" charset="-127"/>
                  <a:ea typeface="나눔고딕OTF ExtraBold" panose="020D0904000000000000" pitchFamily="34" charset="-127"/>
                </a:endParaRPr>
              </a:p>
            </p:txBody>
          </p:sp>
          <p:pic>
            <p:nvPicPr>
              <p:cNvPr id="12" name="Picture 7" descr="D:\비토피티\vito_작업\201102\새 폴더 (3)\223b005.png">
                <a:extLst>
                  <a:ext uri="{FF2B5EF4-FFF2-40B4-BE49-F238E27FC236}">
                    <a16:creationId xmlns:a16="http://schemas.microsoft.com/office/drawing/2014/main" id="{2C2DD5BA-D7C3-4AB0-B592-064ECE0D635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-12544" y="5155446"/>
                <a:ext cx="12217090" cy="1702553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4018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608363" rtl="0" eaLnBrk="1" latinLnBrk="0" hangingPunct="1">
        <a:spcBef>
          <a:spcPct val="0"/>
        </a:spcBef>
        <a:buNone/>
        <a:defRPr sz="29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136" indent="-228136" algn="l" defTabSz="608363" rtl="0" eaLnBrk="1" latinLnBrk="0" hangingPunct="1">
        <a:spcBef>
          <a:spcPct val="20000"/>
        </a:spcBef>
        <a:buFont typeface="Arial" pitchFamily="34" charset="0"/>
        <a:buChar char="•"/>
        <a:defRPr sz="2128" kern="1200">
          <a:solidFill>
            <a:schemeClr val="tx1"/>
          </a:solidFill>
          <a:latin typeface="+mn-lt"/>
          <a:ea typeface="+mn-ea"/>
          <a:cs typeface="+mn-cs"/>
        </a:defRPr>
      </a:lvl1pPr>
      <a:lvl2pPr marL="494296" indent="-190114" algn="l" defTabSz="608363" rtl="0" eaLnBrk="1" latinLnBrk="0" hangingPunct="1">
        <a:spcBef>
          <a:spcPct val="20000"/>
        </a:spcBef>
        <a:buFont typeface="Arial" pitchFamily="34" charset="0"/>
        <a:buChar char="–"/>
        <a:defRPr sz="1863" kern="1200">
          <a:solidFill>
            <a:schemeClr val="tx1"/>
          </a:solidFill>
          <a:latin typeface="+mn-lt"/>
          <a:ea typeface="+mn-ea"/>
          <a:cs typeface="+mn-cs"/>
        </a:defRPr>
      </a:lvl2pPr>
      <a:lvl3pPr marL="760455" indent="-152092" algn="l" defTabSz="608363" rtl="0" eaLnBrk="1" latinLnBrk="0" hangingPunct="1">
        <a:spcBef>
          <a:spcPct val="20000"/>
        </a:spcBef>
        <a:buFont typeface="Arial" pitchFamily="34" charset="0"/>
        <a:buChar char="•"/>
        <a:defRPr sz="1596" kern="1200">
          <a:solidFill>
            <a:schemeClr val="tx1"/>
          </a:solidFill>
          <a:latin typeface="+mn-lt"/>
          <a:ea typeface="+mn-ea"/>
          <a:cs typeface="+mn-cs"/>
        </a:defRPr>
      </a:lvl3pPr>
      <a:lvl4pPr marL="1064636" indent="-152092" algn="l" defTabSz="608363" rtl="0" eaLnBrk="1" latinLnBrk="0" hangingPunct="1">
        <a:spcBef>
          <a:spcPct val="20000"/>
        </a:spcBef>
        <a:buFont typeface="Arial" pitchFamily="34" charset="0"/>
        <a:buChar char="–"/>
        <a:defRPr sz="1330" kern="1200">
          <a:solidFill>
            <a:schemeClr val="tx1"/>
          </a:solidFill>
          <a:latin typeface="+mn-lt"/>
          <a:ea typeface="+mn-ea"/>
          <a:cs typeface="+mn-cs"/>
        </a:defRPr>
      </a:lvl4pPr>
      <a:lvl5pPr marL="1368819" indent="-152092" algn="l" defTabSz="608363" rtl="0" eaLnBrk="1" latinLnBrk="0" hangingPunct="1">
        <a:spcBef>
          <a:spcPct val="20000"/>
        </a:spcBef>
        <a:buFont typeface="Arial" pitchFamily="34" charset="0"/>
        <a:buChar char="»"/>
        <a:defRPr sz="1330" kern="1200">
          <a:solidFill>
            <a:schemeClr val="tx1"/>
          </a:solidFill>
          <a:latin typeface="+mn-lt"/>
          <a:ea typeface="+mn-ea"/>
          <a:cs typeface="+mn-cs"/>
        </a:defRPr>
      </a:lvl5pPr>
      <a:lvl6pPr marL="1673001" indent="-152092" algn="l" defTabSz="608363" rtl="0" eaLnBrk="1" latinLnBrk="0" hangingPunct="1">
        <a:spcBef>
          <a:spcPct val="20000"/>
        </a:spcBef>
        <a:buFont typeface="Arial" pitchFamily="34" charset="0"/>
        <a:buChar char="•"/>
        <a:defRPr sz="1330" kern="1200">
          <a:solidFill>
            <a:schemeClr val="tx1"/>
          </a:solidFill>
          <a:latin typeface="+mn-lt"/>
          <a:ea typeface="+mn-ea"/>
          <a:cs typeface="+mn-cs"/>
        </a:defRPr>
      </a:lvl6pPr>
      <a:lvl7pPr marL="1977182" indent="-152092" algn="l" defTabSz="608363" rtl="0" eaLnBrk="1" latinLnBrk="0" hangingPunct="1">
        <a:spcBef>
          <a:spcPct val="20000"/>
        </a:spcBef>
        <a:buFont typeface="Arial" pitchFamily="34" charset="0"/>
        <a:buChar char="•"/>
        <a:defRPr sz="1330" kern="1200">
          <a:solidFill>
            <a:schemeClr val="tx1"/>
          </a:solidFill>
          <a:latin typeface="+mn-lt"/>
          <a:ea typeface="+mn-ea"/>
          <a:cs typeface="+mn-cs"/>
        </a:defRPr>
      </a:lvl7pPr>
      <a:lvl8pPr marL="2281364" indent="-152092" algn="l" defTabSz="608363" rtl="0" eaLnBrk="1" latinLnBrk="0" hangingPunct="1">
        <a:spcBef>
          <a:spcPct val="20000"/>
        </a:spcBef>
        <a:buFont typeface="Arial" pitchFamily="34" charset="0"/>
        <a:buChar char="•"/>
        <a:defRPr sz="1330" kern="1200">
          <a:solidFill>
            <a:schemeClr val="tx1"/>
          </a:solidFill>
          <a:latin typeface="+mn-lt"/>
          <a:ea typeface="+mn-ea"/>
          <a:cs typeface="+mn-cs"/>
        </a:defRPr>
      </a:lvl8pPr>
      <a:lvl9pPr marL="2585547" indent="-152092" algn="l" defTabSz="608363" rtl="0" eaLnBrk="1" latinLnBrk="0" hangingPunct="1">
        <a:spcBef>
          <a:spcPct val="20000"/>
        </a:spcBef>
        <a:buFont typeface="Arial" pitchFamily="34" charset="0"/>
        <a:buChar char="•"/>
        <a:defRPr sz="13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1pPr>
      <a:lvl2pPr marL="304182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2pPr>
      <a:lvl3pPr marL="608363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3pPr>
      <a:lvl4pPr marL="912546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4pPr>
      <a:lvl5pPr marL="1216728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5pPr>
      <a:lvl6pPr marL="1520910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6pPr>
      <a:lvl7pPr marL="1825091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7pPr>
      <a:lvl8pPr marL="2129273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8pPr>
      <a:lvl9pPr marL="2433455" algn="l" defTabSz="608363" rtl="0" eaLnBrk="1" latinLnBrk="0" hangingPunct="1">
        <a:defRPr sz="11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4.jpg"/><Relationship Id="rId4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7.wdp"/><Relationship Id="rId5" Type="http://schemas.openxmlformats.org/officeDocument/2006/relationships/image" Target="../media/image57.png"/><Relationship Id="rId10" Type="http://schemas.openxmlformats.org/officeDocument/2006/relationships/image" Target="../media/image61.jpg"/><Relationship Id="rId4" Type="http://schemas.microsoft.com/office/2007/relationships/hdphoto" Target="../media/hdphoto6.wdp"/><Relationship Id="rId9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5390E20C-D79D-410D-A6F1-4FAB246263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41"/>
          <a:stretch/>
        </p:blipFill>
        <p:spPr>
          <a:xfrm>
            <a:off x="2253" y="-11878"/>
            <a:ext cx="12192000" cy="4210414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id="{5C45B980-4833-4DB9-A67E-794D43823D1F}"/>
              </a:ext>
            </a:extLst>
          </p:cNvPr>
          <p:cNvGrpSpPr/>
          <p:nvPr/>
        </p:nvGrpSpPr>
        <p:grpSpPr>
          <a:xfrm>
            <a:off x="9279871" y="4201278"/>
            <a:ext cx="2185504" cy="2018547"/>
            <a:chOff x="8587042" y="11189077"/>
            <a:chExt cx="1901825" cy="1756540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BB401ECB-1E89-4B34-B6DF-B88D00FBEBFF}"/>
                </a:ext>
              </a:extLst>
            </p:cNvPr>
            <p:cNvGrpSpPr/>
            <p:nvPr/>
          </p:nvGrpSpPr>
          <p:grpSpPr>
            <a:xfrm>
              <a:off x="8587042" y="11189077"/>
              <a:ext cx="1243012" cy="1639858"/>
              <a:chOff x="2111376" y="3063905"/>
              <a:chExt cx="1243012" cy="1639858"/>
            </a:xfrm>
          </p:grpSpPr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id="{6CAD10BD-D665-4664-B463-D776DBBDB789}"/>
                  </a:ext>
                </a:extLst>
              </p:cNvPr>
              <p:cNvSpPr/>
              <p:nvPr/>
            </p:nvSpPr>
            <p:spPr>
              <a:xfrm>
                <a:off x="2484438" y="3860800"/>
                <a:ext cx="842962" cy="842963"/>
              </a:xfrm>
              <a:prstGeom prst="ellipse">
                <a:avLst/>
              </a:prstGeom>
              <a:solidFill>
                <a:srgbClr val="CCF0F4">
                  <a:alpha val="4745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BB4F7245-BC53-47A0-8812-59C31B3025FB}"/>
                  </a:ext>
                </a:extLst>
              </p:cNvPr>
              <p:cNvSpPr/>
              <p:nvPr/>
            </p:nvSpPr>
            <p:spPr>
              <a:xfrm>
                <a:off x="3052763" y="3860800"/>
                <a:ext cx="301625" cy="301625"/>
              </a:xfrm>
              <a:prstGeom prst="ellipse">
                <a:avLst/>
              </a:prstGeom>
              <a:solidFill>
                <a:srgbClr val="2BC4D4">
                  <a:alpha val="4705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40" name="타원 39">
                <a:extLst>
                  <a:ext uri="{FF2B5EF4-FFF2-40B4-BE49-F238E27FC236}">
                    <a16:creationId xmlns:a16="http://schemas.microsoft.com/office/drawing/2014/main" id="{479CEFCD-6CAB-4FCB-929D-A7001977C565}"/>
                  </a:ext>
                </a:extLst>
              </p:cNvPr>
              <p:cNvSpPr/>
              <p:nvPr/>
            </p:nvSpPr>
            <p:spPr>
              <a:xfrm>
                <a:off x="2111376" y="3189316"/>
                <a:ext cx="560387" cy="560387"/>
              </a:xfrm>
              <a:prstGeom prst="ellipse">
                <a:avLst/>
              </a:prstGeom>
              <a:solidFill>
                <a:srgbClr val="2BC4D4">
                  <a:alpha val="4745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62667E99-79DB-4ABA-9657-265D71476087}"/>
                  </a:ext>
                </a:extLst>
              </p:cNvPr>
              <p:cNvSpPr/>
              <p:nvPr/>
            </p:nvSpPr>
            <p:spPr>
              <a:xfrm>
                <a:off x="2365376" y="3063905"/>
                <a:ext cx="277812" cy="277813"/>
              </a:xfrm>
              <a:prstGeom prst="ellipse">
                <a:avLst/>
              </a:prstGeom>
              <a:solidFill>
                <a:srgbClr val="CCF0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B72D78BE-FB01-44E1-B60C-1F9742D6D001}"/>
                  </a:ext>
                </a:extLst>
              </p:cNvPr>
              <p:cNvSpPr/>
              <p:nvPr/>
            </p:nvSpPr>
            <p:spPr>
              <a:xfrm>
                <a:off x="2398714" y="3800504"/>
                <a:ext cx="103188" cy="103188"/>
              </a:xfrm>
              <a:prstGeom prst="ellipse">
                <a:avLst/>
              </a:prstGeom>
              <a:solidFill>
                <a:srgbClr val="86DD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78AC0196-4F40-47BC-B7E8-F4FE5AF96565}"/>
                </a:ext>
              </a:extLst>
            </p:cNvPr>
            <p:cNvGrpSpPr/>
            <p:nvPr/>
          </p:nvGrpSpPr>
          <p:grpSpPr>
            <a:xfrm>
              <a:off x="8612442" y="11708113"/>
              <a:ext cx="1876425" cy="1237504"/>
              <a:chOff x="5745163" y="3431334"/>
              <a:chExt cx="1876425" cy="1237504"/>
            </a:xfrm>
          </p:grpSpPr>
          <p:sp>
            <p:nvSpPr>
              <p:cNvPr id="33" name="타원 32">
                <a:extLst>
                  <a:ext uri="{FF2B5EF4-FFF2-40B4-BE49-F238E27FC236}">
                    <a16:creationId xmlns:a16="http://schemas.microsoft.com/office/drawing/2014/main" id="{A18D92C3-7A55-4922-A0F2-2D85FBFB0227}"/>
                  </a:ext>
                </a:extLst>
              </p:cNvPr>
              <p:cNvSpPr/>
              <p:nvPr/>
            </p:nvSpPr>
            <p:spPr>
              <a:xfrm>
                <a:off x="7254875" y="3813175"/>
                <a:ext cx="366713" cy="366713"/>
              </a:xfrm>
              <a:prstGeom prst="ellipse">
                <a:avLst/>
              </a:prstGeom>
              <a:solidFill>
                <a:srgbClr val="76B5E4">
                  <a:alpha val="4745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34" name="타원 33">
                <a:extLst>
                  <a:ext uri="{FF2B5EF4-FFF2-40B4-BE49-F238E27FC236}">
                    <a16:creationId xmlns:a16="http://schemas.microsoft.com/office/drawing/2014/main" id="{DCC904B9-1240-49BA-980C-CE32DDD70BE4}"/>
                  </a:ext>
                </a:extLst>
              </p:cNvPr>
              <p:cNvSpPr/>
              <p:nvPr/>
            </p:nvSpPr>
            <p:spPr>
              <a:xfrm>
                <a:off x="5913438" y="4113213"/>
                <a:ext cx="555625" cy="555625"/>
              </a:xfrm>
              <a:prstGeom prst="ellipse">
                <a:avLst/>
              </a:prstGeom>
              <a:solidFill>
                <a:srgbClr val="184F78">
                  <a:alpha val="4745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C1A88C89-980F-4427-A9CE-86E6485A324A}"/>
                  </a:ext>
                </a:extLst>
              </p:cNvPr>
              <p:cNvSpPr/>
              <p:nvPr/>
            </p:nvSpPr>
            <p:spPr>
              <a:xfrm>
                <a:off x="5745163" y="3914775"/>
                <a:ext cx="374650" cy="374650"/>
              </a:xfrm>
              <a:prstGeom prst="ellipse">
                <a:avLst/>
              </a:prstGeom>
              <a:solidFill>
                <a:srgbClr val="76B5E4">
                  <a:alpha val="4745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0DA9263E-6540-4F38-9934-481402BB47A9}"/>
                  </a:ext>
                </a:extLst>
              </p:cNvPr>
              <p:cNvSpPr/>
              <p:nvPr/>
            </p:nvSpPr>
            <p:spPr>
              <a:xfrm>
                <a:off x="7015921" y="3431334"/>
                <a:ext cx="560388" cy="5603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745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  <p:sp>
            <p:nvSpPr>
              <p:cNvPr id="37" name="타원 36">
                <a:extLst>
                  <a:ext uri="{FF2B5EF4-FFF2-40B4-BE49-F238E27FC236}">
                    <a16:creationId xmlns:a16="http://schemas.microsoft.com/office/drawing/2014/main" id="{C97EFAD5-B399-4B58-B8A7-971EFB752240}"/>
                  </a:ext>
                </a:extLst>
              </p:cNvPr>
              <p:cNvSpPr/>
              <p:nvPr/>
            </p:nvSpPr>
            <p:spPr>
              <a:xfrm>
                <a:off x="7361238" y="4270375"/>
                <a:ext cx="104775" cy="104775"/>
              </a:xfrm>
              <a:prstGeom prst="ellipse">
                <a:avLst/>
              </a:prstGeom>
              <a:solidFill>
                <a:srgbClr val="76B5E4">
                  <a:alpha val="4705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552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OTF ExtraBold" panose="020D0904000000000000" pitchFamily="34" charset="-127"/>
                  <a:ea typeface="나눔고딕OTF ExtraBold" panose="020D0904000000000000" pitchFamily="34" charset="-127"/>
                  <a:cs typeface="+mn-cs"/>
                </a:endParaRPr>
              </a:p>
            </p:txBody>
          </p:sp>
        </p:grpSp>
      </p:grpSp>
      <p:pic>
        <p:nvPicPr>
          <p:cNvPr id="53" name="그림 52" descr="772-2.png">
            <a:extLst>
              <a:ext uri="{FF2B5EF4-FFF2-40B4-BE49-F238E27FC236}">
                <a16:creationId xmlns:a16="http://schemas.microsoft.com/office/drawing/2014/main" id="{A04E85D6-8ED5-4E13-8F5E-5EA9EBB7811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37402" r="39766"/>
          <a:stretch>
            <a:fillRect/>
          </a:stretch>
        </p:blipFill>
        <p:spPr>
          <a:xfrm rot="10800000" flipH="1" flipV="1">
            <a:off x="25396" y="4586830"/>
            <a:ext cx="3214800" cy="2290619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491A39-F3A7-494C-AC6E-2170199021B6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28" name="그림 27" descr="772-2.png">
            <a:extLst>
              <a:ext uri="{FF2B5EF4-FFF2-40B4-BE49-F238E27FC236}">
                <a16:creationId xmlns:a16="http://schemas.microsoft.com/office/drawing/2014/main" id="{A04E85D6-8ED5-4E13-8F5E-5EA9EBB7811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37402" r="39766"/>
          <a:stretch>
            <a:fillRect/>
          </a:stretch>
        </p:blipFill>
        <p:spPr>
          <a:xfrm flipH="1" flipV="1">
            <a:off x="8972309" y="-33694"/>
            <a:ext cx="3214800" cy="22906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1255" y="5971717"/>
            <a:ext cx="4120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천일국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12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년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천력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10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월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15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일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(2024. </a:t>
            </a:r>
            <a:r>
              <a:rPr kumimoji="0" lang="en-US" altLang="ko-KR" sz="18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11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. 15)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 </a:t>
            </a: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AC684B6F-1B40-433D-964D-0616462A392A}"/>
              </a:ext>
            </a:extLst>
          </p:cNvPr>
          <p:cNvGrpSpPr/>
          <p:nvPr/>
        </p:nvGrpSpPr>
        <p:grpSpPr>
          <a:xfrm rot="20219079">
            <a:off x="8195187" y="2759097"/>
            <a:ext cx="1583496" cy="1929831"/>
            <a:chOff x="11275845" y="220063"/>
            <a:chExt cx="710094" cy="761174"/>
          </a:xfrm>
        </p:grpSpPr>
        <p:pic>
          <p:nvPicPr>
            <p:cNvPr id="49" name="그림 48">
              <a:extLst>
                <a:ext uri="{FF2B5EF4-FFF2-40B4-BE49-F238E27FC236}">
                  <a16:creationId xmlns:a16="http://schemas.microsoft.com/office/drawing/2014/main" id="{144BB8C0-D7DF-4878-AB21-D31691124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275845" y="271561"/>
              <a:ext cx="710094" cy="709676"/>
            </a:xfrm>
            <a:prstGeom prst="rect">
              <a:avLst/>
            </a:prstGeom>
          </p:spPr>
        </p:pic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id="{EE34E510-F59A-4DB8-950E-DB272EAF8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285954" y="220063"/>
              <a:ext cx="347536" cy="347331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F7E404-2F56-4B5D-A6BF-DCCCF79FF1BF}"/>
              </a:ext>
            </a:extLst>
          </p:cNvPr>
          <p:cNvSpPr txBox="1"/>
          <p:nvPr/>
        </p:nvSpPr>
        <p:spPr>
          <a:xfrm>
            <a:off x="396016" y="4150774"/>
            <a:ext cx="9782318" cy="215579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defTabSz="136720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spc="-150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신한국가정연합 </a:t>
            </a:r>
            <a:endParaRPr kumimoji="0" lang="en-US" altLang="ko-KR" sz="36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  <a:cs typeface="+mn-cs"/>
            </a:endParaRPr>
          </a:p>
          <a:p>
            <a:pPr marL="0" marR="0" lvl="0" indent="0" defTabSz="136720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600" b="1" spc="-150" dirty="0" err="1">
                <a:blipFill>
                  <a:blip r:embed="rId5"/>
                  <a:stretch>
                    <a:fillRect/>
                  </a:stretch>
                </a:blip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천일국</a:t>
            </a:r>
            <a:r>
              <a:rPr lang="ko-KR" altLang="en-US" sz="6600" b="1" spc="-150" dirty="0">
                <a:blipFill>
                  <a:blip r:embed="rId5"/>
                  <a:stretch>
                    <a:fillRect/>
                  </a:stretch>
                </a:blip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 가정예배</a:t>
            </a:r>
            <a:endParaRPr kumimoji="0" lang="en-US" altLang="ko-KR" sz="6600" b="1" i="0" u="none" strike="noStrike" kern="1200" cap="none" spc="-150" normalizeH="0" baseline="0" noProof="0" dirty="0">
              <a:ln>
                <a:noFill/>
              </a:ln>
              <a:blipFill>
                <a:blip r:embed="rId5"/>
                <a:stretch>
                  <a:fillRect/>
                </a:stretch>
              </a:blip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원형 47">
            <a:extLst>
              <a:ext uri="{FF2B5EF4-FFF2-40B4-BE49-F238E27FC236}">
                <a16:creationId xmlns:a16="http://schemas.microsoft.com/office/drawing/2014/main" id="{F8C625A3-2B98-4AED-902B-11DC8E6A7789}"/>
              </a:ext>
            </a:extLst>
          </p:cNvPr>
          <p:cNvSpPr/>
          <p:nvPr/>
        </p:nvSpPr>
        <p:spPr>
          <a:xfrm>
            <a:off x="1077630" y="2810069"/>
            <a:ext cx="2724347" cy="2611052"/>
          </a:xfrm>
          <a:prstGeom prst="pie">
            <a:avLst>
              <a:gd name="adj1" fmla="val 10800000"/>
              <a:gd name="adj2" fmla="val 2603"/>
            </a:avLst>
          </a:pr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08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 Condensed" panose="020B0506020202050204" pitchFamily="34" charset="0"/>
              <a:ea typeface="나눔고딕" panose="020D0604000000000000" pitchFamily="50" charset="-127"/>
              <a:cs typeface="+mn-cs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효과 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627D663-9AE2-482D-9B08-FEED7167782E}"/>
              </a:ext>
            </a:extLst>
          </p:cNvPr>
          <p:cNvGrpSpPr/>
          <p:nvPr/>
        </p:nvGrpSpPr>
        <p:grpSpPr>
          <a:xfrm>
            <a:off x="881464" y="2655007"/>
            <a:ext cx="3089936" cy="2936866"/>
            <a:chOff x="940040" y="-1569955"/>
            <a:chExt cx="2823213" cy="2799789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6F7040DF-6D13-40E5-9411-0194722F0AD1}"/>
                </a:ext>
              </a:extLst>
            </p:cNvPr>
            <p:cNvGrpSpPr/>
            <p:nvPr/>
          </p:nvGrpSpPr>
          <p:grpSpPr>
            <a:xfrm>
              <a:off x="940040" y="-1569955"/>
              <a:ext cx="2799789" cy="2799789"/>
              <a:chOff x="2990266" y="3001512"/>
              <a:chExt cx="1708770" cy="1708770"/>
            </a:xfrm>
          </p:grpSpPr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E8007BF-82E9-4313-8AC7-C9AFB858EA2E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1CB971EB-2B1F-464A-B197-A932E8660462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62A0D8"/>
                  </a:gs>
                  <a:gs pos="100000">
                    <a:srgbClr val="245A8C"/>
                  </a:gs>
                </a:gsLst>
                <a:lin ang="5400000" scaled="0"/>
              </a:gradFill>
              <a:ln w="9525">
                <a:solidFill>
                  <a:schemeClr val="accent5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5" name="원형 47">
                <a:extLst>
                  <a:ext uri="{FF2B5EF4-FFF2-40B4-BE49-F238E27FC236}">
                    <a16:creationId xmlns:a16="http://schemas.microsoft.com/office/drawing/2014/main" id="{AED8E246-D55B-43BA-B5CC-3BAD7D37DE43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6" name="막힌 원호 15">
                <a:extLst>
                  <a:ext uri="{FF2B5EF4-FFF2-40B4-BE49-F238E27FC236}">
                    <a16:creationId xmlns:a16="http://schemas.microsoft.com/office/drawing/2014/main" id="{3ADA03D6-91E1-466F-A4BF-02836D537853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F1D84F5-FA7C-4142-BCD0-FFA3796B4F40}"/>
                </a:ext>
              </a:extLst>
            </p:cNvPr>
            <p:cNvSpPr/>
            <p:nvPr/>
          </p:nvSpPr>
          <p:spPr>
            <a:xfrm>
              <a:off x="1000950" y="-934620"/>
              <a:ext cx="2762303" cy="156966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1200" cap="none" spc="-150" normalizeH="0" baseline="0" noProof="0" dirty="0" err="1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천일국</a:t>
              </a:r>
              <a:endParaRPr kumimoji="0" lang="en-US" altLang="ko-KR" sz="4800" b="0" i="0" u="none" strike="noStrike" kern="120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4800" spc="-15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가정예배</a:t>
              </a:r>
              <a:endParaRPr kumimoji="0" lang="ko-KR" altLang="en-US" sz="4800" b="0" i="0" u="none" strike="noStrike" kern="120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6E2CA823-B3B1-4EDD-9F9D-C56642ECC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365" y="-1170630"/>
              <a:ext cx="2001138" cy="2001137"/>
            </a:xfrm>
            <a:prstGeom prst="rect">
              <a:avLst/>
            </a:prstGeom>
          </p:spPr>
        </p:pic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28895E3-BCAB-4E48-A809-9F93752AEA19}"/>
              </a:ext>
            </a:extLst>
          </p:cNvPr>
          <p:cNvSpPr/>
          <p:nvPr/>
        </p:nvSpPr>
        <p:spPr>
          <a:xfrm rot="10800000" flipV="1">
            <a:off x="4814522" y="2128008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하늘부모님을 모실 수 있는 청결한 환경창조</a:t>
            </a:r>
            <a:endParaRPr lang="en-US" altLang="ko-KR" sz="2400" spc="-150" dirty="0"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20_TT" panose="02090603020101020101" pitchFamily="18" charset="-127"/>
              <a:ea typeface="Yoon 윤고딕 520_TT" panose="02090603020101020101" pitchFamily="18" charset="-127"/>
              <a:cs typeface="Arial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608A9D0-0AF3-448E-A687-7E0B7B895641}"/>
              </a:ext>
            </a:extLst>
          </p:cNvPr>
          <p:cNvSpPr/>
          <p:nvPr/>
        </p:nvSpPr>
        <p:spPr>
          <a:xfrm rot="10800000" flipV="1">
            <a:off x="4814523" y="2848592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하늘부모님을 모신 가족 </a:t>
            </a:r>
            <a:r>
              <a:rPr kumimoji="0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3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대권 가정예배 정착   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Arial" pitchFamily="34" charset="0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0614FA8-0C82-446B-9613-62A789E26A1B}"/>
              </a:ext>
            </a:extLst>
          </p:cNvPr>
          <p:cNvSpPr/>
          <p:nvPr/>
        </p:nvSpPr>
        <p:spPr>
          <a:xfrm rot="10800000" flipV="1">
            <a:off x="4810934" y="3569175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부모가 하늘부모님을</a:t>
            </a:r>
            <a:r>
              <a:rPr lang="en-US" altLang="ko-KR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, </a:t>
            </a: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자녀가 부모님을 모시는 효도교육</a:t>
            </a:r>
            <a:endParaRPr lang="en-US" altLang="ko-KR" sz="2400" spc="-150" dirty="0"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20_TT" panose="02090603020101020101" pitchFamily="18" charset="-127"/>
              <a:ea typeface="Yoon 윤고딕 520_TT" panose="02090603020101020101" pitchFamily="18" charset="-127"/>
              <a:cs typeface="Arial" pitchFamily="34" charset="0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81D7E77-6250-4729-BE87-28012907AE9F}"/>
              </a:ext>
            </a:extLst>
          </p:cNvPr>
          <p:cNvSpPr/>
          <p:nvPr/>
        </p:nvSpPr>
        <p:spPr>
          <a:xfrm rot="10800000" flipV="1">
            <a:off x="4810935" y="4289759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부모와 자녀가 함께하는 </a:t>
            </a:r>
            <a:r>
              <a:rPr lang="en-US" altLang="ko-KR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1:1 </a:t>
            </a: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말씀 전수 교육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   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Arial" pitchFamily="34" charset="0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341D433-A34A-434F-BF98-F1D3B182A165}"/>
              </a:ext>
            </a:extLst>
          </p:cNvPr>
          <p:cNvSpPr/>
          <p:nvPr/>
        </p:nvSpPr>
        <p:spPr>
          <a:xfrm rot="10800000" flipV="1">
            <a:off x="4814522" y="5013544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부모와 자녀가 공감하는 삶의 변화와 </a:t>
            </a:r>
            <a:r>
              <a:rPr lang="ko-KR" altLang="en-US" sz="2400" spc="-150" dirty="0" err="1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황족권</a:t>
            </a: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 교육</a:t>
            </a:r>
            <a:endParaRPr lang="en-US" altLang="ko-KR" sz="2400" spc="-150" dirty="0"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20_TT" panose="02090603020101020101" pitchFamily="18" charset="-127"/>
              <a:ea typeface="Yoon 윤고딕 520_TT" panose="02090603020101020101" pitchFamily="18" charset="-127"/>
              <a:cs typeface="Arial" pitchFamily="34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C6BC3B5-4ED5-44BF-89AB-F3DFAEB7E857}"/>
              </a:ext>
            </a:extLst>
          </p:cNvPr>
          <p:cNvSpPr/>
          <p:nvPr/>
        </p:nvSpPr>
        <p:spPr>
          <a:xfrm rot="10800000" flipV="1">
            <a:off x="4814523" y="5734128"/>
            <a:ext cx="7377477" cy="675063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algn="l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가정의 모델이 확장되는 종족 민족</a:t>
            </a:r>
            <a:r>
              <a:rPr lang="en-US" altLang="ko-KR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, </a:t>
            </a: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국가</a:t>
            </a:r>
            <a:r>
              <a:rPr lang="en-US" altLang="ko-KR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, </a:t>
            </a:r>
            <a:r>
              <a:rPr lang="ko-KR" altLang="en-US" sz="24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세계 교육</a:t>
            </a:r>
            <a:r>
              <a:rPr kumimoji="0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   </a:t>
            </a:r>
            <a:endParaRPr kumimoji="0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B29BE4-DBB9-480F-BD90-1D8986D1E0E4}"/>
              </a:ext>
            </a:extLst>
          </p:cNvPr>
          <p:cNvSpPr txBox="1"/>
          <p:nvPr/>
        </p:nvSpPr>
        <p:spPr>
          <a:xfrm>
            <a:off x="4647648" y="2017594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1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55954F-DC00-4948-8C31-20063889C0B7}"/>
              </a:ext>
            </a:extLst>
          </p:cNvPr>
          <p:cNvSpPr txBox="1"/>
          <p:nvPr/>
        </p:nvSpPr>
        <p:spPr>
          <a:xfrm>
            <a:off x="4670737" y="2745123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2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44BE68-6EEC-4406-89B3-C3DD589DB0CC}"/>
              </a:ext>
            </a:extLst>
          </p:cNvPr>
          <p:cNvSpPr txBox="1"/>
          <p:nvPr/>
        </p:nvSpPr>
        <p:spPr>
          <a:xfrm>
            <a:off x="4670740" y="3485353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3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84A3BF-B93F-4A0A-B85C-B2E021F2BD58}"/>
              </a:ext>
            </a:extLst>
          </p:cNvPr>
          <p:cNvSpPr txBox="1"/>
          <p:nvPr/>
        </p:nvSpPr>
        <p:spPr>
          <a:xfrm>
            <a:off x="4647645" y="4165740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4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6941FD-8679-4153-A01C-2E0DE816FF0A}"/>
              </a:ext>
            </a:extLst>
          </p:cNvPr>
          <p:cNvSpPr txBox="1"/>
          <p:nvPr/>
        </p:nvSpPr>
        <p:spPr>
          <a:xfrm>
            <a:off x="4670734" y="4893269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5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940FFB-EE92-403F-8FCD-541DBE2EFBD7}"/>
              </a:ext>
            </a:extLst>
          </p:cNvPr>
          <p:cNvSpPr txBox="1"/>
          <p:nvPr/>
        </p:nvSpPr>
        <p:spPr>
          <a:xfrm>
            <a:off x="4670737" y="5633499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6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4951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">
            <a:extLst>
              <a:ext uri="{FF2B5EF4-FFF2-40B4-BE49-F238E27FC236}">
                <a16:creationId xmlns:a16="http://schemas.microsoft.com/office/drawing/2014/main" id="{823EEEB6-BBE9-4350-89D9-D25693BD874F}"/>
              </a:ext>
            </a:extLst>
          </p:cNvPr>
          <p:cNvSpPr/>
          <p:nvPr/>
        </p:nvSpPr>
        <p:spPr>
          <a:xfrm>
            <a:off x="895350" y="1930202"/>
            <a:ext cx="4752974" cy="1936948"/>
          </a:xfrm>
          <a:prstGeom prst="roundRect">
            <a:avLst>
              <a:gd name="adj" fmla="val 11258"/>
            </a:avLst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하늘부모님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  <a:p>
            <a:pPr algn="ctr" defTabSz="457200" latinLnBrk="0">
              <a:defRPr/>
            </a:pPr>
            <a:r>
              <a:rPr lang="ko-KR" altLang="en-US" sz="4400" spc="-225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안식의 </a:t>
            </a: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집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83" name="원형 47">
            <a:extLst>
              <a:ext uri="{FF2B5EF4-FFF2-40B4-BE49-F238E27FC236}">
                <a16:creationId xmlns:a16="http://schemas.microsoft.com/office/drawing/2014/main" id="{F8C625A3-2B98-4AED-902B-11DC8E6A7789}"/>
              </a:ext>
            </a:extLst>
          </p:cNvPr>
          <p:cNvSpPr/>
          <p:nvPr/>
        </p:nvSpPr>
        <p:spPr>
          <a:xfrm>
            <a:off x="4747198" y="2791019"/>
            <a:ext cx="2724347" cy="2611052"/>
          </a:xfrm>
          <a:prstGeom prst="pie">
            <a:avLst>
              <a:gd name="adj1" fmla="val 10800000"/>
              <a:gd name="adj2" fmla="val 2603"/>
            </a:avLst>
          </a:pr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08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 Condensed" panose="020B0506020202050204" pitchFamily="34" charset="0"/>
              <a:ea typeface="나눔고딕" panose="020D0604000000000000" pitchFamily="50" charset="-127"/>
              <a:cs typeface="+mn-cs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필요성 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27" name="모서리가 둥근 직사각형 2">
            <a:extLst>
              <a:ext uri="{FF2B5EF4-FFF2-40B4-BE49-F238E27FC236}">
                <a16:creationId xmlns:a16="http://schemas.microsoft.com/office/drawing/2014/main" id="{D44F8700-2FD7-42DC-90CA-E0012878BAEB}"/>
              </a:ext>
            </a:extLst>
          </p:cNvPr>
          <p:cNvSpPr/>
          <p:nvPr/>
        </p:nvSpPr>
        <p:spPr>
          <a:xfrm>
            <a:off x="6324600" y="1892151"/>
            <a:ext cx="4752974" cy="1936948"/>
          </a:xfrm>
          <a:prstGeom prst="roundRect">
            <a:avLst>
              <a:gd name="adj" fmla="val 11258"/>
            </a:avLst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천일국의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기초 공동체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29" name="모서리가 둥근 직사각형 2">
            <a:extLst>
              <a:ext uri="{FF2B5EF4-FFF2-40B4-BE49-F238E27FC236}">
                <a16:creationId xmlns:a16="http://schemas.microsoft.com/office/drawing/2014/main" id="{345EE48E-D9DC-4373-9173-AA34E93CAD08}"/>
              </a:ext>
            </a:extLst>
          </p:cNvPr>
          <p:cNvSpPr/>
          <p:nvPr/>
        </p:nvSpPr>
        <p:spPr>
          <a:xfrm>
            <a:off x="896819" y="4162015"/>
            <a:ext cx="4752974" cy="1936948"/>
          </a:xfrm>
          <a:prstGeom prst="roundRect">
            <a:avLst>
              <a:gd name="adj" fmla="val 11258"/>
            </a:avLst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천국생활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훈련장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30" name="모서리가 둥근 직사각형 2">
            <a:extLst>
              <a:ext uri="{FF2B5EF4-FFF2-40B4-BE49-F238E27FC236}">
                <a16:creationId xmlns:a16="http://schemas.microsoft.com/office/drawing/2014/main" id="{765C121B-41D9-4157-8DDC-1FCD13219DD3}"/>
              </a:ext>
            </a:extLst>
          </p:cNvPr>
          <p:cNvSpPr/>
          <p:nvPr/>
        </p:nvSpPr>
        <p:spPr>
          <a:xfrm>
            <a:off x="6324600" y="4152490"/>
            <a:ext cx="4752974" cy="1936948"/>
          </a:xfrm>
          <a:prstGeom prst="roundRect">
            <a:avLst>
              <a:gd name="adj" fmla="val 11258"/>
            </a:avLst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말씀을 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  <a:p>
            <a:pPr algn="ctr" defTabSz="457200" latinLnBrk="0">
              <a:defRPr/>
            </a:pPr>
            <a:r>
              <a:rPr lang="ko-KR" altLang="en-US" sz="4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전하는 학교</a:t>
            </a:r>
            <a:endParaRPr lang="en-US" altLang="ko-KR" sz="4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627D663-9AE2-482D-9B08-FEED7167782E}"/>
              </a:ext>
            </a:extLst>
          </p:cNvPr>
          <p:cNvGrpSpPr/>
          <p:nvPr/>
        </p:nvGrpSpPr>
        <p:grpSpPr>
          <a:xfrm>
            <a:off x="4551032" y="2635957"/>
            <a:ext cx="3064299" cy="2936866"/>
            <a:chOff x="940040" y="-1569955"/>
            <a:chExt cx="2799789" cy="2799789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6F7040DF-6D13-40E5-9411-0194722F0AD1}"/>
                </a:ext>
              </a:extLst>
            </p:cNvPr>
            <p:cNvGrpSpPr/>
            <p:nvPr/>
          </p:nvGrpSpPr>
          <p:grpSpPr>
            <a:xfrm>
              <a:off x="940040" y="-1569955"/>
              <a:ext cx="2799789" cy="2799789"/>
              <a:chOff x="2990266" y="3001512"/>
              <a:chExt cx="1708770" cy="1708770"/>
            </a:xfrm>
          </p:grpSpPr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E8007BF-82E9-4313-8AC7-C9AFB858EA2E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1CB971EB-2B1F-464A-B197-A932E8660462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62A0D8"/>
                  </a:gs>
                  <a:gs pos="100000">
                    <a:srgbClr val="245A8C"/>
                  </a:gs>
                </a:gsLst>
                <a:lin ang="5400000" scaled="0"/>
              </a:gradFill>
              <a:ln w="9525">
                <a:solidFill>
                  <a:schemeClr val="accent5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5" name="원형 47">
                <a:extLst>
                  <a:ext uri="{FF2B5EF4-FFF2-40B4-BE49-F238E27FC236}">
                    <a16:creationId xmlns:a16="http://schemas.microsoft.com/office/drawing/2014/main" id="{AED8E246-D55B-43BA-B5CC-3BAD7D37DE43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6" name="막힌 원호 15">
                <a:extLst>
                  <a:ext uri="{FF2B5EF4-FFF2-40B4-BE49-F238E27FC236}">
                    <a16:creationId xmlns:a16="http://schemas.microsoft.com/office/drawing/2014/main" id="{3ADA03D6-91E1-466F-A4BF-02836D537853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6E2CA823-B3B1-4EDD-9F9D-C56642ECC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3294" y="-1192991"/>
              <a:ext cx="2001138" cy="2001137"/>
            </a:xfrm>
            <a:prstGeom prst="rect">
              <a:avLst/>
            </a:prstGeom>
          </p:spPr>
        </p:pic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65227AFC-DA73-4DA5-ABAC-2FC845F26772}"/>
              </a:ext>
            </a:extLst>
          </p:cNvPr>
          <p:cNvGrpSpPr/>
          <p:nvPr/>
        </p:nvGrpSpPr>
        <p:grpSpPr>
          <a:xfrm>
            <a:off x="4750828" y="2832768"/>
            <a:ext cx="3110942" cy="2544428"/>
            <a:chOff x="8056804" y="460953"/>
            <a:chExt cx="3110942" cy="2544428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66A8B63A-94B6-4BB8-9BF6-B98FC0BC51DD}"/>
                </a:ext>
              </a:extLst>
            </p:cNvPr>
            <p:cNvSpPr/>
            <p:nvPr/>
          </p:nvSpPr>
          <p:spPr>
            <a:xfrm>
              <a:off x="8056804" y="460953"/>
              <a:ext cx="2693597" cy="2544428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/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0E4133AA-B2D0-4B16-9205-225B3455726D}"/>
                </a:ext>
              </a:extLst>
            </p:cNvPr>
            <p:cNvCxnSpPr>
              <a:cxnSpLocks/>
              <a:stCxn id="4" idx="2"/>
              <a:endCxn id="4" idx="6"/>
            </p:cNvCxnSpPr>
            <p:nvPr/>
          </p:nvCxnSpPr>
          <p:spPr>
            <a:xfrm>
              <a:off x="8056804" y="1733167"/>
              <a:ext cx="269359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DB229138-530D-4243-ABD9-8A6E76DBC9B2}"/>
                </a:ext>
              </a:extLst>
            </p:cNvPr>
            <p:cNvCxnSpPr>
              <a:cxnSpLocks/>
              <a:stCxn id="4" idx="4"/>
            </p:cNvCxnSpPr>
            <p:nvPr/>
          </p:nvCxnSpPr>
          <p:spPr>
            <a:xfrm flipV="1">
              <a:off x="9403603" y="460955"/>
              <a:ext cx="6200" cy="254442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39BF43-CC44-42DB-9D92-B7C968CEDD5E}"/>
                </a:ext>
              </a:extLst>
            </p:cNvPr>
            <p:cNvSpPr txBox="1"/>
            <p:nvPr/>
          </p:nvSpPr>
          <p:spPr>
            <a:xfrm>
              <a:off x="8338400" y="1005464"/>
              <a:ext cx="17652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성전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3BC4C21-ED95-4D38-B631-0B145AA1AD6C}"/>
                </a:ext>
              </a:extLst>
            </p:cNvPr>
            <p:cNvSpPr txBox="1"/>
            <p:nvPr/>
          </p:nvSpPr>
          <p:spPr>
            <a:xfrm>
              <a:off x="9388549" y="1010870"/>
              <a:ext cx="17652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사랑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A7B64D0-A964-4617-A2CD-C64E03393B01}"/>
                </a:ext>
              </a:extLst>
            </p:cNvPr>
            <p:cNvSpPr txBox="1"/>
            <p:nvPr/>
          </p:nvSpPr>
          <p:spPr>
            <a:xfrm>
              <a:off x="8357133" y="1911200"/>
              <a:ext cx="17652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천국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A704B26-416A-44BB-A233-89BDC5C74FCC}"/>
                </a:ext>
              </a:extLst>
            </p:cNvPr>
            <p:cNvSpPr txBox="1"/>
            <p:nvPr/>
          </p:nvSpPr>
          <p:spPr>
            <a:xfrm>
              <a:off x="9402520" y="1892151"/>
              <a:ext cx="17652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학교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9225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직사각형 33">
            <a:extLst>
              <a:ext uri="{FF2B5EF4-FFF2-40B4-BE49-F238E27FC236}">
                <a16:creationId xmlns:a16="http://schemas.microsoft.com/office/drawing/2014/main" id="{9954BEF9-849F-469E-B4D8-4D8406109128}"/>
              </a:ext>
            </a:extLst>
          </p:cNvPr>
          <p:cNvSpPr/>
          <p:nvPr/>
        </p:nvSpPr>
        <p:spPr>
          <a:xfrm rot="2773416">
            <a:off x="5387212" y="3864439"/>
            <a:ext cx="2958106" cy="291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C94FA69-F648-4190-AA53-A289C8BBE7F9}"/>
              </a:ext>
            </a:extLst>
          </p:cNvPr>
          <p:cNvSpPr/>
          <p:nvPr/>
        </p:nvSpPr>
        <p:spPr>
          <a:xfrm rot="18818559">
            <a:off x="3387276" y="3896596"/>
            <a:ext cx="2958106" cy="291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B3F6C4B9-8F22-40EE-A9C9-1388C0ED6EAE}"/>
              </a:ext>
            </a:extLst>
          </p:cNvPr>
          <p:cNvSpPr/>
          <p:nvPr/>
        </p:nvSpPr>
        <p:spPr>
          <a:xfrm>
            <a:off x="4439596" y="5190069"/>
            <a:ext cx="2958106" cy="291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</a:t>
            </a:r>
            <a:r>
              <a:rPr lang="en-US" altLang="ko-KR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3</a:t>
            </a: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대요소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46" name="AutoShape 4" descr="아이콘 이미지">
            <a:extLst>
              <a:ext uri="{FF2B5EF4-FFF2-40B4-BE49-F238E27FC236}">
                <a16:creationId xmlns:a16="http://schemas.microsoft.com/office/drawing/2014/main" id="{0E8919EF-1C88-46FE-84BA-66FE060F17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26445" y="3806054"/>
            <a:ext cx="267531" cy="26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02D58C94-9C58-49F5-8EEE-2FE5542B2475}"/>
              </a:ext>
            </a:extLst>
          </p:cNvPr>
          <p:cNvGrpSpPr/>
          <p:nvPr/>
        </p:nvGrpSpPr>
        <p:grpSpPr>
          <a:xfrm>
            <a:off x="2571119" y="4132741"/>
            <a:ext cx="2262748" cy="2184397"/>
            <a:chOff x="7738740" y="-1569954"/>
            <a:chExt cx="2828790" cy="2799790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DB7C6E1A-0DBF-4D72-8460-CB629AC28396}"/>
                </a:ext>
              </a:extLst>
            </p:cNvPr>
            <p:cNvGrpSpPr/>
            <p:nvPr/>
          </p:nvGrpSpPr>
          <p:grpSpPr>
            <a:xfrm>
              <a:off x="7767742" y="-1569954"/>
              <a:ext cx="2799788" cy="2799790"/>
              <a:chOff x="2990266" y="3001512"/>
              <a:chExt cx="1708770" cy="1708770"/>
            </a:xfrm>
          </p:grpSpPr>
          <p:sp>
            <p:nvSpPr>
              <p:cNvPr id="51" name="타원 50">
                <a:extLst>
                  <a:ext uri="{FF2B5EF4-FFF2-40B4-BE49-F238E27FC236}">
                    <a16:creationId xmlns:a16="http://schemas.microsoft.com/office/drawing/2014/main" id="{7E070E0F-C3E1-4E37-8D22-3238AA4E97C5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52" name="타원 51">
                <a:extLst>
                  <a:ext uri="{FF2B5EF4-FFF2-40B4-BE49-F238E27FC236}">
                    <a16:creationId xmlns:a16="http://schemas.microsoft.com/office/drawing/2014/main" id="{A0544DD4-186F-413F-B671-A6B0DBD93819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2CC6C2"/>
                  </a:gs>
                  <a:gs pos="100000">
                    <a:srgbClr val="277D89"/>
                  </a:gs>
                </a:gsLst>
                <a:lin ang="5400000" scaled="0"/>
              </a:gradFill>
              <a:ln w="9525">
                <a:solidFill>
                  <a:srgbClr val="245A8C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53" name="원형 47">
                <a:extLst>
                  <a:ext uri="{FF2B5EF4-FFF2-40B4-BE49-F238E27FC236}">
                    <a16:creationId xmlns:a16="http://schemas.microsoft.com/office/drawing/2014/main" id="{45E97383-12FD-4AF4-8884-1353DEE60713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54" name="막힌 원호 53">
                <a:extLst>
                  <a:ext uri="{FF2B5EF4-FFF2-40B4-BE49-F238E27FC236}">
                    <a16:creationId xmlns:a16="http://schemas.microsoft.com/office/drawing/2014/main" id="{5BB320A2-14C8-4C87-9AAE-B649A497FFB7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pic>
          <p:nvPicPr>
            <p:cNvPr id="49" name="그림 48">
              <a:extLst>
                <a:ext uri="{FF2B5EF4-FFF2-40B4-BE49-F238E27FC236}">
                  <a16:creationId xmlns:a16="http://schemas.microsoft.com/office/drawing/2014/main" id="{9272BFB0-A0FD-4C65-A52F-4F11E97E2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3645" y="-1162827"/>
              <a:ext cx="2001138" cy="2001138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C742FC09-1253-4408-954C-24626A55C6FF}"/>
                </a:ext>
              </a:extLst>
            </p:cNvPr>
            <p:cNvSpPr/>
            <p:nvPr/>
          </p:nvSpPr>
          <p:spPr>
            <a:xfrm>
              <a:off x="7738740" y="-907916"/>
              <a:ext cx="2762301" cy="138069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200" spc="-30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What</a:t>
              </a:r>
            </a:p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(</a:t>
              </a:r>
              <a:r>
                <a:rPr kumimoji="0" lang="ko-KR" altLang="en-US" sz="32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말씀</a:t>
              </a:r>
              <a:r>
                <a:rPr kumimoji="0" lang="en-US" altLang="ko-KR" sz="32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, </a:t>
              </a:r>
              <a:r>
                <a:rPr kumimoji="0" lang="ko-KR" altLang="en-US" sz="32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사랑</a:t>
              </a:r>
              <a:r>
                <a:rPr kumimoji="0" lang="en-US" altLang="ko-KR" sz="32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)</a:t>
              </a:r>
              <a:endParaRPr kumimoji="0" lang="ko-KR" altLang="en-US" sz="3200" b="0" i="0" u="none" strike="noStrike" kern="1200" cap="none" spc="-30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74EEA3C7-7F54-4090-A353-8E5DB0E8DBC6}"/>
              </a:ext>
            </a:extLst>
          </p:cNvPr>
          <p:cNvGrpSpPr/>
          <p:nvPr/>
        </p:nvGrpSpPr>
        <p:grpSpPr>
          <a:xfrm>
            <a:off x="4753625" y="1948016"/>
            <a:ext cx="2268627" cy="2184397"/>
            <a:chOff x="940040" y="-1569955"/>
            <a:chExt cx="2823213" cy="279978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8B06512E-9910-4BBB-A527-FC7C7E5831D9}"/>
                </a:ext>
              </a:extLst>
            </p:cNvPr>
            <p:cNvGrpSpPr/>
            <p:nvPr/>
          </p:nvGrpSpPr>
          <p:grpSpPr>
            <a:xfrm>
              <a:off x="940040" y="-1569955"/>
              <a:ext cx="2799789" cy="2799789"/>
              <a:chOff x="2990266" y="3001512"/>
              <a:chExt cx="1708770" cy="1708770"/>
            </a:xfrm>
          </p:grpSpPr>
          <p:sp>
            <p:nvSpPr>
              <p:cNvPr id="59" name="타원 58">
                <a:extLst>
                  <a:ext uri="{FF2B5EF4-FFF2-40B4-BE49-F238E27FC236}">
                    <a16:creationId xmlns:a16="http://schemas.microsoft.com/office/drawing/2014/main" id="{89E90995-8205-41A5-9905-14E38BC23035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7D6795E2-EEC8-482E-9FE7-C010A7E28C37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62A0D8"/>
                  </a:gs>
                  <a:gs pos="100000">
                    <a:srgbClr val="245A8C"/>
                  </a:gs>
                </a:gsLst>
                <a:lin ang="5400000" scaled="0"/>
              </a:gradFill>
              <a:ln w="9525">
                <a:solidFill>
                  <a:schemeClr val="accent5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61" name="원형 47">
                <a:extLst>
                  <a:ext uri="{FF2B5EF4-FFF2-40B4-BE49-F238E27FC236}">
                    <a16:creationId xmlns:a16="http://schemas.microsoft.com/office/drawing/2014/main" id="{C6862F3B-9D27-45A5-9EB8-4493213C7171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62" name="막힌 원호 61">
                <a:extLst>
                  <a:ext uri="{FF2B5EF4-FFF2-40B4-BE49-F238E27FC236}">
                    <a16:creationId xmlns:a16="http://schemas.microsoft.com/office/drawing/2014/main" id="{92403B00-4EE7-4176-871E-AE49C20063AB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pic>
          <p:nvPicPr>
            <p:cNvPr id="58" name="그림 57">
              <a:extLst>
                <a:ext uri="{FF2B5EF4-FFF2-40B4-BE49-F238E27FC236}">
                  <a16:creationId xmlns:a16="http://schemas.microsoft.com/office/drawing/2014/main" id="{0F477587-E426-4B7B-B5F9-023102747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3760" y="-1192204"/>
              <a:ext cx="2001139" cy="2001137"/>
            </a:xfrm>
            <a:prstGeom prst="rect">
              <a:avLst/>
            </a:prstGeom>
          </p:spPr>
        </p:pic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AD96B678-AB20-41DC-8711-FE91E625C410}"/>
                </a:ext>
              </a:extLst>
            </p:cNvPr>
            <p:cNvSpPr/>
            <p:nvPr/>
          </p:nvSpPr>
          <p:spPr>
            <a:xfrm>
              <a:off x="1000950" y="-934620"/>
              <a:ext cx="2762303" cy="145959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15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Who</a:t>
              </a:r>
              <a:endParaRPr kumimoji="0" lang="en-US" altLang="ko-KR" sz="3600" b="0" i="0" u="none" strike="noStrike" kern="120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1200" cap="none" spc="-15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부모와 자녀</a:t>
              </a: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4349B5C8-1DFE-4BD9-9715-412F3AAC0130}"/>
              </a:ext>
            </a:extLst>
          </p:cNvPr>
          <p:cNvGrpSpPr/>
          <p:nvPr/>
        </p:nvGrpSpPr>
        <p:grpSpPr>
          <a:xfrm>
            <a:off x="6938109" y="4093780"/>
            <a:ext cx="2334890" cy="2181437"/>
            <a:chOff x="7738632" y="-1569954"/>
            <a:chExt cx="2828898" cy="2799790"/>
          </a:xfrm>
        </p:grpSpPr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A7B4CFC5-A361-4EB7-AC36-62A5BF914A08}"/>
                </a:ext>
              </a:extLst>
            </p:cNvPr>
            <p:cNvGrpSpPr/>
            <p:nvPr/>
          </p:nvGrpSpPr>
          <p:grpSpPr>
            <a:xfrm>
              <a:off x="7767742" y="-1569954"/>
              <a:ext cx="2799788" cy="2799790"/>
              <a:chOff x="2990266" y="3001512"/>
              <a:chExt cx="1708770" cy="1708770"/>
            </a:xfrm>
          </p:grpSpPr>
          <p:sp>
            <p:nvSpPr>
              <p:cNvPr id="67" name="타원 66">
                <a:extLst>
                  <a:ext uri="{FF2B5EF4-FFF2-40B4-BE49-F238E27FC236}">
                    <a16:creationId xmlns:a16="http://schemas.microsoft.com/office/drawing/2014/main" id="{76AB50F2-80A7-4486-B00B-8739811226A9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68" name="타원 67">
                <a:extLst>
                  <a:ext uri="{FF2B5EF4-FFF2-40B4-BE49-F238E27FC236}">
                    <a16:creationId xmlns:a16="http://schemas.microsoft.com/office/drawing/2014/main" id="{A0588DDD-8052-48A2-9D75-E2A6F58D9008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solidFill>
                  <a:srgbClr val="245A8C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69" name="원형 47">
                <a:extLst>
                  <a:ext uri="{FF2B5EF4-FFF2-40B4-BE49-F238E27FC236}">
                    <a16:creationId xmlns:a16="http://schemas.microsoft.com/office/drawing/2014/main" id="{EFC04328-973A-4726-ABFB-373450153231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70" name="막힌 원호 69">
                <a:extLst>
                  <a:ext uri="{FF2B5EF4-FFF2-40B4-BE49-F238E27FC236}">
                    <a16:creationId xmlns:a16="http://schemas.microsoft.com/office/drawing/2014/main" id="{468D275A-7185-44D5-82AB-17CC6B963BF6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pic>
          <p:nvPicPr>
            <p:cNvPr id="65" name="그림 64">
              <a:extLst>
                <a:ext uri="{FF2B5EF4-FFF2-40B4-BE49-F238E27FC236}">
                  <a16:creationId xmlns:a16="http://schemas.microsoft.com/office/drawing/2014/main" id="{0B9785C8-F50F-45F7-903C-7068A9F52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3645" y="-1162827"/>
              <a:ext cx="2001138" cy="2001138"/>
            </a:xfrm>
            <a:prstGeom prst="rect">
              <a:avLst/>
            </a:prstGeom>
          </p:spPr>
        </p:pic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4476EC16-2CBD-467F-A130-6D9A74C2F799}"/>
                </a:ext>
              </a:extLst>
            </p:cNvPr>
            <p:cNvSpPr/>
            <p:nvPr/>
          </p:nvSpPr>
          <p:spPr>
            <a:xfrm>
              <a:off x="7738632" y="-954888"/>
              <a:ext cx="2762302" cy="154057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spc="-30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Where</a:t>
              </a:r>
              <a:endParaRPr kumimoji="0" lang="en-US" altLang="ko-KR" sz="3600" b="0" i="0" u="none" strike="noStrike" kern="1200" cap="none" spc="-30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(</a:t>
              </a:r>
              <a:r>
                <a:rPr kumimoji="0" lang="ko-KR" altLang="en-US" sz="36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가정</a:t>
              </a:r>
              <a:r>
                <a:rPr kumimoji="0" lang="en-US" altLang="ko-KR" sz="3600" b="0" i="0" u="none" strike="noStrike" kern="120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)</a:t>
              </a:r>
              <a:endParaRPr kumimoji="0" lang="ko-KR" altLang="en-US" sz="3600" b="0" i="0" u="none" strike="noStrike" kern="1200" cap="none" spc="-30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22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천일국</a:t>
            </a:r>
            <a:r>
              <a:rPr kumimoji="0" lang="ko-KR" altLang="en-US" sz="293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 가정예배 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환경창조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E441FBC-039D-4D31-A1FF-1170BFA9AD10}"/>
              </a:ext>
            </a:extLst>
          </p:cNvPr>
          <p:cNvGrpSpPr/>
          <p:nvPr/>
        </p:nvGrpSpPr>
        <p:grpSpPr>
          <a:xfrm>
            <a:off x="942383" y="3014782"/>
            <a:ext cx="2887918" cy="2643188"/>
            <a:chOff x="-68017" y="2064543"/>
            <a:chExt cx="3491222" cy="3221833"/>
          </a:xfrm>
        </p:grpSpPr>
        <p:pic>
          <p:nvPicPr>
            <p:cNvPr id="1032" name="Picture 8" descr="평화경(한국어)">
              <a:extLst>
                <a:ext uri="{FF2B5EF4-FFF2-40B4-BE49-F238E27FC236}">
                  <a16:creationId xmlns:a16="http://schemas.microsoft.com/office/drawing/2014/main" id="{E9728AB9-274B-42A4-B8AF-79776827EE2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78" t="25770" r="20164" b="7885"/>
            <a:stretch/>
          </p:blipFill>
          <p:spPr bwMode="auto">
            <a:xfrm>
              <a:off x="-68017" y="2064543"/>
              <a:ext cx="2319720" cy="3221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천성경(한국어)">
              <a:extLst>
                <a:ext uri="{FF2B5EF4-FFF2-40B4-BE49-F238E27FC236}">
                  <a16:creationId xmlns:a16="http://schemas.microsoft.com/office/drawing/2014/main" id="{D2EF4453-03A3-46E5-A37B-710841B8A4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36" t="27260" r="19347" b="10392"/>
            <a:stretch/>
          </p:blipFill>
          <p:spPr bwMode="auto">
            <a:xfrm>
              <a:off x="1208500" y="2195159"/>
              <a:ext cx="2214705" cy="30912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AA66159-2C34-4139-A6B0-6AB90D1A87D3}"/>
              </a:ext>
            </a:extLst>
          </p:cNvPr>
          <p:cNvSpPr txBox="1"/>
          <p:nvPr/>
        </p:nvSpPr>
        <p:spPr>
          <a:xfrm>
            <a:off x="678063" y="5774870"/>
            <a:ext cx="324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/>
              <a:t>천일국경전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F4A25D-9D53-47FA-B99E-7C3530DCCC1B}"/>
              </a:ext>
            </a:extLst>
          </p:cNvPr>
          <p:cNvSpPr txBox="1"/>
          <p:nvPr/>
        </p:nvSpPr>
        <p:spPr>
          <a:xfrm>
            <a:off x="4281391" y="5774870"/>
            <a:ext cx="324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/>
              <a:t>참부모님 존영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5D7A6D2-3DCC-4B8C-89D4-3E1ED0DE97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85" t="5231" r="3087" b="5315"/>
          <a:stretch/>
        </p:blipFill>
        <p:spPr>
          <a:xfrm>
            <a:off x="4814791" y="2900897"/>
            <a:ext cx="2182683" cy="275707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0465A0F-B458-4C39-8556-AACF025850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607" y="3121939"/>
            <a:ext cx="1760830" cy="236003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E093352-70FE-4F43-AC5D-6708E7F12B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-114" b="23915"/>
          <a:stretch/>
        </p:blipFill>
        <p:spPr>
          <a:xfrm>
            <a:off x="7811430" y="3209266"/>
            <a:ext cx="3186543" cy="22727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6A35BF3-59A7-43C8-B1E2-B017E235842A}"/>
              </a:ext>
            </a:extLst>
          </p:cNvPr>
          <p:cNvSpPr txBox="1"/>
          <p:nvPr/>
        </p:nvSpPr>
        <p:spPr>
          <a:xfrm>
            <a:off x="7754711" y="5715120"/>
            <a:ext cx="324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err="1"/>
              <a:t>효정원</a:t>
            </a:r>
            <a:endParaRPr lang="ko-KR" altLang="en-US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3E4B462-00DB-4088-BE11-20258E9DCB18}"/>
              </a:ext>
            </a:extLst>
          </p:cNvPr>
          <p:cNvSpPr/>
          <p:nvPr/>
        </p:nvSpPr>
        <p:spPr>
          <a:xfrm>
            <a:off x="3830301" y="1985712"/>
            <a:ext cx="4778829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가정예배를 위한 영적 환경 조성</a:t>
            </a:r>
          </a:p>
        </p:txBody>
      </p:sp>
    </p:spTree>
    <p:extLst>
      <p:ext uri="{BB962C8B-B14F-4D97-AF65-F5344CB8AC3E}">
        <p14:creationId xmlns:p14="http://schemas.microsoft.com/office/powerpoint/2010/main" val="2156575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그림 42">
            <a:extLst>
              <a:ext uri="{FF2B5EF4-FFF2-40B4-BE49-F238E27FC236}">
                <a16:creationId xmlns:a16="http://schemas.microsoft.com/office/drawing/2014/main" id="{6AF8FCE1-4AAE-436D-9847-79E7AC99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56" y="2203628"/>
            <a:ext cx="7257443" cy="4710741"/>
          </a:xfrm>
          <a:prstGeom prst="rect">
            <a:avLst/>
          </a:prstGeom>
        </p:spPr>
      </p:pic>
      <p:sp>
        <p:nvSpPr>
          <p:cNvPr id="17" name="모서리가 둥근 직사각형 112">
            <a:extLst>
              <a:ext uri="{FF2B5EF4-FFF2-40B4-BE49-F238E27FC236}">
                <a16:creationId xmlns:a16="http://schemas.microsoft.com/office/drawing/2014/main" id="{240BC402-E598-4310-9AB5-B80598BF9FF7}"/>
              </a:ext>
            </a:extLst>
          </p:cNvPr>
          <p:cNvSpPr/>
          <p:nvPr/>
        </p:nvSpPr>
        <p:spPr>
          <a:xfrm>
            <a:off x="391886" y="4548057"/>
            <a:ext cx="4844877" cy="586256"/>
          </a:xfrm>
          <a:prstGeom prst="roundRect">
            <a:avLst>
              <a:gd name="adj" fmla="val 7514"/>
            </a:avLst>
          </a:prstGeom>
          <a:gradFill>
            <a:gsLst>
              <a:gs pos="50000">
                <a:schemeClr val="bg1"/>
              </a:gs>
              <a:gs pos="98000">
                <a:schemeClr val="bg1">
                  <a:lumMod val="8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114300" dir="2700000" sx="99000" sy="99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88900" h="381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800" dirty="0">
              <a:solidFill>
                <a:prstClr val="white"/>
              </a:solidFill>
              <a:ea typeface="Yoon 윤고딕 550_TT" panose="0209060302010102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식순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592AB61A-E961-4872-8311-3EBCD97ADB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115683"/>
              </p:ext>
            </p:extLst>
          </p:nvPr>
        </p:nvGraphicFramePr>
        <p:xfrm>
          <a:off x="5431970" y="1948542"/>
          <a:ext cx="6368144" cy="4306298"/>
        </p:xfrm>
        <a:graphic>
          <a:graphicData uri="http://schemas.openxmlformats.org/drawingml/2006/table">
            <a:tbl>
              <a:tblPr/>
              <a:tblGrid>
                <a:gridCol w="598716">
                  <a:extLst>
                    <a:ext uri="{9D8B030D-6E8A-4147-A177-3AD203B41FA5}">
                      <a16:colId xmlns:a16="http://schemas.microsoft.com/office/drawing/2014/main" val="1191936403"/>
                    </a:ext>
                  </a:extLst>
                </a:gridCol>
                <a:gridCol w="2507697">
                  <a:extLst>
                    <a:ext uri="{9D8B030D-6E8A-4147-A177-3AD203B41FA5}">
                      <a16:colId xmlns:a16="http://schemas.microsoft.com/office/drawing/2014/main" val="1127697858"/>
                    </a:ext>
                  </a:extLst>
                </a:gridCol>
                <a:gridCol w="3261731">
                  <a:extLst>
                    <a:ext uri="{9D8B030D-6E8A-4147-A177-3AD203B41FA5}">
                      <a16:colId xmlns:a16="http://schemas.microsoft.com/office/drawing/2014/main" val="1932110135"/>
                    </a:ext>
                  </a:extLst>
                </a:gridCol>
              </a:tblGrid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성초점화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544965"/>
                  </a:ext>
                </a:extLst>
              </a:tr>
              <a:tr h="36645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7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경배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6188560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가정맹세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756168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보고기도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가족 구성원이 돌아가며 참여</a:t>
                      </a: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811819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가족간 친교</a:t>
                      </a: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0" spc="0" dirty="0" err="1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부부경배</a:t>
                      </a:r>
                      <a:r>
                        <a:rPr lang="en-US" altLang="ko-KR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, </a:t>
                      </a: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자녀가 부모에게 경배</a:t>
                      </a:r>
                      <a:r>
                        <a:rPr lang="en-US" altLang="ko-KR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, </a:t>
                      </a: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포옹</a:t>
                      </a: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3801446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삶의 보고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시작 전 지난주 삶을 나눔</a:t>
                      </a: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057497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 err="1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말씀훈독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57375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7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질문 및 토론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품성교재</a:t>
                      </a:r>
                      <a:r>
                        <a:rPr lang="en-US" altLang="ko-KR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:</a:t>
                      </a:r>
                      <a:r>
                        <a:rPr lang="ko-KR" altLang="en-US" sz="1800" b="0" kern="0" spc="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개인이 실천하고 싶은 내용 공유</a:t>
                      </a: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9593722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70" dirty="0" err="1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헌금봉헌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62812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축도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52577"/>
                  </a:ext>
                </a:extLst>
              </a:tr>
              <a:tr h="3496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FF0000"/>
                          </a:solidFill>
                          <a:effectLst/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◈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0" kern="0" spc="-80" dirty="0">
                          <a:solidFill>
                            <a:srgbClr val="000000"/>
                          </a:solidFill>
                          <a:effectLst/>
                          <a:latin typeface="-윤고딕160" panose="02030504000101010101" pitchFamily="18" charset="-127"/>
                          <a:ea typeface="-윤고딕160" panose="02030504000101010101" pitchFamily="18" charset="-127"/>
                        </a:rPr>
                        <a:t>폐회</a:t>
                      </a: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kern="0" spc="0" dirty="0">
                        <a:solidFill>
                          <a:srgbClr val="000000"/>
                        </a:solidFill>
                        <a:effectLst/>
                        <a:latin typeface="-윤고딕160" panose="02030504000101010101" pitchFamily="18" charset="-127"/>
                        <a:ea typeface="-윤고딕160" panose="02030504000101010101" pitchFamily="18" charset="-127"/>
                      </a:endParaRPr>
                    </a:p>
                  </a:txBody>
                  <a:tcPr marL="41243" marR="41243" marT="11402" marB="11402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66692"/>
                  </a:ext>
                </a:extLst>
              </a:tr>
            </a:tbl>
          </a:graphicData>
        </a:graphic>
      </p:graphicFrame>
      <p:sp>
        <p:nvSpPr>
          <p:cNvPr id="7" name="모서리가 둥근 직사각형 16">
            <a:extLst>
              <a:ext uri="{FF2B5EF4-FFF2-40B4-BE49-F238E27FC236}">
                <a16:creationId xmlns:a16="http://schemas.microsoft.com/office/drawing/2014/main" id="{23272599-AC43-4CA1-9A2D-C051E8F1C955}"/>
              </a:ext>
            </a:extLst>
          </p:cNvPr>
          <p:cNvSpPr/>
          <p:nvPr/>
        </p:nvSpPr>
        <p:spPr>
          <a:xfrm>
            <a:off x="420262" y="5240614"/>
            <a:ext cx="1932546" cy="548521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3A2A9A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시 간</a:t>
            </a:r>
            <a:endParaRPr lang="en-US" altLang="ko-KR" sz="2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8" name="모서리가 둥근 직사각형 2">
            <a:extLst>
              <a:ext uri="{FF2B5EF4-FFF2-40B4-BE49-F238E27FC236}">
                <a16:creationId xmlns:a16="http://schemas.microsoft.com/office/drawing/2014/main" id="{AAAB11E8-D918-4551-ADF1-31924576D634}"/>
              </a:ext>
            </a:extLst>
          </p:cNvPr>
          <p:cNvSpPr/>
          <p:nvPr/>
        </p:nvSpPr>
        <p:spPr>
          <a:xfrm>
            <a:off x="391886" y="1930202"/>
            <a:ext cx="1932546" cy="548521"/>
          </a:xfrm>
          <a:prstGeom prst="roundRect">
            <a:avLst/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목적</a:t>
            </a:r>
            <a:endParaRPr lang="en-US" altLang="ko-KR" sz="2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9" name="모서리가 둥근 직사각형 14">
            <a:extLst>
              <a:ext uri="{FF2B5EF4-FFF2-40B4-BE49-F238E27FC236}">
                <a16:creationId xmlns:a16="http://schemas.microsoft.com/office/drawing/2014/main" id="{7931CB03-A5A4-4A11-BCCE-472AE6763834}"/>
              </a:ext>
            </a:extLst>
          </p:cNvPr>
          <p:cNvSpPr/>
          <p:nvPr/>
        </p:nvSpPr>
        <p:spPr>
          <a:xfrm>
            <a:off x="435761" y="3936335"/>
            <a:ext cx="1932546" cy="548521"/>
          </a:xfrm>
          <a:prstGeom prst="roundRect">
            <a:avLst/>
          </a:prstGeom>
          <a:gradFill>
            <a:gsLst>
              <a:gs pos="0">
                <a:srgbClr val="66BAE4"/>
              </a:gs>
              <a:gs pos="82000">
                <a:srgbClr val="387BCC"/>
              </a:gs>
            </a:gsLst>
            <a:lin ang="5400000" scaled="0"/>
          </a:gradFill>
          <a:ln w="9525">
            <a:solidFill>
              <a:srgbClr val="285C9C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대상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5DB8C35-404B-4195-9200-212191C04282}"/>
              </a:ext>
            </a:extLst>
          </p:cNvPr>
          <p:cNvGrpSpPr/>
          <p:nvPr/>
        </p:nvGrpSpPr>
        <p:grpSpPr>
          <a:xfrm>
            <a:off x="348012" y="2522338"/>
            <a:ext cx="4844877" cy="1298355"/>
            <a:chOff x="348012" y="2522338"/>
            <a:chExt cx="4898902" cy="1401008"/>
          </a:xfrm>
        </p:grpSpPr>
        <p:sp>
          <p:nvSpPr>
            <p:cNvPr id="10" name="모서리가 둥근 직사각형 112">
              <a:extLst>
                <a:ext uri="{FF2B5EF4-FFF2-40B4-BE49-F238E27FC236}">
                  <a16:creationId xmlns:a16="http://schemas.microsoft.com/office/drawing/2014/main" id="{CF0549ED-2C89-4D31-85C3-6F77925FC6F6}"/>
                </a:ext>
              </a:extLst>
            </p:cNvPr>
            <p:cNvSpPr/>
            <p:nvPr/>
          </p:nvSpPr>
          <p:spPr>
            <a:xfrm>
              <a:off x="348012" y="2522338"/>
              <a:ext cx="4898902" cy="1401008"/>
            </a:xfrm>
            <a:prstGeom prst="roundRect">
              <a:avLst>
                <a:gd name="adj" fmla="val 7514"/>
              </a:avLst>
            </a:prstGeom>
            <a:gradFill>
              <a:gsLst>
                <a:gs pos="50000">
                  <a:schemeClr val="bg1"/>
                </a:gs>
                <a:gs pos="98000">
                  <a:schemeClr val="bg1">
                    <a:lumMod val="87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114300" dir="2700000" sx="99000" sy="99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8900" h="381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latinLnBrk="0"/>
              <a:endParaRPr lang="ko-KR" altLang="en-US" sz="1800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20E60F9-56D7-4CAB-97F2-803E543C99E4}"/>
                </a:ext>
              </a:extLst>
            </p:cNvPr>
            <p:cNvSpPr txBox="1"/>
            <p:nvPr/>
          </p:nvSpPr>
          <p:spPr>
            <a:xfrm>
              <a:off x="468085" y="2655834"/>
              <a:ext cx="4778829" cy="1195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just" defTabSz="457200" latinLnBrk="0">
                <a:buFont typeface="Arial" panose="020B0604020202020204" pitchFamily="34" charset="0"/>
                <a:buChar char="•"/>
                <a:defRPr/>
              </a:pPr>
              <a:r>
                <a:rPr lang="ko-KR" altLang="en-US" sz="22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하늘부모님을 닮은 가정으로 성장</a:t>
              </a:r>
              <a:endParaRPr lang="en-US" altLang="ko-KR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endParaRPr>
            </a:p>
            <a:p>
              <a:pPr marL="342900" indent="-342900" algn="just" defTabSz="457200" latinLnBrk="0">
                <a:buFont typeface="Arial" panose="020B0604020202020204" pitchFamily="34" charset="0"/>
                <a:buChar char="•"/>
                <a:defRPr/>
              </a:pPr>
              <a:r>
                <a:rPr lang="ko-KR" altLang="en-US" sz="22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말씀 </a:t>
              </a:r>
              <a:r>
                <a:rPr lang="ko-KR" altLang="en-US" sz="2200" spc="-225" dirty="0" err="1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중심한</a:t>
              </a:r>
              <a:r>
                <a:rPr lang="ko-KR" altLang="en-US" sz="22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 신앙 전수와  전통상속</a:t>
              </a:r>
              <a:endParaRPr lang="en-US" altLang="ko-KR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endParaRPr>
            </a:p>
            <a:p>
              <a:pPr marL="342900" indent="-342900" algn="just" defTabSz="457200" latinLnBrk="0">
                <a:buFont typeface="Arial" panose="020B0604020202020204" pitchFamily="34" charset="0"/>
                <a:buChar char="•"/>
                <a:defRPr/>
              </a:pPr>
              <a:r>
                <a:rPr lang="ko-KR" altLang="en-US" sz="22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자녀의 정체성 확립을 통한 축복 상속 </a:t>
              </a:r>
              <a:endParaRPr lang="en-US" altLang="ko-KR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6647B18-60F9-4C22-9642-865A2B5B721E}"/>
              </a:ext>
            </a:extLst>
          </p:cNvPr>
          <p:cNvSpPr txBox="1"/>
          <p:nvPr/>
        </p:nvSpPr>
        <p:spPr>
          <a:xfrm>
            <a:off x="451260" y="4636871"/>
            <a:ext cx="47261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457200" latinLnBrk="0">
              <a:buFont typeface="Arial" panose="020B0604020202020204" pitchFamily="34" charset="0"/>
              <a:buChar char="•"/>
              <a:defRPr/>
            </a:pPr>
            <a:r>
              <a:rPr lang="ko-KR" altLang="en-US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부모 자녀 축복가정 단위</a:t>
            </a:r>
            <a:endParaRPr lang="en-US" altLang="ko-KR" sz="22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+mn-ea"/>
            </a:endParaRPr>
          </a:p>
        </p:txBody>
      </p:sp>
      <p:sp>
        <p:nvSpPr>
          <p:cNvPr id="18" name="모서리가 둥근 직사각형 112">
            <a:extLst>
              <a:ext uri="{FF2B5EF4-FFF2-40B4-BE49-F238E27FC236}">
                <a16:creationId xmlns:a16="http://schemas.microsoft.com/office/drawing/2014/main" id="{D0103492-068C-4386-94C8-350BE6A6D890}"/>
              </a:ext>
            </a:extLst>
          </p:cNvPr>
          <p:cNvSpPr/>
          <p:nvPr/>
        </p:nvSpPr>
        <p:spPr>
          <a:xfrm>
            <a:off x="376387" y="5877244"/>
            <a:ext cx="4844877" cy="586256"/>
          </a:xfrm>
          <a:prstGeom prst="roundRect">
            <a:avLst>
              <a:gd name="adj" fmla="val 7514"/>
            </a:avLst>
          </a:prstGeom>
          <a:gradFill>
            <a:gsLst>
              <a:gs pos="50000">
                <a:schemeClr val="bg1"/>
              </a:gs>
              <a:gs pos="98000">
                <a:schemeClr val="bg1">
                  <a:lumMod val="8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114300" dir="2700000" sx="99000" sy="99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88900" h="381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800" dirty="0">
              <a:solidFill>
                <a:prstClr val="white"/>
              </a:solidFill>
              <a:ea typeface="Yoon 윤고딕 550_TT" panose="0209060302010102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F38C3E-289A-46D4-9BFA-316996559070}"/>
              </a:ext>
            </a:extLst>
          </p:cNvPr>
          <p:cNvSpPr txBox="1"/>
          <p:nvPr/>
        </p:nvSpPr>
        <p:spPr>
          <a:xfrm>
            <a:off x="435761" y="5966058"/>
            <a:ext cx="47261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457200" latinLnBrk="0">
              <a:buFont typeface="Arial" panose="020B0604020202020204" pitchFamily="34" charset="0"/>
              <a:buChar char="•"/>
              <a:defRPr/>
            </a:pPr>
            <a:r>
              <a:rPr lang="ko-KR" altLang="en-US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매주 토요일 저녁 또는 주</a:t>
            </a:r>
            <a:r>
              <a:rPr lang="en-US" altLang="ko-KR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1</a:t>
            </a:r>
            <a:r>
              <a:rPr lang="ko-KR" altLang="en-US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회 </a:t>
            </a:r>
            <a:r>
              <a:rPr lang="en-US" altLang="ko-KR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1</a:t>
            </a:r>
            <a:r>
              <a:rPr lang="ko-KR" altLang="en-US" sz="22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시간 </a:t>
            </a:r>
            <a:endParaRPr lang="en-US" altLang="ko-KR" sz="22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0811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9AD1DA3-5777-4C83-A612-90D7EAD30D44}"/>
              </a:ext>
            </a:extLst>
          </p:cNvPr>
          <p:cNvGrpSpPr/>
          <p:nvPr/>
        </p:nvGrpSpPr>
        <p:grpSpPr>
          <a:xfrm>
            <a:off x="0" y="0"/>
            <a:ext cx="12192000" cy="6882343"/>
            <a:chOff x="2107596" y="2699871"/>
            <a:chExt cx="9144000" cy="685256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2B9961EE-E958-40A2-BA54-1B4BE058F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60" r="26089"/>
            <a:stretch>
              <a:fillRect/>
            </a:stretch>
          </p:blipFill>
          <p:spPr>
            <a:xfrm>
              <a:off x="2107596" y="2709793"/>
              <a:ext cx="2483768" cy="3380921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823BAE8E-689C-4059-A6A3-346703ECD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364" y="2699871"/>
              <a:ext cx="3770523" cy="3390834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2F13240D-A6AB-463C-88B6-C967FC4BF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88"/>
            <a:stretch>
              <a:fillRect/>
            </a:stretch>
          </p:blipFill>
          <p:spPr>
            <a:xfrm>
              <a:off x="8361887" y="2709785"/>
              <a:ext cx="2889709" cy="338092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F0C0295B-B00F-434F-84B0-665975C77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44"/>
            <a:stretch/>
          </p:blipFill>
          <p:spPr>
            <a:xfrm rot="5400000">
              <a:off x="7804906" y="6118532"/>
              <a:ext cx="3461726" cy="3406089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9F796BAB-443F-4A42-8263-7EF35DF4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604" y="6090705"/>
              <a:ext cx="5725129" cy="3461726"/>
            </a:xfrm>
            <a:prstGeom prst="rect">
              <a:avLst/>
            </a:prstGeom>
          </p:spPr>
        </p:pic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C171F80-307A-4E16-983D-3BEC1C5A610D}"/>
              </a:ext>
            </a:extLst>
          </p:cNvPr>
          <p:cNvSpPr/>
          <p:nvPr/>
        </p:nvSpPr>
        <p:spPr>
          <a:xfrm>
            <a:off x="1" y="2898411"/>
            <a:ext cx="12174956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 err="1">
                <a:solidFill>
                  <a:schemeClr val="bg1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가족대청소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5452D83-CF3C-4BD5-AA0B-C782CF566DFE}"/>
              </a:ext>
            </a:extLst>
          </p:cNvPr>
          <p:cNvSpPr/>
          <p:nvPr/>
        </p:nvSpPr>
        <p:spPr>
          <a:xfrm>
            <a:off x="17044" y="6380164"/>
            <a:ext cx="7599418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</a:rPr>
              <a:t>목욕재개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00A0BBB-B699-446F-BA59-FD36C3707D5B}"/>
              </a:ext>
            </a:extLst>
          </p:cNvPr>
          <p:cNvSpPr/>
          <p:nvPr/>
        </p:nvSpPr>
        <p:spPr>
          <a:xfrm>
            <a:off x="7616460" y="6345870"/>
            <a:ext cx="4558495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예배재단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8613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B72D0AB8-5494-4EB5-9E87-1CAF08231D3C}"/>
              </a:ext>
            </a:extLst>
          </p:cNvPr>
          <p:cNvGrpSpPr/>
          <p:nvPr/>
        </p:nvGrpSpPr>
        <p:grpSpPr>
          <a:xfrm>
            <a:off x="0" y="76200"/>
            <a:ext cx="12192000" cy="6781799"/>
            <a:chOff x="4761230" y="2599503"/>
            <a:chExt cx="9252520" cy="6885384"/>
          </a:xfrm>
        </p:grpSpPr>
        <p:pic>
          <p:nvPicPr>
            <p:cNvPr id="4" name="Picture 4" descr="C:\Users\yongjinhun\Desktop\j'.,m.jpg">
              <a:extLst>
                <a:ext uri="{FF2B5EF4-FFF2-40B4-BE49-F238E27FC236}">
                  <a16:creationId xmlns:a16="http://schemas.microsoft.com/office/drawing/2014/main" id="{DAD191B5-6A70-4AF3-B7AA-4AB6845D3D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01382" y="6055887"/>
              <a:ext cx="3203848" cy="3429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Picture 3" descr="C:\Users\yongjinhun\Desktop\ghjd.jpg">
              <a:extLst>
                <a:ext uri="{FF2B5EF4-FFF2-40B4-BE49-F238E27FC236}">
                  <a16:creationId xmlns:a16="http://schemas.microsoft.com/office/drawing/2014/main" id="{C8C8C516-0228-40A7-BA72-3CC295DBF4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1230" y="5983879"/>
              <a:ext cx="3059832" cy="3429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Picture 2" descr="C:\Users\yongjinhun\Desktop\tyqwu.jpg">
              <a:extLst>
                <a:ext uri="{FF2B5EF4-FFF2-40B4-BE49-F238E27FC236}">
                  <a16:creationId xmlns:a16="http://schemas.microsoft.com/office/drawing/2014/main" id="{F4C68064-5051-4BBA-B19E-C64C7EB8B7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731205" y="2626887"/>
              <a:ext cx="3282545" cy="32944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3DA4A955-92CF-4B5A-84B8-FBC814A3C5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87" r="11572"/>
            <a:stretch/>
          </p:blipFill>
          <p:spPr>
            <a:xfrm>
              <a:off x="7605039" y="5983879"/>
              <a:ext cx="3155612" cy="34384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AE51FC61-2882-4FB8-B7C6-60F46EFC42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01" r="18555" b="9302"/>
            <a:stretch/>
          </p:blipFill>
          <p:spPr>
            <a:xfrm>
              <a:off x="4792784" y="2628833"/>
              <a:ext cx="2866338" cy="33991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F1C4126D-9B02-4BB5-92D9-6D16A68C2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953"/>
            <a:stretch>
              <a:fillRect/>
            </a:stretch>
          </p:blipFill>
          <p:spPr>
            <a:xfrm>
              <a:off x="7533030" y="2599503"/>
              <a:ext cx="3274764" cy="33648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FD5E582-CEE9-4B08-8E2B-B5E27896EA5C}"/>
              </a:ext>
            </a:extLst>
          </p:cNvPr>
          <p:cNvSpPr/>
          <p:nvPr/>
        </p:nvSpPr>
        <p:spPr>
          <a:xfrm>
            <a:off x="41578" y="2888220"/>
            <a:ext cx="3744992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</a:rPr>
              <a:t>정화의식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657A616-D87C-422F-B84B-E18553B00B2E}"/>
              </a:ext>
            </a:extLst>
          </p:cNvPr>
          <p:cNvSpPr/>
          <p:nvPr/>
        </p:nvSpPr>
        <p:spPr>
          <a:xfrm>
            <a:off x="3780977" y="2888219"/>
            <a:ext cx="3776959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훈독교재 준비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4C65FC4-9CE8-4C78-B67F-3F8301BF6D13}"/>
              </a:ext>
            </a:extLst>
          </p:cNvPr>
          <p:cNvSpPr/>
          <p:nvPr/>
        </p:nvSpPr>
        <p:spPr>
          <a:xfrm>
            <a:off x="7557935" y="2888219"/>
            <a:ext cx="4634065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성초점화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F64575D-AE2B-4B60-8FBF-4C8A3CF467CB}"/>
              </a:ext>
            </a:extLst>
          </p:cNvPr>
          <p:cNvSpPr/>
          <p:nvPr/>
        </p:nvSpPr>
        <p:spPr>
          <a:xfrm>
            <a:off x="15151" y="6282455"/>
            <a:ext cx="3849161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</a:rPr>
              <a:t>질문 및 토론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9986348-16C6-4FBE-9010-751A812565A6}"/>
              </a:ext>
            </a:extLst>
          </p:cNvPr>
          <p:cNvSpPr/>
          <p:nvPr/>
        </p:nvSpPr>
        <p:spPr>
          <a:xfrm>
            <a:off x="3873482" y="6274427"/>
            <a:ext cx="4070867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가정예배 실재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C1718D9-44BC-4CAC-8561-12D93E6CD2C5}"/>
              </a:ext>
            </a:extLst>
          </p:cNvPr>
          <p:cNvSpPr/>
          <p:nvPr/>
        </p:nvSpPr>
        <p:spPr>
          <a:xfrm>
            <a:off x="7905410" y="6274426"/>
            <a:ext cx="4271440" cy="502173"/>
          </a:xfrm>
          <a:prstGeom prst="rect">
            <a:avLst/>
          </a:prstGeom>
          <a:solidFill>
            <a:schemeClr val="accent1">
              <a:lumMod val="50000"/>
              <a:alpha val="69000"/>
            </a:schemeClr>
          </a:solidFill>
          <a:ln w="38100">
            <a:noFill/>
          </a:ln>
        </p:spPr>
        <p:txBody>
          <a:bodyPr wrap="square" lIns="144000" tIns="108000" bIns="18000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다음_Regular" panose="02000603060000000000" pitchFamily="2" charset="-127"/>
                <a:ea typeface="다음_Regular" panose="02000603060000000000" pitchFamily="2" charset="-127"/>
              </a:rPr>
              <a:t>축도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6658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그림 42">
            <a:extLst>
              <a:ext uri="{FF2B5EF4-FFF2-40B4-BE49-F238E27FC236}">
                <a16:creationId xmlns:a16="http://schemas.microsoft.com/office/drawing/2014/main" id="{6AF8FCE1-4AAE-436D-9847-79E7AC99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56" y="2172994"/>
            <a:ext cx="7257443" cy="4710741"/>
          </a:xfrm>
          <a:prstGeom prst="rect">
            <a:avLst/>
          </a:prstGeom>
        </p:spPr>
      </p:pic>
      <p:sp>
        <p:nvSpPr>
          <p:cNvPr id="40" name="직사각형 39">
            <a:extLst>
              <a:ext uri="{FF2B5EF4-FFF2-40B4-BE49-F238E27FC236}">
                <a16:creationId xmlns:a16="http://schemas.microsoft.com/office/drawing/2014/main" id="{8393250C-78F8-43BA-8040-35ECBBBF1F90}"/>
              </a:ext>
            </a:extLst>
          </p:cNvPr>
          <p:cNvSpPr/>
          <p:nvPr/>
        </p:nvSpPr>
        <p:spPr>
          <a:xfrm>
            <a:off x="4329998" y="2411188"/>
            <a:ext cx="7858414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dirty="0"/>
              <a:t>부모의 설교나 훈계의 시간이 되지 않도록 함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주의점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15" name="원형 47">
            <a:extLst>
              <a:ext uri="{FF2B5EF4-FFF2-40B4-BE49-F238E27FC236}">
                <a16:creationId xmlns:a16="http://schemas.microsoft.com/office/drawing/2014/main" id="{E9B00843-8710-4829-AF16-9D62470F9EF9}"/>
              </a:ext>
            </a:extLst>
          </p:cNvPr>
          <p:cNvSpPr/>
          <p:nvPr/>
        </p:nvSpPr>
        <p:spPr>
          <a:xfrm>
            <a:off x="1077630" y="2742713"/>
            <a:ext cx="2724347" cy="2611052"/>
          </a:xfrm>
          <a:prstGeom prst="pie">
            <a:avLst>
              <a:gd name="adj1" fmla="val 10800000"/>
              <a:gd name="adj2" fmla="val 2603"/>
            </a:avLst>
          </a:pr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FFFFFF">
                  <a:alpha val="15000"/>
                </a:srgbClr>
              </a:gs>
            </a:gsLst>
            <a:lin ang="54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08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 Condensed" panose="020B0506020202050204" pitchFamily="34" charset="0"/>
              <a:ea typeface="나눔고딕" panose="020D0604000000000000" pitchFamily="50" charset="-127"/>
              <a:cs typeface="+mn-cs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D5EA94-6027-478C-8A29-6944D8FEA1AB}"/>
              </a:ext>
            </a:extLst>
          </p:cNvPr>
          <p:cNvGrpSpPr/>
          <p:nvPr/>
        </p:nvGrpSpPr>
        <p:grpSpPr>
          <a:xfrm>
            <a:off x="881464" y="2587651"/>
            <a:ext cx="3089936" cy="2936866"/>
            <a:chOff x="940040" y="-1569955"/>
            <a:chExt cx="2823213" cy="2799789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45DCB622-3F90-4B48-BF50-D0B37A9DE4FE}"/>
                </a:ext>
              </a:extLst>
            </p:cNvPr>
            <p:cNvGrpSpPr/>
            <p:nvPr/>
          </p:nvGrpSpPr>
          <p:grpSpPr>
            <a:xfrm>
              <a:off x="940040" y="-1569955"/>
              <a:ext cx="2799789" cy="2799789"/>
              <a:chOff x="2990266" y="3001512"/>
              <a:chExt cx="1708770" cy="1708770"/>
            </a:xfrm>
          </p:grpSpPr>
          <p:sp>
            <p:nvSpPr>
              <p:cNvPr id="24" name="타원 23">
                <a:extLst>
                  <a:ext uri="{FF2B5EF4-FFF2-40B4-BE49-F238E27FC236}">
                    <a16:creationId xmlns:a16="http://schemas.microsoft.com/office/drawing/2014/main" id="{0159AF45-2767-4AF5-B98D-85A16C3DA3C3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>
                <a:solidFill>
                  <a:srgbClr val="969696"/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25" name="타원 24">
                <a:extLst>
                  <a:ext uri="{FF2B5EF4-FFF2-40B4-BE49-F238E27FC236}">
                    <a16:creationId xmlns:a16="http://schemas.microsoft.com/office/drawing/2014/main" id="{955E29E1-1ACA-47D6-A6A1-5AEBFE5DABAB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62A0D8"/>
                  </a:gs>
                  <a:gs pos="100000">
                    <a:srgbClr val="245A8C"/>
                  </a:gs>
                </a:gsLst>
                <a:lin ang="5400000" scaled="0"/>
              </a:gradFill>
              <a:ln w="9525">
                <a:solidFill>
                  <a:schemeClr val="accent5">
                    <a:lumMod val="50000"/>
                  </a:schemeClr>
                </a:solidFill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26" name="원형 47">
                <a:extLst>
                  <a:ext uri="{FF2B5EF4-FFF2-40B4-BE49-F238E27FC236}">
                    <a16:creationId xmlns:a16="http://schemas.microsoft.com/office/drawing/2014/main" id="{0ADCD1A3-9BDD-49F8-BE5A-B83BD39C9EC0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27" name="막힌 원호 26">
                <a:extLst>
                  <a:ext uri="{FF2B5EF4-FFF2-40B4-BE49-F238E27FC236}">
                    <a16:creationId xmlns:a16="http://schemas.microsoft.com/office/drawing/2014/main" id="{0FB5AFB2-D065-4DDA-B3AC-9D758904A8C7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08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D6C993B1-1E92-45C3-BFC8-EEC164894BBB}"/>
                </a:ext>
              </a:extLst>
            </p:cNvPr>
            <p:cNvSpPr/>
            <p:nvPr/>
          </p:nvSpPr>
          <p:spPr>
            <a:xfrm>
              <a:off x="1000950" y="-934620"/>
              <a:ext cx="2762303" cy="156966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1200" cap="none" spc="-150" normalizeH="0" baseline="0" noProof="0" dirty="0" err="1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천일국</a:t>
              </a:r>
              <a:endParaRPr kumimoji="0" lang="en-US" altLang="ko-KR" sz="4800" b="0" i="0" u="none" strike="noStrike" kern="120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4800" spc="-15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가정예배</a:t>
              </a:r>
              <a:endParaRPr kumimoji="0" lang="ko-KR" altLang="en-US" sz="4800" b="0" i="0" u="none" strike="noStrike" kern="120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A4A25314-BFB7-4124-9BD5-8B6D18522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9365" y="-1170630"/>
              <a:ext cx="2001138" cy="2001137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038478BA-A042-4B71-B43A-184685E5075F}"/>
              </a:ext>
            </a:extLst>
          </p:cNvPr>
          <p:cNvSpPr txBox="1"/>
          <p:nvPr/>
        </p:nvSpPr>
        <p:spPr>
          <a:xfrm>
            <a:off x="4670737" y="5633499"/>
            <a:ext cx="533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i="1" dirty="0">
                <a:solidFill>
                  <a:schemeClr val="bg1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6</a:t>
            </a:r>
            <a:endParaRPr lang="ko-KR" altLang="en-US" sz="4800" b="1" i="1" dirty="0">
              <a:solidFill>
                <a:schemeClr val="bg1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23415AE-73FF-4913-8EE1-3332119FD0B2}"/>
              </a:ext>
            </a:extLst>
          </p:cNvPr>
          <p:cNvSpPr/>
          <p:nvPr/>
        </p:nvSpPr>
        <p:spPr>
          <a:xfrm>
            <a:off x="4329998" y="3055991"/>
            <a:ext cx="7858414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dirty="0"/>
              <a:t>모든 가족들이 적절한 대화의 시간을 갖도록 함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0DD99873-051E-4AAF-9E11-CC0EE2913DD8}"/>
              </a:ext>
            </a:extLst>
          </p:cNvPr>
          <p:cNvSpPr/>
          <p:nvPr/>
        </p:nvSpPr>
        <p:spPr>
          <a:xfrm>
            <a:off x="4329998" y="3720506"/>
            <a:ext cx="7858414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dirty="0"/>
              <a:t>의사소통 중 경청</a:t>
            </a:r>
            <a:r>
              <a:rPr lang="en-US" altLang="ko-KR" sz="2600" b="1" dirty="0"/>
              <a:t>, </a:t>
            </a:r>
            <a:r>
              <a:rPr lang="ko-KR" altLang="en-US" sz="2600" b="1" dirty="0"/>
              <a:t>공감의 반응으로 서로를 존중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7DAEFB90-FC6D-4DB1-854E-206BDECFF994}"/>
              </a:ext>
            </a:extLst>
          </p:cNvPr>
          <p:cNvSpPr/>
          <p:nvPr/>
        </p:nvSpPr>
        <p:spPr>
          <a:xfrm>
            <a:off x="4330883" y="4417789"/>
            <a:ext cx="7858414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dirty="0"/>
              <a:t>정해진 시간을 지킬 수 있도록 함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355E505D-AEB3-47D8-8DB6-7835BF481689}"/>
              </a:ext>
            </a:extLst>
          </p:cNvPr>
          <p:cNvSpPr/>
          <p:nvPr/>
        </p:nvSpPr>
        <p:spPr>
          <a:xfrm>
            <a:off x="4338027" y="5084024"/>
            <a:ext cx="7858414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dirty="0"/>
              <a:t>부모의 기분</a:t>
            </a:r>
            <a:r>
              <a:rPr lang="en-US" altLang="ko-KR" sz="2600" b="1" dirty="0"/>
              <a:t>,</a:t>
            </a:r>
            <a:r>
              <a:rPr lang="ko-KR" altLang="en-US" sz="2600" b="1" dirty="0"/>
              <a:t> 상황에 따라 진행 취소 되지 않도록 함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4256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천일국</a:t>
            </a:r>
            <a:r>
              <a:rPr kumimoji="0" lang="ko-KR" altLang="en-US" sz="293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 가정예배 삶의 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나눔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65DD062-E020-4895-A47A-4A8F29911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137" y="2063338"/>
            <a:ext cx="6763304" cy="4493921"/>
          </a:xfrm>
          <a:prstGeom prst="rect">
            <a:avLst/>
          </a:prstGeom>
        </p:spPr>
      </p:pic>
      <p:sp>
        <p:nvSpPr>
          <p:cNvPr id="7" name="모서리가 둥근 직사각형 112">
            <a:extLst>
              <a:ext uri="{FF2B5EF4-FFF2-40B4-BE49-F238E27FC236}">
                <a16:creationId xmlns:a16="http://schemas.microsoft.com/office/drawing/2014/main" id="{54FF20A2-0453-4A37-A739-E8271CE4893D}"/>
              </a:ext>
            </a:extLst>
          </p:cNvPr>
          <p:cNvSpPr/>
          <p:nvPr/>
        </p:nvSpPr>
        <p:spPr>
          <a:xfrm>
            <a:off x="363511" y="4221485"/>
            <a:ext cx="4844877" cy="586256"/>
          </a:xfrm>
          <a:prstGeom prst="roundRect">
            <a:avLst>
              <a:gd name="adj" fmla="val 7514"/>
            </a:avLst>
          </a:prstGeom>
          <a:gradFill>
            <a:gsLst>
              <a:gs pos="50000">
                <a:schemeClr val="bg1"/>
              </a:gs>
              <a:gs pos="98000">
                <a:schemeClr val="bg1">
                  <a:lumMod val="8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114300" dir="2700000" sx="99000" sy="99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88900" h="381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800" dirty="0">
              <a:solidFill>
                <a:prstClr val="white"/>
              </a:solidFill>
              <a:ea typeface="Yoon 윤고딕 550_TT" panose="02090603020101020101" pitchFamily="18" charset="-127"/>
            </a:endParaRPr>
          </a:p>
        </p:txBody>
      </p:sp>
      <p:sp>
        <p:nvSpPr>
          <p:cNvPr id="8" name="모서리가 둥근 직사각형 16">
            <a:extLst>
              <a:ext uri="{FF2B5EF4-FFF2-40B4-BE49-F238E27FC236}">
                <a16:creationId xmlns:a16="http://schemas.microsoft.com/office/drawing/2014/main" id="{87223CE8-41A9-4233-A292-34C88A9BA29A}"/>
              </a:ext>
            </a:extLst>
          </p:cNvPr>
          <p:cNvSpPr/>
          <p:nvPr/>
        </p:nvSpPr>
        <p:spPr>
          <a:xfrm>
            <a:off x="391887" y="4914042"/>
            <a:ext cx="1932546" cy="548521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3A2A9A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프로그램</a:t>
            </a:r>
            <a:endParaRPr lang="en-US" altLang="ko-KR" sz="2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9" name="모서리가 둥근 직사각형 2">
            <a:extLst>
              <a:ext uri="{FF2B5EF4-FFF2-40B4-BE49-F238E27FC236}">
                <a16:creationId xmlns:a16="http://schemas.microsoft.com/office/drawing/2014/main" id="{C699D1CA-0EC8-4C75-AC60-49D1D2EA5BD8}"/>
              </a:ext>
            </a:extLst>
          </p:cNvPr>
          <p:cNvSpPr/>
          <p:nvPr/>
        </p:nvSpPr>
        <p:spPr>
          <a:xfrm>
            <a:off x="391886" y="1930202"/>
            <a:ext cx="1932546" cy="548521"/>
          </a:xfrm>
          <a:prstGeom prst="roundRect">
            <a:avLst/>
          </a:prstGeom>
          <a:gradFill>
            <a:gsLst>
              <a:gs pos="0">
                <a:srgbClr val="65E5D6"/>
              </a:gs>
              <a:gs pos="80000">
                <a:srgbClr val="238D8A"/>
              </a:gs>
            </a:gsLst>
            <a:lin ang="5400000" scaled="0"/>
          </a:gradFill>
          <a:ln w="9525">
            <a:solidFill>
              <a:srgbClr val="249090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목적</a:t>
            </a:r>
            <a:endParaRPr lang="en-US" altLang="ko-KR" sz="24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10" name="모서리가 둥근 직사각형 14">
            <a:extLst>
              <a:ext uri="{FF2B5EF4-FFF2-40B4-BE49-F238E27FC236}">
                <a16:creationId xmlns:a16="http://schemas.microsoft.com/office/drawing/2014/main" id="{0C909AF4-E464-4B35-A97D-BAC072667B65}"/>
              </a:ext>
            </a:extLst>
          </p:cNvPr>
          <p:cNvSpPr/>
          <p:nvPr/>
        </p:nvSpPr>
        <p:spPr>
          <a:xfrm>
            <a:off x="407386" y="3609763"/>
            <a:ext cx="1932546" cy="548521"/>
          </a:xfrm>
          <a:prstGeom prst="roundRect">
            <a:avLst/>
          </a:prstGeom>
          <a:gradFill>
            <a:gsLst>
              <a:gs pos="0">
                <a:srgbClr val="66BAE4"/>
              </a:gs>
              <a:gs pos="82000">
                <a:srgbClr val="387BCC"/>
              </a:gs>
            </a:gsLst>
            <a:lin ang="5400000" scaled="0"/>
          </a:gradFill>
          <a:ln w="9525">
            <a:solidFill>
              <a:srgbClr val="285C9C"/>
            </a:solidFill>
          </a:ln>
          <a:effectLst>
            <a:outerShdw blurRad="127000" algn="ctr" rotWithShape="0">
              <a:srgbClr val="000000">
                <a:alpha val="80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extrusionH="254000" contourW="12700" prstMaterial="powder">
            <a:bevelT w="101600" h="101600"/>
            <a:bevelB w="1016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>
              <a:defRPr/>
            </a:pPr>
            <a:r>
              <a:rPr lang="ko-KR" altLang="en-US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대상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851C79D8-F819-4D52-BF60-8CD334789809}"/>
              </a:ext>
            </a:extLst>
          </p:cNvPr>
          <p:cNvGrpSpPr/>
          <p:nvPr/>
        </p:nvGrpSpPr>
        <p:grpSpPr>
          <a:xfrm>
            <a:off x="348012" y="2522339"/>
            <a:ext cx="4844877" cy="1118199"/>
            <a:chOff x="348012" y="2522338"/>
            <a:chExt cx="4898902" cy="1727883"/>
          </a:xfrm>
        </p:grpSpPr>
        <p:sp>
          <p:nvSpPr>
            <p:cNvPr id="12" name="모서리가 둥근 직사각형 112">
              <a:extLst>
                <a:ext uri="{FF2B5EF4-FFF2-40B4-BE49-F238E27FC236}">
                  <a16:creationId xmlns:a16="http://schemas.microsoft.com/office/drawing/2014/main" id="{9BA1C470-8D0A-49F2-ACF0-234493A8227E}"/>
                </a:ext>
              </a:extLst>
            </p:cNvPr>
            <p:cNvSpPr/>
            <p:nvPr/>
          </p:nvSpPr>
          <p:spPr>
            <a:xfrm>
              <a:off x="348012" y="2522338"/>
              <a:ext cx="4898902" cy="1401008"/>
            </a:xfrm>
            <a:prstGeom prst="roundRect">
              <a:avLst>
                <a:gd name="adj" fmla="val 7514"/>
              </a:avLst>
            </a:prstGeom>
            <a:gradFill>
              <a:gsLst>
                <a:gs pos="50000">
                  <a:schemeClr val="bg1"/>
                </a:gs>
                <a:gs pos="98000">
                  <a:schemeClr val="bg1">
                    <a:lumMod val="87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114300" dir="2700000" sx="99000" sy="99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8900" h="381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latinLnBrk="0"/>
              <a:endParaRPr lang="ko-KR" altLang="en-US" sz="1800" dirty="0">
                <a:solidFill>
                  <a:prstClr val="white"/>
                </a:solidFill>
                <a:ea typeface="Yoon 윤고딕 550_TT" panose="02090603020101020101" pitchFamily="18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8664375-BB84-4264-A35B-C124F6B7C75B}"/>
                </a:ext>
              </a:extLst>
            </p:cNvPr>
            <p:cNvSpPr txBox="1"/>
            <p:nvPr/>
          </p:nvSpPr>
          <p:spPr>
            <a:xfrm>
              <a:off x="423720" y="2633223"/>
              <a:ext cx="4778829" cy="1616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457200" latinLnBrk="0">
                <a:defRPr/>
              </a:pPr>
              <a:r>
                <a:rPr lang="ko-KR" altLang="en-US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하늘부모님의 품성을 닮은 부부로 성장</a:t>
              </a:r>
              <a:endParaRPr lang="en-US" altLang="ko-KR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endParaRPr>
            </a:p>
            <a:p>
              <a:pPr algn="just" defTabSz="457200" latinLnBrk="0">
                <a:defRPr/>
              </a:pPr>
              <a:r>
                <a:rPr lang="ko-KR" altLang="en-US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온전한 품성을 지닌 축복의 상대로 성장</a:t>
              </a:r>
              <a:r>
                <a:rPr lang="en-US" altLang="ko-KR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(</a:t>
              </a:r>
              <a:r>
                <a:rPr lang="ko-KR" altLang="en-US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자녀</a:t>
              </a:r>
              <a:r>
                <a:rPr lang="en-US" altLang="ko-KR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)</a:t>
              </a:r>
              <a:r>
                <a:rPr lang="ko-KR" altLang="en-US" sz="20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 </a:t>
              </a:r>
              <a:endParaRPr lang="en-US" altLang="ko-KR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endParaRPr>
            </a:p>
            <a:p>
              <a:pPr algn="just" defTabSz="457200" latinLnBrk="0">
                <a:defRPr/>
              </a:pPr>
              <a:r>
                <a:rPr lang="en-US" altLang="ko-KR" sz="22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+mn-ea"/>
                </a:rPr>
                <a:t>  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6AAF214-22A9-40D5-B54F-27FB13032A4A}"/>
              </a:ext>
            </a:extLst>
          </p:cNvPr>
          <p:cNvSpPr txBox="1"/>
          <p:nvPr/>
        </p:nvSpPr>
        <p:spPr>
          <a:xfrm>
            <a:off x="422885" y="4310299"/>
            <a:ext cx="47261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457200" latinLnBrk="0">
              <a:buFont typeface="Arial" panose="020B0604020202020204" pitchFamily="34" charset="0"/>
              <a:buChar char="•"/>
              <a:defRPr/>
            </a:pPr>
            <a:r>
              <a:rPr lang="ko-KR" altLang="en-US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부모 자녀 축복가정 단위</a:t>
            </a:r>
            <a:endParaRPr lang="en-US" altLang="ko-KR" sz="20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+mn-ea"/>
            </a:endParaRPr>
          </a:p>
        </p:txBody>
      </p:sp>
      <p:sp>
        <p:nvSpPr>
          <p:cNvPr id="15" name="모서리가 둥근 직사각형 112">
            <a:extLst>
              <a:ext uri="{FF2B5EF4-FFF2-40B4-BE49-F238E27FC236}">
                <a16:creationId xmlns:a16="http://schemas.microsoft.com/office/drawing/2014/main" id="{54909F6C-9041-44F8-9504-5AF057DF1457}"/>
              </a:ext>
            </a:extLst>
          </p:cNvPr>
          <p:cNvSpPr/>
          <p:nvPr/>
        </p:nvSpPr>
        <p:spPr>
          <a:xfrm>
            <a:off x="348012" y="5550672"/>
            <a:ext cx="4844877" cy="906662"/>
          </a:xfrm>
          <a:prstGeom prst="roundRect">
            <a:avLst>
              <a:gd name="adj" fmla="val 7514"/>
            </a:avLst>
          </a:prstGeom>
          <a:gradFill>
            <a:gsLst>
              <a:gs pos="50000">
                <a:schemeClr val="bg1"/>
              </a:gs>
              <a:gs pos="98000">
                <a:schemeClr val="bg1">
                  <a:lumMod val="87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114300" dir="2700000" sx="99000" sy="99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88900" h="381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800" dirty="0">
              <a:solidFill>
                <a:prstClr val="white"/>
              </a:solidFill>
              <a:ea typeface="Yoon 윤고딕 550_TT" panose="0209060302010102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7D37EF-3005-48E6-ABA6-7FD77A58D6A9}"/>
              </a:ext>
            </a:extLst>
          </p:cNvPr>
          <p:cNvSpPr txBox="1"/>
          <p:nvPr/>
        </p:nvSpPr>
        <p:spPr>
          <a:xfrm>
            <a:off x="422885" y="5639486"/>
            <a:ext cx="47261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457200" latinLnBrk="0">
              <a:buFont typeface="Arial" panose="020B0604020202020204" pitchFamily="34" charset="0"/>
              <a:buChar char="•"/>
              <a:defRPr/>
            </a:pPr>
            <a:r>
              <a:rPr lang="en-US" altLang="ko-KR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40 </a:t>
            </a:r>
            <a:r>
              <a:rPr lang="ko-KR" altLang="en-US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개 품성 카드 실천 및 나눔</a:t>
            </a:r>
            <a:endParaRPr lang="en-US" altLang="ko-KR" sz="20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+mn-ea"/>
            </a:endParaRPr>
          </a:p>
          <a:p>
            <a:pPr marL="342900" indent="-342900" algn="just" defTabSz="457200" latinLnBrk="0">
              <a:buFont typeface="Arial" panose="020B0604020202020204" pitchFamily="34" charset="0"/>
              <a:buChar char="•"/>
              <a:defRPr/>
            </a:pPr>
            <a:r>
              <a:rPr lang="ko-KR" altLang="en-US" sz="20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+mn-ea"/>
              </a:rPr>
              <a:t>감사 일기</a:t>
            </a:r>
            <a:endParaRPr lang="en-US" altLang="ko-KR" sz="2000" spc="-225" dirty="0">
              <a:solidFill>
                <a:prstClr val="white"/>
              </a:solidFill>
              <a:effectLst>
                <a:glow rad="101600">
                  <a:prstClr val="black">
                    <a:alpha val="83000"/>
                  </a:prst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1384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줄무늬가 있는 오른쪽 화살표 4">
            <a:extLst>
              <a:ext uri="{FF2B5EF4-FFF2-40B4-BE49-F238E27FC236}">
                <a16:creationId xmlns:a16="http://schemas.microsoft.com/office/drawing/2014/main" id="{36F8E87B-B5D1-4A25-A2B4-A39B470BA26B}"/>
              </a:ext>
            </a:extLst>
          </p:cNvPr>
          <p:cNvSpPr/>
          <p:nvPr/>
        </p:nvSpPr>
        <p:spPr>
          <a:xfrm rot="16200000">
            <a:off x="5902205" y="908180"/>
            <a:ext cx="636424" cy="3266974"/>
          </a:xfrm>
          <a:prstGeom prst="stripedRightArrow">
            <a:avLst/>
          </a:prstGeom>
          <a:solidFill>
            <a:srgbClr val="E6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품성교육 목표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graphicFrame>
        <p:nvGraphicFramePr>
          <p:cNvPr id="19" name="다이어그램 18">
            <a:extLst>
              <a:ext uri="{FF2B5EF4-FFF2-40B4-BE49-F238E27FC236}">
                <a16:creationId xmlns:a16="http://schemas.microsoft.com/office/drawing/2014/main" id="{FD8B0921-D8C2-41A7-B8CE-D70E321A0E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630903"/>
              </p:ext>
            </p:extLst>
          </p:nvPr>
        </p:nvGraphicFramePr>
        <p:xfrm>
          <a:off x="2584013" y="1731612"/>
          <a:ext cx="727280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그룹 2">
            <a:extLst>
              <a:ext uri="{FF2B5EF4-FFF2-40B4-BE49-F238E27FC236}">
                <a16:creationId xmlns:a16="http://schemas.microsoft.com/office/drawing/2014/main" id="{5C2C0860-B0DD-4AC3-B970-8172DF6F08B3}"/>
              </a:ext>
            </a:extLst>
          </p:cNvPr>
          <p:cNvGrpSpPr/>
          <p:nvPr/>
        </p:nvGrpSpPr>
        <p:grpSpPr>
          <a:xfrm>
            <a:off x="1449805" y="2671011"/>
            <a:ext cx="9619248" cy="4084721"/>
            <a:chOff x="2376151" y="2955748"/>
            <a:chExt cx="7715145" cy="36004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3869EAD-6008-465D-B2CB-1BF2A0708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6151" y="2955748"/>
              <a:ext cx="7715145" cy="3600400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8E8E5A9C-74F1-42F8-8487-BCFE7A400D3B}"/>
                </a:ext>
              </a:extLst>
            </p:cNvPr>
            <p:cNvSpPr/>
            <p:nvPr/>
          </p:nvSpPr>
          <p:spPr>
            <a:xfrm>
              <a:off x="5536341" y="4179884"/>
              <a:ext cx="1296144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 cap="rnd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C00000"/>
                  </a:solidFill>
                  <a:latin typeface="+mn-ea"/>
                </a:rPr>
                <a:t>말씀요약노트</a:t>
              </a:r>
              <a:endParaRPr lang="ko-KR" altLang="en-US" sz="14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9863A0E6-70E7-4EA8-A11A-380C1C20863F}"/>
                </a:ext>
              </a:extLst>
            </p:cNvPr>
            <p:cNvSpPr/>
            <p:nvPr/>
          </p:nvSpPr>
          <p:spPr>
            <a:xfrm>
              <a:off x="2728029" y="4899964"/>
              <a:ext cx="1314400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14400">
                <a:defRPr/>
              </a:pPr>
              <a:r>
                <a:rPr lang="ko-KR" altLang="en-US" sz="1400" b="1" dirty="0">
                  <a:solidFill>
                    <a:srgbClr val="C00000"/>
                  </a:solidFill>
                  <a:latin typeface="+mn-ea"/>
                </a:rPr>
                <a:t>엄마품성교실</a:t>
              </a:r>
              <a:endParaRPr lang="en-US" altLang="ko-KR" sz="14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276BE333-E3B7-4BEB-B721-948AB4FE35C9}"/>
                </a:ext>
              </a:extLst>
            </p:cNvPr>
            <p:cNvSpPr/>
            <p:nvPr/>
          </p:nvSpPr>
          <p:spPr>
            <a:xfrm>
              <a:off x="8344653" y="4971972"/>
              <a:ext cx="1634651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ko-KR" altLang="en-US" sz="1400" b="1" dirty="0">
                  <a:solidFill>
                    <a:srgbClr val="C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학습 </a:t>
              </a:r>
              <a:r>
                <a:rPr lang="ko-KR" altLang="en-US" sz="1400" b="1" dirty="0" err="1">
                  <a:solidFill>
                    <a:srgbClr val="C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코칭</a:t>
              </a:r>
              <a:r>
                <a:rPr lang="ko-KR" altLang="en-US" sz="1400" b="1" dirty="0">
                  <a:solidFill>
                    <a:srgbClr val="C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프로그램</a:t>
              </a:r>
              <a:endParaRPr lang="en-US" altLang="ko-KR" sz="14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B5022D7C-0E85-4FA8-881C-1ADF1E017B09}"/>
                </a:ext>
              </a:extLst>
            </p:cNvPr>
            <p:cNvSpPr/>
            <p:nvPr/>
          </p:nvSpPr>
          <p:spPr>
            <a:xfrm>
              <a:off x="8344653" y="5332012"/>
              <a:ext cx="1634651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 err="1">
                  <a:solidFill>
                    <a:srgbClr val="C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진로코칭</a:t>
              </a:r>
              <a:endParaRPr lang="ko-KR" altLang="en-US" sz="1400" dirty="0">
                <a:solidFill>
                  <a:srgbClr val="C00000"/>
                </a:solidFill>
              </a:endParaRP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E64BDB65-4290-4FB9-A18C-741D0C9DC318}"/>
                </a:ext>
              </a:extLst>
            </p:cNvPr>
            <p:cNvSpPr/>
            <p:nvPr/>
          </p:nvSpPr>
          <p:spPr>
            <a:xfrm>
              <a:off x="2728029" y="5260004"/>
              <a:ext cx="1314400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defTabSz="801330">
                <a:defRPr/>
              </a:pPr>
              <a:r>
                <a:rPr lang="ko-KR" altLang="en-US" sz="1400" b="1" dirty="0">
                  <a:solidFill>
                    <a:srgbClr val="C00000"/>
                  </a:solidFill>
                  <a:latin typeface="+mn-ea"/>
                </a:rPr>
                <a:t>품성교육</a:t>
              </a:r>
              <a:endParaRPr lang="en-US" altLang="ko-KR" sz="14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4FCC875-E9A8-4861-9A4D-7E38894256EC}"/>
                </a:ext>
              </a:extLst>
            </p:cNvPr>
            <p:cNvSpPr/>
            <p:nvPr/>
          </p:nvSpPr>
          <p:spPr>
            <a:xfrm>
              <a:off x="2728029" y="5620044"/>
              <a:ext cx="1314400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defTabSz="801330">
                <a:defRPr/>
              </a:pPr>
              <a:r>
                <a:rPr lang="ko-KR" altLang="en-US" sz="1400" b="1" dirty="0">
                  <a:solidFill>
                    <a:srgbClr val="C00000"/>
                  </a:solidFill>
                  <a:latin typeface="+mn-ea"/>
                </a:rPr>
                <a:t>감사일기</a:t>
              </a:r>
              <a:endParaRPr lang="en-US" altLang="ko-KR" sz="14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937E1A3B-F187-4DFB-B44E-F223F5ECC583}"/>
                </a:ext>
              </a:extLst>
            </p:cNvPr>
            <p:cNvSpPr/>
            <p:nvPr/>
          </p:nvSpPr>
          <p:spPr>
            <a:xfrm>
              <a:off x="2584013" y="4802078"/>
              <a:ext cx="1584176" cy="122413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9AE46C37-2D0D-4F4F-9D8D-978FEB964E12}"/>
                </a:ext>
              </a:extLst>
            </p:cNvPr>
            <p:cNvSpPr/>
            <p:nvPr/>
          </p:nvSpPr>
          <p:spPr>
            <a:xfrm>
              <a:off x="8247129" y="4873832"/>
              <a:ext cx="1825716" cy="890228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CC1E8434-68AA-48F1-A5DD-455D611B657C}"/>
                </a:ext>
              </a:extLst>
            </p:cNvPr>
            <p:cNvSpPr/>
            <p:nvPr/>
          </p:nvSpPr>
          <p:spPr>
            <a:xfrm>
              <a:off x="4960277" y="4179884"/>
              <a:ext cx="522312" cy="27699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14400">
                <a:defRPr/>
              </a:pPr>
              <a:r>
                <a:rPr lang="ko-KR" altLang="en-US" sz="1200" b="1">
                  <a:solidFill>
                    <a:srgbClr val="C00000"/>
                  </a:solidFill>
                  <a:latin typeface="+mn-ea"/>
                </a:rPr>
                <a:t>예배</a:t>
              </a:r>
              <a:endParaRPr lang="en-US" altLang="ko-KR" sz="12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67FB88CA-3F65-483B-A53D-91B86E0BAF82}"/>
                </a:ext>
              </a:extLst>
            </p:cNvPr>
            <p:cNvSpPr/>
            <p:nvPr/>
          </p:nvSpPr>
          <p:spPr>
            <a:xfrm>
              <a:off x="6886237" y="4173665"/>
              <a:ext cx="522312" cy="27699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lvl="0" algn="ctr" defTabSz="914400">
                <a:defRPr/>
              </a:pPr>
              <a:r>
                <a:rPr lang="ko-KR" altLang="en-US" sz="1200" b="1" dirty="0">
                  <a:solidFill>
                    <a:srgbClr val="C00000"/>
                  </a:solidFill>
                  <a:latin typeface="+mn-ea"/>
                </a:rPr>
                <a:t>수련</a:t>
              </a:r>
              <a:endParaRPr lang="en-US" altLang="ko-KR" sz="1200" b="1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D41A1F56-A4D1-4D8A-A4E2-110FA6E5CFA9}"/>
                </a:ext>
              </a:extLst>
            </p:cNvPr>
            <p:cNvSpPr/>
            <p:nvPr/>
          </p:nvSpPr>
          <p:spPr>
            <a:xfrm>
              <a:off x="4884735" y="4173665"/>
              <a:ext cx="2595821" cy="31399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9664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B156B17-149D-41EC-A031-3617160DACFB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참부모님 말씀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25042F0-B7D0-40B9-AA73-F4757A18CBCC}"/>
              </a:ext>
            </a:extLst>
          </p:cNvPr>
          <p:cNvSpPr/>
          <p:nvPr/>
        </p:nvSpPr>
        <p:spPr>
          <a:xfrm>
            <a:off x="1290655" y="2448684"/>
            <a:ext cx="10147381" cy="4222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  타락하지 않은 영광된 가정만 가지면 무엇이든지 만사형통입니다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부모로부터 자녀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·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부부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·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가정을 이루어 참부모가 승리한 모든 것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하나님의 속성인 절대 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·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유일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·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불변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·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영원한 것을 상속받습니다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그런 가정은 천운이 보호하는 것입니다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</a:p>
          <a:p>
            <a:pPr algn="just">
              <a:lnSpc>
                <a:spcPct val="120000"/>
              </a:lnSpc>
            </a:pPr>
            <a:r>
              <a:rPr lang="en-US" altLang="ko-KR" sz="24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Yoon 윤명조 550_TT" pitchFamily="18" charset="-127"/>
                <a:ea typeface="Yoon 윤명조 550_TT" pitchFamily="18" charset="-127"/>
              </a:rPr>
              <a:t>(294-328,1998.08.09)</a:t>
            </a:r>
          </a:p>
          <a:p>
            <a:pPr algn="just">
              <a:lnSpc>
                <a:spcPct val="120000"/>
              </a:lnSpc>
            </a:pPr>
            <a:endParaRPr lang="en-US" altLang="ko-KR" sz="1000" b="1" spc="-100" dirty="0">
              <a:latin typeface="Yoon 윤명조 550_TT" pitchFamily="18" charset="-127"/>
              <a:ea typeface="Yoon 윤명조 550_TT" pitchFamily="18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2400" b="1" spc="-100" dirty="0">
                <a:solidFill>
                  <a:srgbClr val="002060"/>
                </a:solidFill>
                <a:latin typeface="Yoon 윤명조 550_TT" pitchFamily="18" charset="-127"/>
                <a:ea typeface="Yoon 윤명조 550_TT" pitchFamily="18" charset="-127"/>
              </a:rPr>
              <a:t> </a:t>
            </a: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가정교회는 본래 에덴동산에서 타락하지 않고 하나님을 중심삼고 아담 가정이 완전히 사랑해서 하나된 것을 의미합니다</a:t>
            </a:r>
            <a:r>
              <a:rPr lang="en-US" altLang="ko-KR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.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그렇게 가정교회가 시작되어 가정 종족교회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가정 국가교회로 발전하여 세계 형태의 가정이상을 갖춘 하나의 세계가 되는 것입니다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  <a:r>
              <a:rPr lang="en-US" altLang="ko-KR" sz="24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Yoon 윤명조 550_TT" pitchFamily="18" charset="-127"/>
                <a:ea typeface="Yoon 윤명조 550_TT" pitchFamily="18" charset="-127"/>
              </a:rPr>
              <a:t>(102-230, 1979 01 01)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C1B7FC-93FE-4E5F-8C94-FBE3036DF049}"/>
              </a:ext>
            </a:extLst>
          </p:cNvPr>
          <p:cNvSpPr txBox="1"/>
          <p:nvPr/>
        </p:nvSpPr>
        <p:spPr>
          <a:xfrm>
            <a:off x="336098" y="2118657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0" dirty="0">
                <a:solidFill>
                  <a:srgbClr val="00B0F0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“</a:t>
            </a:r>
            <a:endParaRPr lang="ko-KR" altLang="en-US" sz="15000" dirty="0">
              <a:solidFill>
                <a:srgbClr val="00B0F0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2041139-7BD7-40DD-ADFC-862C0B32052B}"/>
              </a:ext>
            </a:extLst>
          </p:cNvPr>
          <p:cNvSpPr/>
          <p:nvPr/>
        </p:nvSpPr>
        <p:spPr>
          <a:xfrm>
            <a:off x="3808529" y="1819892"/>
            <a:ext cx="4778829" cy="5975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가정예배의 의미</a:t>
            </a:r>
          </a:p>
        </p:txBody>
      </p:sp>
    </p:spTree>
    <p:extLst>
      <p:ext uri="{BB962C8B-B14F-4D97-AF65-F5344CB8AC3E}">
        <p14:creationId xmlns:p14="http://schemas.microsoft.com/office/powerpoint/2010/main" val="949096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천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일국</a:t>
            </a:r>
            <a:r>
              <a:rPr lang="en-US" altLang="ko-KR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가정예배 품성교재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1090B66-9B9B-420B-A1CF-49AF3F3C1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04" y="1767824"/>
            <a:ext cx="5743633" cy="50179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D4D087A-A81E-44E9-BCBF-426DC0E26C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9695" y="1767824"/>
            <a:ext cx="6121379" cy="49518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72873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CCCBF36-1A6A-4C33-AB39-4399AE6F0593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예배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1B947628-EDC9-48E0-97E5-BCBE0A59C6F3}"/>
              </a:ext>
            </a:extLst>
          </p:cNvPr>
          <p:cNvSpPr/>
          <p:nvPr/>
        </p:nvSpPr>
        <p:spPr>
          <a:xfrm>
            <a:off x="4093134" y="2680382"/>
            <a:ext cx="3279724" cy="1497235"/>
          </a:xfrm>
          <a:prstGeom prst="rightArrow">
            <a:avLst>
              <a:gd name="adj1" fmla="val 78462"/>
              <a:gd name="adj2" fmla="val 44232"/>
            </a:avLst>
          </a:prstGeom>
          <a:gradFill flip="none" rotWithShape="1">
            <a:gsLst>
              <a:gs pos="0">
                <a:srgbClr val="4472C4">
                  <a:shade val="30000"/>
                  <a:satMod val="115000"/>
                </a:srgbClr>
              </a:gs>
              <a:gs pos="50000">
                <a:srgbClr val="4472C4">
                  <a:shade val="67500"/>
                  <a:satMod val="115000"/>
                </a:srgbClr>
              </a:gs>
              <a:gs pos="100000">
                <a:srgbClr val="4472C4">
                  <a:shade val="100000"/>
                  <a:satMod val="115000"/>
                </a:srgbClr>
              </a:gs>
            </a:gsLst>
            <a:lin ang="10800000" scaled="1"/>
            <a:tileRect/>
          </a:gra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AutoShape 4" descr="아이콘 이미지">
            <a:extLst>
              <a:ext uri="{FF2B5EF4-FFF2-40B4-BE49-F238E27FC236}">
                <a16:creationId xmlns:a16="http://schemas.microsoft.com/office/drawing/2014/main" id="{447C79F9-A19F-4256-81A4-32E4A88E9D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14963" y="262218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맑은 고딕" panose="020F0502020204030204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4ABAA54-F5C9-4667-A563-26969C56AB23}"/>
              </a:ext>
            </a:extLst>
          </p:cNvPr>
          <p:cNvGrpSpPr/>
          <p:nvPr/>
        </p:nvGrpSpPr>
        <p:grpSpPr>
          <a:xfrm>
            <a:off x="7487609" y="2043393"/>
            <a:ext cx="2799788" cy="2799790"/>
            <a:chOff x="7767742" y="-1569954"/>
            <a:chExt cx="2799788" cy="2799790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48D452AA-E395-406B-A4DA-BC2B800DC97C}"/>
                </a:ext>
              </a:extLst>
            </p:cNvPr>
            <p:cNvGrpSpPr/>
            <p:nvPr/>
          </p:nvGrpSpPr>
          <p:grpSpPr>
            <a:xfrm>
              <a:off x="7767742" y="-1569954"/>
              <a:ext cx="2799788" cy="2799790"/>
              <a:chOff x="2990266" y="3001512"/>
              <a:chExt cx="1708770" cy="1708770"/>
            </a:xfrm>
          </p:grpSpPr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D2230B71-4342-494B-A4B2-25C72611BCDE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 cap="flat" cmpd="sng" algn="ctr">
                <a:solidFill>
                  <a:srgbClr val="969696"/>
                </a:solidFill>
                <a:prstDash val="solid"/>
                <a:miter lim="800000"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ACF4658-6433-45C7-8C7D-330CE3FA18A8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2CC6C2"/>
                  </a:gs>
                  <a:gs pos="100000">
                    <a:srgbClr val="277D89"/>
                  </a:gs>
                </a:gsLst>
                <a:lin ang="5400000" scaled="0"/>
              </a:gradFill>
              <a:ln w="9525" cap="flat" cmpd="sng" algn="ctr">
                <a:solidFill>
                  <a:srgbClr val="245A8C"/>
                </a:solidFill>
                <a:prstDash val="solid"/>
                <a:miter lim="800000"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2" name="원형 47">
                <a:extLst>
                  <a:ext uri="{FF2B5EF4-FFF2-40B4-BE49-F238E27FC236}">
                    <a16:creationId xmlns:a16="http://schemas.microsoft.com/office/drawing/2014/main" id="{9DFE10A4-118B-4DFF-9B57-CA5456370B8E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3" name="막힌 원호 12">
                <a:extLst>
                  <a:ext uri="{FF2B5EF4-FFF2-40B4-BE49-F238E27FC236}">
                    <a16:creationId xmlns:a16="http://schemas.microsoft.com/office/drawing/2014/main" id="{67306BCE-9985-4D75-8031-1D68E8923D7C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E91EE472-7761-4FDF-8A8C-7DE3B2B5D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3645" y="-1162827"/>
              <a:ext cx="2001138" cy="2001138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6B80F1E-716A-406A-B6D1-89D89C414741}"/>
                </a:ext>
              </a:extLst>
            </p:cNvPr>
            <p:cNvSpPr/>
            <p:nvPr/>
          </p:nvSpPr>
          <p:spPr>
            <a:xfrm>
              <a:off x="7793062" y="-954889"/>
              <a:ext cx="2762303" cy="156966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0" cap="none" spc="-300" normalizeH="0" baseline="0" noProof="0" dirty="0" err="1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천일국</a:t>
              </a:r>
              <a:endParaRPr kumimoji="0" lang="en-US" altLang="ko-KR" sz="4800" b="0" i="0" u="none" strike="noStrike" kern="0" cap="none" spc="-30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0" cap="none" spc="-30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예배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2D8ADAA-EB47-43AF-B463-7B941CB86C5F}"/>
              </a:ext>
            </a:extLst>
          </p:cNvPr>
          <p:cNvGrpSpPr/>
          <p:nvPr/>
        </p:nvGrpSpPr>
        <p:grpSpPr>
          <a:xfrm>
            <a:off x="1637305" y="2060260"/>
            <a:ext cx="2823213" cy="2799789"/>
            <a:chOff x="940040" y="-1569955"/>
            <a:chExt cx="2823213" cy="2799789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51DD686F-D32F-4974-A636-EF583413A3C8}"/>
                </a:ext>
              </a:extLst>
            </p:cNvPr>
            <p:cNvGrpSpPr/>
            <p:nvPr/>
          </p:nvGrpSpPr>
          <p:grpSpPr>
            <a:xfrm>
              <a:off x="940040" y="-1569955"/>
              <a:ext cx="2799789" cy="2799789"/>
              <a:chOff x="2990266" y="3001512"/>
              <a:chExt cx="1708770" cy="1708770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85507823-3F04-49DB-9167-92C8D369B95F}"/>
                  </a:ext>
                </a:extLst>
              </p:cNvPr>
              <p:cNvSpPr/>
              <p:nvPr/>
            </p:nvSpPr>
            <p:spPr>
              <a:xfrm>
                <a:off x="2990266" y="3001512"/>
                <a:ext cx="1708770" cy="1708770"/>
              </a:xfrm>
              <a:prstGeom prst="ellipse">
                <a:avLst/>
              </a:prstGeom>
              <a:gradFill flip="none" rotWithShape="1">
                <a:gsLst>
                  <a:gs pos="0">
                    <a:srgbClr val="E8E8E8"/>
                  </a:gs>
                  <a:gs pos="100000">
                    <a:srgbClr val="F3F3F3"/>
                  </a:gs>
                </a:gsLst>
                <a:lin ang="18900000" scaled="1"/>
                <a:tileRect/>
              </a:gradFill>
              <a:ln w="9525" cap="flat" cmpd="sng" algn="ctr">
                <a:solidFill>
                  <a:srgbClr val="969696"/>
                </a:solidFill>
                <a:prstDash val="solid"/>
                <a:miter lim="800000"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19" name="타원 18">
                <a:extLst>
                  <a:ext uri="{FF2B5EF4-FFF2-40B4-BE49-F238E27FC236}">
                    <a16:creationId xmlns:a16="http://schemas.microsoft.com/office/drawing/2014/main" id="{3C4CFAF3-D102-4850-B31D-5DA2214D845A}"/>
                  </a:ext>
                </a:extLst>
              </p:cNvPr>
              <p:cNvSpPr/>
              <p:nvPr/>
            </p:nvSpPr>
            <p:spPr>
              <a:xfrm>
                <a:off x="3085198" y="3096444"/>
                <a:ext cx="1518906" cy="1518906"/>
              </a:xfrm>
              <a:prstGeom prst="ellipse">
                <a:avLst/>
              </a:prstGeom>
              <a:gradFill>
                <a:gsLst>
                  <a:gs pos="0">
                    <a:srgbClr val="62A0D8"/>
                  </a:gs>
                  <a:gs pos="100000">
                    <a:srgbClr val="245A8C"/>
                  </a:gs>
                </a:gsLst>
                <a:lin ang="5400000" scaled="0"/>
              </a:gradFill>
              <a:ln w="9525" cap="flat" cmpd="sng" algn="ctr">
                <a:solidFill>
                  <a:srgbClr val="5B9BD5">
                    <a:lumMod val="50000"/>
                  </a:srgbClr>
                </a:solidFill>
                <a:prstDash val="solid"/>
                <a:miter lim="800000"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20" name="원형 47">
                <a:extLst>
                  <a:ext uri="{FF2B5EF4-FFF2-40B4-BE49-F238E27FC236}">
                    <a16:creationId xmlns:a16="http://schemas.microsoft.com/office/drawing/2014/main" id="{9EDCF2E7-694B-46F6-8F7C-F5457963E118}"/>
                  </a:ext>
                </a:extLst>
              </p:cNvPr>
              <p:cNvSpPr/>
              <p:nvPr/>
            </p:nvSpPr>
            <p:spPr>
              <a:xfrm>
                <a:off x="3071755" y="3082649"/>
                <a:ext cx="1519200" cy="1519200"/>
              </a:xfrm>
              <a:prstGeom prst="pie">
                <a:avLst>
                  <a:gd name="adj1" fmla="val 10800000"/>
                  <a:gd name="adj2" fmla="val 2603"/>
                </a:avLst>
              </a:prstGeom>
              <a:gradFill>
                <a:gsLst>
                  <a:gs pos="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  <p:sp>
            <p:nvSpPr>
              <p:cNvPr id="21" name="막힌 원호 20">
                <a:extLst>
                  <a:ext uri="{FF2B5EF4-FFF2-40B4-BE49-F238E27FC236}">
                    <a16:creationId xmlns:a16="http://schemas.microsoft.com/office/drawing/2014/main" id="{BA02E453-4D1B-43E6-A224-F99308E303D5}"/>
                  </a:ext>
                </a:extLst>
              </p:cNvPr>
              <p:cNvSpPr/>
              <p:nvPr/>
            </p:nvSpPr>
            <p:spPr>
              <a:xfrm>
                <a:off x="3106814" y="3120441"/>
                <a:ext cx="1480436" cy="1480436"/>
              </a:xfrm>
              <a:prstGeom prst="blockArc">
                <a:avLst>
                  <a:gd name="adj1" fmla="val 10800000"/>
                  <a:gd name="adj2" fmla="val 0"/>
                  <a:gd name="adj3" fmla="val 749"/>
                </a:avLst>
              </a:prstGeom>
              <a:gradFill>
                <a:gsLst>
                  <a:gs pos="50000">
                    <a:srgbClr val="FFFFFF"/>
                  </a:gs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0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nivers Condensed" panose="020B0506020202050204" pitchFamily="34" charset="0"/>
                  <a:ea typeface="나눔고딕" panose="020D0604000000000000" pitchFamily="50" charset="-127"/>
                  <a:cs typeface="+mn-cs"/>
                </a:endParaRPr>
              </a:p>
            </p:txBody>
          </p:sp>
        </p:grp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605E4510-97C1-489C-8B77-C3D3C3BAD1F0}"/>
                </a:ext>
              </a:extLst>
            </p:cNvPr>
            <p:cNvSpPr/>
            <p:nvPr/>
          </p:nvSpPr>
          <p:spPr>
            <a:xfrm>
              <a:off x="1000950" y="-934620"/>
              <a:ext cx="2762303" cy="156966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0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0" cap="none" spc="-150" normalizeH="0" baseline="0" noProof="0" dirty="0" err="1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천일국</a:t>
              </a:r>
              <a:endParaRPr kumimoji="0" lang="en-US" altLang="ko-KR" sz="4800" b="0" i="0" u="none" strike="noStrike" kern="0" cap="none" spc="-15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127000" dir="5400000" algn="ctr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  <a:p>
              <a:pPr marL="0" marR="0" lvl="0" indent="0" algn="ctr" defTabSz="9140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800" b="0" i="0" u="none" strike="noStrike" kern="0" cap="none" spc="-150" normalizeH="0" baseline="0" noProof="0" dirty="0">
                  <a:ln w="3175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127000" dir="5400000" algn="ctr" rotWithShape="0">
                      <a:prstClr val="black">
                        <a:alpha val="80000"/>
                      </a:prstClr>
                    </a:outerShdw>
                  </a:effectLst>
                  <a:uLnTx/>
                  <a:uFillTx/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가정예배</a:t>
              </a:r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745824D8-43C9-4B77-B4C5-654492B10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4731" y="-1175214"/>
              <a:ext cx="2001138" cy="2001137"/>
            </a:xfrm>
            <a:prstGeom prst="rect">
              <a:avLst/>
            </a:prstGeom>
          </p:spPr>
        </p:pic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7A104D78-2132-4063-BFFF-014356692A07}"/>
              </a:ext>
            </a:extLst>
          </p:cNvPr>
          <p:cNvGrpSpPr/>
          <p:nvPr/>
        </p:nvGrpSpPr>
        <p:grpSpPr>
          <a:xfrm>
            <a:off x="1517562" y="5010568"/>
            <a:ext cx="3089936" cy="1518826"/>
            <a:chOff x="6837835" y="2450548"/>
            <a:chExt cx="3703392" cy="2462122"/>
          </a:xfrm>
        </p:grpSpPr>
        <p:sp>
          <p:nvSpPr>
            <p:cNvPr id="31" name="모서리가 둥근 직사각형 16">
              <a:extLst>
                <a:ext uri="{FF2B5EF4-FFF2-40B4-BE49-F238E27FC236}">
                  <a16:creationId xmlns:a16="http://schemas.microsoft.com/office/drawing/2014/main" id="{0D241334-97CE-41A2-9D4D-C405A5AB0BDB}"/>
                </a:ext>
              </a:extLst>
            </p:cNvPr>
            <p:cNvSpPr/>
            <p:nvPr/>
          </p:nvSpPr>
          <p:spPr>
            <a:xfrm>
              <a:off x="6837835" y="4156183"/>
              <a:ext cx="3703392" cy="756487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cap="flat" cmpd="sng" algn="ctr">
              <a:solidFill>
                <a:srgbClr val="3A2A9A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상속 </a:t>
              </a:r>
              <a:r>
                <a:rPr kumimoji="0" lang="en-US" altLang="ko-KR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(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말씀 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∙ 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심정 </a:t>
              </a:r>
              <a:r>
                <a:rPr kumimoji="0" lang="en-US" altLang="ko-KR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)</a:t>
              </a:r>
            </a:p>
          </p:txBody>
        </p:sp>
        <p:sp>
          <p:nvSpPr>
            <p:cNvPr id="32" name="모서리가 둥근 직사각형 2">
              <a:extLst>
                <a:ext uri="{FF2B5EF4-FFF2-40B4-BE49-F238E27FC236}">
                  <a16:creationId xmlns:a16="http://schemas.microsoft.com/office/drawing/2014/main" id="{9EABCF89-9CB8-4AA4-9DC4-6449DC860B0A}"/>
                </a:ext>
              </a:extLst>
            </p:cNvPr>
            <p:cNvSpPr/>
            <p:nvPr/>
          </p:nvSpPr>
          <p:spPr>
            <a:xfrm>
              <a:off x="6837835" y="2450548"/>
              <a:ext cx="3703392" cy="756487"/>
            </a:xfrm>
            <a:prstGeom prst="roundRect">
              <a:avLst/>
            </a:prstGeom>
            <a:gradFill>
              <a:gsLst>
                <a:gs pos="0">
                  <a:srgbClr val="65E5D6"/>
                </a:gs>
                <a:gs pos="80000">
                  <a:srgbClr val="238D8A"/>
                </a:gs>
              </a:gsLst>
              <a:lin ang="5400000" scaled="0"/>
            </a:gradFill>
            <a:ln w="9525" cap="flat" cmpd="sng" algn="ctr">
              <a:solidFill>
                <a:srgbClr val="249090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가정</a:t>
              </a:r>
              <a:endParaRPr kumimoji="0" lang="en-US" altLang="ko-KR" sz="2400" b="0" i="0" u="none" strike="noStrike" kern="0" cap="none" spc="-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endParaRPr>
            </a:p>
          </p:txBody>
        </p:sp>
        <p:sp>
          <p:nvSpPr>
            <p:cNvPr id="33" name="모서리가 둥근 직사각형 14">
              <a:extLst>
                <a:ext uri="{FF2B5EF4-FFF2-40B4-BE49-F238E27FC236}">
                  <a16:creationId xmlns:a16="http://schemas.microsoft.com/office/drawing/2014/main" id="{84EB071E-79BB-467B-A795-8B90360D5DDC}"/>
                </a:ext>
              </a:extLst>
            </p:cNvPr>
            <p:cNvSpPr/>
            <p:nvPr/>
          </p:nvSpPr>
          <p:spPr>
            <a:xfrm>
              <a:off x="6837835" y="3304725"/>
              <a:ext cx="3703392" cy="756487"/>
            </a:xfrm>
            <a:prstGeom prst="roundRect">
              <a:avLst/>
            </a:prstGeom>
            <a:gradFill>
              <a:gsLst>
                <a:gs pos="0">
                  <a:srgbClr val="66BAE4"/>
                </a:gs>
                <a:gs pos="82000">
                  <a:srgbClr val="387BCC"/>
                </a:gs>
              </a:gsLst>
              <a:lin ang="5400000" scaled="0"/>
            </a:gradFill>
            <a:ln w="9525" cap="flat" cmpd="sng" algn="ctr">
              <a:solidFill>
                <a:srgbClr val="285C9C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교육 </a:t>
              </a:r>
              <a:r>
                <a:rPr kumimoji="0" lang="en-US" altLang="ko-KR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(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심정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∙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 규범 </a:t>
              </a:r>
              <a:r>
                <a:rPr kumimoji="0" lang="en-US" altLang="ko-KR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)</a:t>
              </a: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 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B1D3396E-881D-4A75-BE6C-0F81DB75FEDC}"/>
              </a:ext>
            </a:extLst>
          </p:cNvPr>
          <p:cNvGrpSpPr/>
          <p:nvPr/>
        </p:nvGrpSpPr>
        <p:grpSpPr>
          <a:xfrm>
            <a:off x="7291606" y="5040156"/>
            <a:ext cx="3089936" cy="1518826"/>
            <a:chOff x="6837835" y="2450548"/>
            <a:chExt cx="3703392" cy="2462122"/>
          </a:xfrm>
        </p:grpSpPr>
        <p:sp>
          <p:nvSpPr>
            <p:cNvPr id="35" name="모서리가 둥근 직사각형 16">
              <a:extLst>
                <a:ext uri="{FF2B5EF4-FFF2-40B4-BE49-F238E27FC236}">
                  <a16:creationId xmlns:a16="http://schemas.microsoft.com/office/drawing/2014/main" id="{D86B5C0F-BC5D-4E5C-98CC-853CB7E516F4}"/>
                </a:ext>
              </a:extLst>
            </p:cNvPr>
            <p:cNvSpPr/>
            <p:nvPr/>
          </p:nvSpPr>
          <p:spPr>
            <a:xfrm>
              <a:off x="6837835" y="4156183"/>
              <a:ext cx="3703392" cy="756487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cap="flat" cmpd="sng" algn="ctr">
              <a:solidFill>
                <a:srgbClr val="3A2A9A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축복</a:t>
              </a:r>
              <a:endParaRPr kumimoji="0" lang="en-US" altLang="ko-KR" sz="2400" b="0" i="0" u="none" strike="noStrike" kern="0" cap="none" spc="-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endParaRPr>
            </a:p>
          </p:txBody>
        </p:sp>
        <p:sp>
          <p:nvSpPr>
            <p:cNvPr id="36" name="모서리가 둥근 직사각형 2">
              <a:extLst>
                <a:ext uri="{FF2B5EF4-FFF2-40B4-BE49-F238E27FC236}">
                  <a16:creationId xmlns:a16="http://schemas.microsoft.com/office/drawing/2014/main" id="{0FC5C7BB-2BE2-4AEB-B740-223706181C02}"/>
                </a:ext>
              </a:extLst>
            </p:cNvPr>
            <p:cNvSpPr/>
            <p:nvPr/>
          </p:nvSpPr>
          <p:spPr>
            <a:xfrm>
              <a:off x="6837835" y="2450548"/>
              <a:ext cx="3703392" cy="756487"/>
            </a:xfrm>
            <a:prstGeom prst="roundRect">
              <a:avLst/>
            </a:prstGeom>
            <a:gradFill>
              <a:gsLst>
                <a:gs pos="0">
                  <a:srgbClr val="65E5D6"/>
                </a:gs>
                <a:gs pos="80000">
                  <a:srgbClr val="238D8A"/>
                </a:gs>
              </a:gsLst>
              <a:lin ang="5400000" scaled="0"/>
            </a:gradFill>
            <a:ln w="9525" cap="flat" cmpd="sng" algn="ctr">
              <a:solidFill>
                <a:srgbClr val="249090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교회</a:t>
              </a:r>
              <a:endParaRPr kumimoji="0" lang="en-US" altLang="ko-KR" sz="2400" b="0" i="0" u="none" strike="noStrike" kern="0" cap="none" spc="-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endParaRPr>
            </a:p>
          </p:txBody>
        </p:sp>
        <p:sp>
          <p:nvSpPr>
            <p:cNvPr id="37" name="모서리가 둥근 직사각형 14">
              <a:extLst>
                <a:ext uri="{FF2B5EF4-FFF2-40B4-BE49-F238E27FC236}">
                  <a16:creationId xmlns:a16="http://schemas.microsoft.com/office/drawing/2014/main" id="{984B3E52-EEBA-4A31-B038-82F6766881C1}"/>
                </a:ext>
              </a:extLst>
            </p:cNvPr>
            <p:cNvSpPr/>
            <p:nvPr/>
          </p:nvSpPr>
          <p:spPr>
            <a:xfrm>
              <a:off x="6837835" y="3304725"/>
              <a:ext cx="3703392" cy="756487"/>
            </a:xfrm>
            <a:prstGeom prst="roundRect">
              <a:avLst/>
            </a:prstGeom>
            <a:gradFill>
              <a:gsLst>
                <a:gs pos="0">
                  <a:srgbClr val="66BAE4"/>
                </a:gs>
                <a:gs pos="82000">
                  <a:srgbClr val="387BCC"/>
                </a:gs>
              </a:gsLst>
              <a:lin ang="5400000" scaled="0"/>
            </a:gradFill>
            <a:ln w="9525" cap="flat" cmpd="sng" algn="ctr">
              <a:solidFill>
                <a:srgbClr val="285C9C"/>
              </a:solidFill>
              <a:prstDash val="solid"/>
              <a:miter lim="800000"/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-225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uLnTx/>
                  <a:uFillTx/>
                  <a:latin typeface="Yoon 윤고딕 550_TT" panose="02090603020101020101" pitchFamily="18" charset="-127"/>
                  <a:ea typeface="Yoon 윤고딕 550_TT" panose="02090603020101020101" pitchFamily="18" charset="-127"/>
                  <a:cs typeface="+mn-cs"/>
                </a:rPr>
                <a:t>전도 교육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6902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1" y="2309796"/>
            <a:ext cx="12204454" cy="458666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591" y="-26043"/>
            <a:ext cx="12205280" cy="555785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5135" latinLnBrk="0"/>
            <a:endParaRPr lang="ko-KR" altLang="en-US" sz="2696" dirty="0">
              <a:solidFill>
                <a:prstClr val="white"/>
              </a:solidFill>
              <a:latin typeface="Calibri" panose="020F0502020204030204"/>
              <a:ea typeface="Yoon 윤고딕 550_TT" panose="02090603020101020101" pitchFamily="18" charset="-127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8134AE23-69DA-4FF4-9068-462EC657EE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89"/>
                    </a14:imgEffect>
                    <a14:imgEffect>
                      <a14:saturation sat="122000"/>
                    </a14:imgEffect>
                    <a14:imgEffect>
                      <a14:brightnessContrast bright="1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0" y="3524176"/>
            <a:ext cx="12184822" cy="3372289"/>
          </a:xfrm>
          <a:prstGeom prst="rect">
            <a:avLst/>
          </a:prstGeom>
          <a:effectLst>
            <a:glow rad="635000">
              <a:schemeClr val="bg1">
                <a:alpha val="20000"/>
              </a:schemeClr>
            </a:glow>
            <a:softEdge rad="12700"/>
          </a:effectLst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453AC65D-5FED-480D-B447-F6F099910E43}"/>
              </a:ext>
            </a:extLst>
          </p:cNvPr>
          <p:cNvGrpSpPr/>
          <p:nvPr/>
        </p:nvGrpSpPr>
        <p:grpSpPr>
          <a:xfrm>
            <a:off x="3094702" y="2478529"/>
            <a:ext cx="6168231" cy="413415"/>
            <a:chOff x="3092931" y="3505673"/>
            <a:chExt cx="6171865" cy="413622"/>
          </a:xfrm>
        </p:grpSpPr>
        <p:pic>
          <p:nvPicPr>
            <p:cNvPr id="9" name="그래픽 8">
              <a:extLst>
                <a:ext uri="{FF2B5EF4-FFF2-40B4-BE49-F238E27FC236}">
                  <a16:creationId xmlns:a16="http://schemas.microsoft.com/office/drawing/2014/main" id="{F39FDEC6-D5C5-4245-A652-26207A945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217841" y="3505673"/>
              <a:ext cx="1917700" cy="413622"/>
            </a:xfrm>
            <a:prstGeom prst="rect">
              <a:avLst/>
            </a:prstGeom>
            <a:effectLst/>
          </p:spPr>
        </p:pic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474C17E6-0CDF-4654-A89B-200B463A58C9}"/>
                </a:ext>
              </a:extLst>
            </p:cNvPr>
            <p:cNvCxnSpPr>
              <a:cxnSpLocks/>
            </p:cNvCxnSpPr>
            <p:nvPr/>
          </p:nvCxnSpPr>
          <p:spPr>
            <a:xfrm>
              <a:off x="7183667" y="3837968"/>
              <a:ext cx="2081129" cy="0"/>
            </a:xfrm>
            <a:prstGeom prst="line">
              <a:avLst/>
            </a:prstGeom>
            <a:ln w="38100" cap="rnd">
              <a:solidFill>
                <a:srgbClr val="B4A28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F5C737D5-5DF9-4F83-B6BD-242B062A7D48}"/>
                </a:ext>
              </a:extLst>
            </p:cNvPr>
            <p:cNvCxnSpPr>
              <a:cxnSpLocks/>
            </p:cNvCxnSpPr>
            <p:nvPr/>
          </p:nvCxnSpPr>
          <p:spPr>
            <a:xfrm>
              <a:off x="3092931" y="3837968"/>
              <a:ext cx="2081129" cy="0"/>
            </a:xfrm>
            <a:prstGeom prst="line">
              <a:avLst/>
            </a:prstGeom>
            <a:ln w="38100" cap="rnd">
              <a:solidFill>
                <a:srgbClr val="B4A28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4289F80A-1D40-4B6C-BF4B-BE44BD3BB685}"/>
              </a:ext>
            </a:extLst>
          </p:cNvPr>
          <p:cNvGrpSpPr/>
          <p:nvPr/>
        </p:nvGrpSpPr>
        <p:grpSpPr>
          <a:xfrm flipV="1">
            <a:off x="3094702" y="4037813"/>
            <a:ext cx="6168231" cy="413415"/>
            <a:chOff x="3092931" y="3505673"/>
            <a:chExt cx="6171865" cy="413622"/>
          </a:xfrm>
        </p:grpSpPr>
        <p:pic>
          <p:nvPicPr>
            <p:cNvPr id="31" name="그래픽 30">
              <a:extLst>
                <a:ext uri="{FF2B5EF4-FFF2-40B4-BE49-F238E27FC236}">
                  <a16:creationId xmlns:a16="http://schemas.microsoft.com/office/drawing/2014/main" id="{C0868A56-0AAA-4CCB-A840-A0969B451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217841" y="3505673"/>
              <a:ext cx="1917700" cy="413622"/>
            </a:xfrm>
            <a:prstGeom prst="rect">
              <a:avLst/>
            </a:prstGeom>
            <a:effectLst/>
          </p:spPr>
        </p:pic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861DD207-EB89-4100-A726-C50FEFEA526F}"/>
                </a:ext>
              </a:extLst>
            </p:cNvPr>
            <p:cNvCxnSpPr>
              <a:cxnSpLocks/>
            </p:cNvCxnSpPr>
            <p:nvPr/>
          </p:nvCxnSpPr>
          <p:spPr>
            <a:xfrm>
              <a:off x="7183667" y="3837968"/>
              <a:ext cx="2081129" cy="0"/>
            </a:xfrm>
            <a:prstGeom prst="line">
              <a:avLst/>
            </a:prstGeom>
            <a:ln w="38100" cap="rnd">
              <a:solidFill>
                <a:srgbClr val="B4A28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6DCD17F6-3C01-4A95-86C4-CA29D6F745A7}"/>
                </a:ext>
              </a:extLst>
            </p:cNvPr>
            <p:cNvCxnSpPr>
              <a:cxnSpLocks/>
            </p:cNvCxnSpPr>
            <p:nvPr/>
          </p:nvCxnSpPr>
          <p:spPr>
            <a:xfrm>
              <a:off x="3092931" y="3837968"/>
              <a:ext cx="2081129" cy="0"/>
            </a:xfrm>
            <a:prstGeom prst="line">
              <a:avLst/>
            </a:prstGeom>
            <a:ln w="38100" cap="rnd">
              <a:solidFill>
                <a:srgbClr val="B4A28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A0FE373-F58A-47F6-8107-230335870E19}"/>
              </a:ext>
            </a:extLst>
          </p:cNvPr>
          <p:cNvGrpSpPr/>
          <p:nvPr/>
        </p:nvGrpSpPr>
        <p:grpSpPr>
          <a:xfrm>
            <a:off x="4116201" y="555700"/>
            <a:ext cx="3959601" cy="1780608"/>
            <a:chOff x="3061416" y="718552"/>
            <a:chExt cx="6027842" cy="2710448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8E4F4B80-672E-4D05-9CD4-D10561EA1C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2078" y="718552"/>
              <a:ext cx="5986519" cy="2710448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576826E2-CD98-43DA-87E9-F5CC2E560CC6}"/>
                </a:ext>
              </a:extLst>
            </p:cNvPr>
            <p:cNvSpPr/>
            <p:nvPr/>
          </p:nvSpPr>
          <p:spPr>
            <a:xfrm rot="5400000" flipH="1">
              <a:off x="5416954" y="-243304"/>
              <a:ext cx="1316766" cy="6027842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0"/>
            </a:gradFill>
            <a:ln w="12700">
              <a:noFill/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1753" tIns="60877" rIns="121753" bIns="60877" rtlCol="0" anchor="ctr"/>
            <a:lstStyle/>
            <a:p>
              <a:pPr algn="ctr" defTabSz="913468" latinLnBrk="0">
                <a:defRPr/>
              </a:pPr>
              <a:endParaRPr lang="ko-KR" altLang="en-US" sz="3464" dirty="0">
                <a:solidFill>
                  <a:prstClr val="black"/>
                </a:solidFill>
                <a:latin typeface="나눔고딕 ExtraBold" panose="020D0904000000000000" pitchFamily="50" charset="-127"/>
                <a:ea typeface="Yoon 윤고딕 550_TT" panose="02090603020101020101" pitchFamily="18" charset="-127"/>
              </a:endParaRPr>
            </a:p>
          </p:txBody>
        </p:sp>
      </p:grp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F665FF30-2D00-4B0F-B760-7D5113FD8F06}"/>
              </a:ext>
            </a:extLst>
          </p:cNvPr>
          <p:cNvCxnSpPr>
            <a:cxnSpLocks/>
          </p:cNvCxnSpPr>
          <p:nvPr/>
        </p:nvCxnSpPr>
        <p:spPr>
          <a:xfrm>
            <a:off x="-9842" y="6846859"/>
            <a:ext cx="12208044" cy="9420"/>
          </a:xfrm>
          <a:prstGeom prst="line">
            <a:avLst/>
          </a:prstGeom>
          <a:ln w="155575">
            <a:gradFill>
              <a:gsLst>
                <a:gs pos="0">
                  <a:srgbClr val="816544"/>
                </a:gs>
                <a:gs pos="18000">
                  <a:srgbClr val="C4B284"/>
                </a:gs>
                <a:gs pos="35000">
                  <a:srgbClr val="F2E7AF"/>
                </a:gs>
                <a:gs pos="55000">
                  <a:srgbClr val="CBAD74"/>
                </a:gs>
                <a:gs pos="87000">
                  <a:srgbClr val="B4A075"/>
                </a:gs>
                <a:gs pos="71000">
                  <a:srgbClr val="F0E6AF"/>
                </a:gs>
                <a:gs pos="100000">
                  <a:srgbClr val="7D603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7">
            <a:extLst>
              <a:ext uri="{FF2B5EF4-FFF2-40B4-BE49-F238E27FC236}">
                <a16:creationId xmlns:a16="http://schemas.microsoft.com/office/drawing/2014/main" id="{FED51FFC-D933-4F03-9CF3-2846652213A5}"/>
              </a:ext>
            </a:extLst>
          </p:cNvPr>
          <p:cNvSpPr txBox="1"/>
          <p:nvPr/>
        </p:nvSpPr>
        <p:spPr>
          <a:xfrm>
            <a:off x="7182" y="2960921"/>
            <a:ext cx="12196875" cy="1047478"/>
          </a:xfrm>
          <a:prstGeom prst="rect">
            <a:avLst/>
          </a:prstGeom>
          <a:noFill/>
        </p:spPr>
        <p:txBody>
          <a:bodyPr wrap="square" lIns="60913" tIns="30454" rIns="60913" bIns="30454" rtlCol="0">
            <a:spAutoFit/>
          </a:bodyPr>
          <a:lstStyle>
            <a:defPPr>
              <a:defRPr lang="ko-KR"/>
            </a:defPPr>
            <a:lvl1pPr marL="0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06629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13267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19885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26507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33153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39761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446407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653023" algn="l" defTabSz="2413267" rtl="0" eaLnBrk="1" latinLnBrk="1" hangingPunct="1">
              <a:defRPr sz="5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06376">
              <a:tabLst>
                <a:tab pos="1862597" algn="l"/>
              </a:tabLst>
              <a:defRPr/>
            </a:pPr>
            <a:r>
              <a:rPr kumimoji="1" lang="ko-KR" altLang="en-US" sz="6407" b="1" spc="-150" dirty="0">
                <a:blipFill>
                  <a:blip r:embed="rId10"/>
                  <a:stretch>
                    <a:fillRect/>
                  </a:stretch>
                </a:blipFill>
                <a:effectLst>
                  <a:glow rad="76200">
                    <a:prstClr val="black">
                      <a:alpha val="50000"/>
                    </a:prstClr>
                  </a:glow>
                  <a:outerShdw blurRad="127000" dist="50800" dir="5400000" algn="ctr" rotWithShape="0">
                    <a:prstClr val="black"/>
                  </a:outerShdw>
                </a:effectLst>
                <a:latin typeface="Yoon 윤명조 550_TT" panose="02090603020101020101" pitchFamily="18" charset="-127"/>
                <a:ea typeface="Yoon 윤명조 550_TT" panose="02090603020101020101" pitchFamily="18" charset="-127"/>
              </a:rPr>
              <a:t>감사합니다</a:t>
            </a:r>
            <a:r>
              <a:rPr kumimoji="1" lang="en-US" altLang="ko-KR" sz="6407" b="1" spc="-150" dirty="0">
                <a:blipFill>
                  <a:blip r:embed="rId10"/>
                  <a:stretch>
                    <a:fillRect/>
                  </a:stretch>
                </a:blipFill>
                <a:effectLst>
                  <a:glow rad="76200">
                    <a:prstClr val="black">
                      <a:alpha val="50000"/>
                    </a:prstClr>
                  </a:glow>
                  <a:outerShdw blurRad="127000" dist="50800" dir="5400000" algn="ctr" rotWithShape="0">
                    <a:prstClr val="black"/>
                  </a:outerShdw>
                </a:effectLst>
                <a:latin typeface="Yoon 윤명조 550_TT" panose="02090603020101020101" pitchFamily="18" charset="-127"/>
                <a:ea typeface="Yoon 윤명조 550_TT" panose="02090603020101020101" pitchFamily="18" charset="-127"/>
              </a:rPr>
              <a:t>!</a:t>
            </a:r>
            <a:endParaRPr kumimoji="1" lang="ko-KR" altLang="en-US" sz="6407" b="1" spc="-150" dirty="0">
              <a:blipFill>
                <a:blip r:embed="rId10"/>
                <a:stretch>
                  <a:fillRect/>
                </a:stretch>
              </a:blipFill>
              <a:effectLst>
                <a:glow rad="76200">
                  <a:prstClr val="black">
                    <a:alpha val="50000"/>
                  </a:prstClr>
                </a:glow>
                <a:outerShdw blurRad="127000" dist="50800" dir="5400000" algn="ctr" rotWithShape="0">
                  <a:prstClr val="black"/>
                </a:outerShdw>
              </a:effectLst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59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B156B17-149D-41EC-A031-3617160DACFB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93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경기천년제목 Bold" panose="02020803020101020101" pitchFamily="18" charset="-127"/>
                <a:ea typeface="경기천년제목 Bold" panose="02020803020101020101" pitchFamily="18" charset="-127"/>
                <a:cs typeface="+mn-cs"/>
              </a:rPr>
              <a:t>참부모님 말씀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C1B7FC-93FE-4E5F-8C94-FBE3036DF049}"/>
              </a:ext>
            </a:extLst>
          </p:cNvPr>
          <p:cNvSpPr txBox="1"/>
          <p:nvPr/>
        </p:nvSpPr>
        <p:spPr>
          <a:xfrm>
            <a:off x="359228" y="2109342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0" dirty="0">
                <a:solidFill>
                  <a:srgbClr val="00B0F0"/>
                </a:solidFill>
                <a:latin typeface="08서울남산체 세로쓰기" panose="02020603020101020101" pitchFamily="18" charset="-127"/>
                <a:ea typeface="08서울남산체 세로쓰기" panose="02020603020101020101" pitchFamily="18" charset="-127"/>
              </a:rPr>
              <a:t>“</a:t>
            </a:r>
            <a:endParaRPr lang="ko-KR" altLang="en-US" sz="15000" dirty="0">
              <a:solidFill>
                <a:srgbClr val="00B0F0"/>
              </a:solidFill>
              <a:latin typeface="08서울남산체 세로쓰기" panose="02020603020101020101" pitchFamily="18" charset="-127"/>
              <a:ea typeface="08서울남산체 세로쓰기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A1DE09C-E140-4655-9402-52EC5284D4F6}"/>
              </a:ext>
            </a:extLst>
          </p:cNvPr>
          <p:cNvSpPr/>
          <p:nvPr/>
        </p:nvSpPr>
        <p:spPr>
          <a:xfrm>
            <a:off x="1417313" y="2291504"/>
            <a:ext cx="10023573" cy="464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US" altLang="ko-KR" sz="1000" b="1" spc="-100" dirty="0">
              <a:latin typeface="Yoon 윤명조 550_TT" pitchFamily="18" charset="-127"/>
              <a:ea typeface="Yoon 윤명조 550_TT" pitchFamily="18" charset="-127"/>
            </a:endParaRPr>
          </a:p>
          <a:p>
            <a:pPr algn="just">
              <a:lnSpc>
                <a:spcPct val="120000"/>
              </a:lnSpc>
            </a:pP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가정교회는 본래 그 기원이 에덴동산에서 타락하지 않고 하나님을 중심하고 아담가정이 완전히 사랑해서 하나되는 것을 의미하는 것입니다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</a:p>
          <a:p>
            <a:pPr algn="just">
              <a:lnSpc>
                <a:spcPct val="120000"/>
              </a:lnSpc>
            </a:pP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(102-230,1979.01.01)</a:t>
            </a:r>
          </a:p>
          <a:p>
            <a:pPr algn="just">
              <a:lnSpc>
                <a:spcPct val="120000"/>
              </a:lnSpc>
            </a:pPr>
            <a:endParaRPr lang="en-US" altLang="ko-KR" sz="1100" b="1" spc="-100" dirty="0">
              <a:latin typeface="Yoon 윤명조 550_TT" pitchFamily="18" charset="-127"/>
              <a:ea typeface="Yoon 윤명조 550_TT" pitchFamily="18" charset="-127"/>
            </a:endParaRPr>
          </a:p>
          <a:p>
            <a:pPr algn="just">
              <a:lnSpc>
                <a:spcPct val="120000"/>
              </a:lnSpc>
            </a:pP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부모와 자식은 사랑과 존경으로</a:t>
            </a:r>
            <a:r>
              <a:rPr lang="en-US" altLang="ko-KR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부부는 상호신뢰와 사랑을 바탕으로</a:t>
            </a:r>
            <a:r>
              <a:rPr lang="en-US" altLang="ko-KR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형제</a:t>
            </a:r>
            <a:endParaRPr lang="en-US" altLang="ko-KR" sz="2400" b="1" spc="-1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명조 550_TT" pitchFamily="18" charset="-127"/>
              <a:ea typeface="Yoon 윤명조 550_TT" pitchFamily="18" charset="-127"/>
            </a:endParaRPr>
          </a:p>
          <a:p>
            <a:pPr algn="just">
              <a:lnSpc>
                <a:spcPct val="120000"/>
              </a:lnSpc>
            </a:pP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자매 간은 서로서로 믿고 의지하며 하나되어 사는 보금자리가 바로 모델적 </a:t>
            </a:r>
            <a:endParaRPr lang="en-US" altLang="ko-KR" sz="2400" b="1" spc="-1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명조 550_TT" pitchFamily="18" charset="-127"/>
              <a:ea typeface="Yoon 윤명조 550_TT" pitchFamily="18" charset="-127"/>
            </a:endParaRPr>
          </a:p>
          <a:p>
            <a:pPr algn="just">
              <a:lnSpc>
                <a:spcPct val="120000"/>
              </a:lnSpc>
            </a:pPr>
            <a:r>
              <a:rPr lang="ko-KR" altLang="en-US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가정입니다</a:t>
            </a:r>
            <a:r>
              <a:rPr lang="en-US" altLang="ko-KR" sz="2400" b="1" spc="-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.</a:t>
            </a:r>
            <a:r>
              <a:rPr lang="en-US" altLang="ko-KR" sz="24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명조 550_TT" pitchFamily="18" charset="-127"/>
                <a:ea typeface="Yoon 윤명조 550_TT" pitchFamily="18" charset="-127"/>
              </a:rPr>
              <a:t>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조부모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부모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손자 손녀를 중심하고 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3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대가 한 가정에서 영존하신 하나님을 모시고 사는 </a:t>
            </a:r>
            <a:r>
              <a:rPr lang="ko-KR" altLang="en-US" sz="2400" b="1" spc="-100" dirty="0" err="1">
                <a:latin typeface="Yoon 윤명조 550_TT" pitchFamily="18" charset="-127"/>
                <a:ea typeface="Yoon 윤명조 550_TT" pitchFamily="18" charset="-127"/>
              </a:rPr>
              <a:t>천일국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 가정을 찾아 세우는 것이 </a:t>
            </a:r>
            <a:r>
              <a:rPr lang="ko-KR" altLang="en-US" sz="2400" b="1" spc="-100" dirty="0" err="1">
                <a:latin typeface="Yoon 윤명조 550_TT" pitchFamily="18" charset="-127"/>
                <a:ea typeface="Yoon 윤명조 550_TT" pitchFamily="18" charset="-127"/>
              </a:rPr>
              <a:t>신종족메시아들의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 책임이요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평화대사들의 사명이며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, </a:t>
            </a:r>
            <a:r>
              <a:rPr lang="ko-KR" altLang="en-US" sz="2400" b="1" spc="-100" dirty="0">
                <a:latin typeface="Yoon 윤명조 550_TT" pitchFamily="18" charset="-127"/>
                <a:ea typeface="Yoon 윤명조 550_TT" pitchFamily="18" charset="-127"/>
              </a:rPr>
              <a:t>하나님의 소원인 것을 알아야 합니다</a:t>
            </a:r>
            <a:r>
              <a:rPr lang="en-US" altLang="ko-KR" sz="2400" b="1" spc="-100" dirty="0">
                <a:latin typeface="Yoon 윤명조 550_TT" pitchFamily="18" charset="-127"/>
                <a:ea typeface="Yoon 윤명조 550_TT" pitchFamily="18" charset="-127"/>
              </a:rPr>
              <a:t>. </a:t>
            </a:r>
          </a:p>
          <a:p>
            <a:pPr algn="just">
              <a:lnSpc>
                <a:spcPct val="120000"/>
              </a:lnSpc>
            </a:pPr>
            <a:r>
              <a:rPr lang="en-US" altLang="ko-KR" sz="24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Yoon 윤명조 550_TT" pitchFamily="18" charset="-127"/>
                <a:ea typeface="Yoon 윤명조 550_TT" pitchFamily="18" charset="-127"/>
              </a:rPr>
              <a:t>(</a:t>
            </a:r>
            <a:r>
              <a:rPr lang="ko-KR" altLang="en-US" sz="24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Yoon 윤명조 550_TT" pitchFamily="18" charset="-127"/>
                <a:ea typeface="Yoon 윤명조 550_TT" pitchFamily="18" charset="-127"/>
              </a:rPr>
              <a:t>천</a:t>
            </a:r>
            <a:r>
              <a:rPr lang="en-US" altLang="ko-KR" sz="2400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Yoon 윤명조 550_TT" pitchFamily="18" charset="-127"/>
                <a:ea typeface="Yoon 윤명조 550_TT" pitchFamily="18" charset="-127"/>
              </a:rPr>
              <a:t>13.1.2:14)</a:t>
            </a:r>
          </a:p>
          <a:p>
            <a:pPr algn="just">
              <a:lnSpc>
                <a:spcPct val="120000"/>
              </a:lnSpc>
            </a:pPr>
            <a:endParaRPr lang="en-US" altLang="ko-KR" sz="1100" b="1" spc="-100" dirty="0">
              <a:solidFill>
                <a:schemeClr val="tx1">
                  <a:lumMod val="50000"/>
                  <a:lumOff val="50000"/>
                </a:schemeClr>
              </a:solidFill>
              <a:latin typeface="Yoon 윤명조 550_TT" pitchFamily="18" charset="-127"/>
              <a:ea typeface="Yoon 윤명조 550_TT" pitchFamily="18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C864B92-AEF9-4A9B-A004-D918836E7A2B}"/>
              </a:ext>
            </a:extLst>
          </p:cNvPr>
          <p:cNvSpPr/>
          <p:nvPr/>
        </p:nvSpPr>
        <p:spPr>
          <a:xfrm>
            <a:off x="3808529" y="1819892"/>
            <a:ext cx="4778829" cy="5975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가정예배의 기원과 목적</a:t>
            </a:r>
          </a:p>
        </p:txBody>
      </p:sp>
    </p:spTree>
    <p:extLst>
      <p:ext uri="{BB962C8B-B14F-4D97-AF65-F5344CB8AC3E}">
        <p14:creationId xmlns:p14="http://schemas.microsoft.com/office/powerpoint/2010/main" val="2556698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137F381-633A-423D-9400-C9204BE94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E90CE72-0877-44B3-A76B-08341174C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"/>
          <a:stretch/>
        </p:blipFill>
        <p:spPr bwMode="auto">
          <a:xfrm>
            <a:off x="0" y="0"/>
            <a:ext cx="88463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06C15F2-32E9-43FB-91BC-30FA0D52206F}"/>
              </a:ext>
            </a:extLst>
          </p:cNvPr>
          <p:cNvSpPr/>
          <p:nvPr/>
        </p:nvSpPr>
        <p:spPr>
          <a:xfrm>
            <a:off x="7422355" y="732407"/>
            <a:ext cx="4601749" cy="597529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아브라함의에게 주신 지상명령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B27AD40-B268-410E-9E20-937F220515CE}"/>
              </a:ext>
            </a:extLst>
          </p:cNvPr>
          <p:cNvSpPr/>
          <p:nvPr/>
        </p:nvSpPr>
        <p:spPr>
          <a:xfrm>
            <a:off x="6586538" y="1676105"/>
            <a:ext cx="5437566" cy="1570943"/>
          </a:xfrm>
          <a:prstGeom prst="rect">
            <a:avLst/>
          </a:prstGeom>
          <a:solidFill>
            <a:schemeClr val="tx1">
              <a:alpha val="5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창 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18:18 </a:t>
            </a:r>
          </a:p>
          <a:p>
            <a:pPr marL="0" marR="0" lvl="0" indent="0" algn="just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아브라함은 반드시 크고 강한 나라를 이룰 것이며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땅 위에 있는 나라마다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그로 말미암아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복을 받게 될 것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이라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endParaRPr kumimoji="0" lang="ko-KR" altLang="en-US" sz="2402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75229E4-920C-4C22-ACC4-C4278D58C3C9}"/>
              </a:ext>
            </a:extLst>
          </p:cNvPr>
          <p:cNvSpPr/>
          <p:nvPr/>
        </p:nvSpPr>
        <p:spPr>
          <a:xfrm>
            <a:off x="5498519" y="4026771"/>
            <a:ext cx="6597658" cy="2310248"/>
          </a:xfrm>
          <a:prstGeom prst="rect">
            <a:avLst/>
          </a:prstGeom>
          <a:solidFill>
            <a:schemeClr val="tx1">
              <a:alpha val="66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창 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18:19 </a:t>
            </a:r>
          </a:p>
          <a:p>
            <a:pPr marL="0" marR="0" lvl="0" indent="0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내가 아브라함을 선택한 것은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그가 </a:t>
            </a:r>
            <a:r>
              <a:rPr kumimoji="0" lang="ko-KR" altLang="en-US" sz="2402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자식들과 자손을 잘 가르쳐서</a:t>
            </a:r>
            <a:r>
              <a:rPr kumimoji="0" lang="en-US" altLang="ko-KR" sz="2402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나에게 순종하게 하고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옳고 바른 일을 하도록 가르치라</a:t>
            </a:r>
            <a:r>
              <a:rPr kumimoji="0" lang="en-US" altLang="ko-KR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. </a:t>
            </a:r>
            <a:r>
              <a:rPr kumimoji="0" lang="ko-KR" altLang="en-US" sz="2402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그의 자손이 아브라함에게 배운 </a:t>
            </a:r>
            <a:r>
              <a:rPr kumimoji="0" lang="ko-KR" altLang="en-US" sz="2402" b="0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대로 하면</a:t>
            </a:r>
            <a:r>
              <a:rPr kumimoji="0" lang="en-US" altLang="ko-KR" sz="2402" b="0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kumimoji="0" lang="ko-KR" altLang="en-US" sz="2402" b="0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나는 아브라함에게 약속한 대로 다 이루어 </a:t>
            </a:r>
            <a:r>
              <a:rPr kumimoji="0" lang="ko-KR" altLang="en-US" sz="2402" b="0" i="0" u="none" strike="noStrike" kern="0" cap="none" spc="-15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주겠노라</a:t>
            </a:r>
            <a:r>
              <a:rPr kumimoji="0" lang="en-US" altLang="ko-KR" sz="2402" b="0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endParaRPr kumimoji="0" lang="ko-KR" altLang="en-US" sz="2402" b="0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3FB3E052-66BD-436C-831A-9E45CEA5E2BA}"/>
              </a:ext>
            </a:extLst>
          </p:cNvPr>
          <p:cNvSpPr/>
          <p:nvPr/>
        </p:nvSpPr>
        <p:spPr>
          <a:xfrm rot="10800000" flipH="1" flipV="1">
            <a:off x="8797348" y="3328963"/>
            <a:ext cx="880052" cy="639526"/>
          </a:xfrm>
          <a:prstGeom prst="downArrow">
            <a:avLst>
              <a:gd name="adj1" fmla="val 64426"/>
              <a:gd name="adj2" fmla="val 52130"/>
            </a:avLst>
          </a:prstGeom>
          <a:solidFill>
            <a:schemeClr val="tx2">
              <a:lumMod val="50000"/>
              <a:alpha val="63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29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137F381-633A-423D-9400-C9204BE94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69" y="0"/>
            <a:ext cx="75271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ull view">
            <a:extLst>
              <a:ext uri="{FF2B5EF4-FFF2-40B4-BE49-F238E27FC236}">
                <a16:creationId xmlns:a16="http://schemas.microsoft.com/office/drawing/2014/main" id="{A1ACD987-3B1E-41F8-B2F2-7EDC3FB9A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02"/>
            <a:ext cx="5443538" cy="686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9B0AE79-8F95-4C9C-AC4C-9FA296378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63861" y="-6680"/>
            <a:ext cx="9104733" cy="686468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06C15F2-32E9-43FB-91BC-30FA0D52206F}"/>
              </a:ext>
            </a:extLst>
          </p:cNvPr>
          <p:cNvSpPr/>
          <p:nvPr/>
        </p:nvSpPr>
        <p:spPr>
          <a:xfrm>
            <a:off x="7006243" y="1375502"/>
            <a:ext cx="4632702" cy="747747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이삭 </a:t>
            </a:r>
            <a:r>
              <a:rPr kumimoji="0" lang="ko-KR" altLang="en-US" sz="2600" b="1" i="0" u="none" strike="noStrike" kern="1200" cap="none" spc="-30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번제</a:t>
            </a:r>
            <a:r>
              <a:rPr kumimoji="0" lang="en-US" altLang="ko-KR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(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창</a:t>
            </a:r>
            <a:r>
              <a:rPr kumimoji="0" lang="en-US" altLang="ko-KR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22:1-19) : 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순종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1A20967-5CDA-47C9-B066-7F51C401FA3B}"/>
              </a:ext>
            </a:extLst>
          </p:cNvPr>
          <p:cNvSpPr/>
          <p:nvPr/>
        </p:nvSpPr>
        <p:spPr>
          <a:xfrm>
            <a:off x="7072313" y="2314576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/>
              <a:t>지상명령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B40B1E4-61B1-4057-A2C6-837250893251}"/>
              </a:ext>
            </a:extLst>
          </p:cNvPr>
          <p:cNvSpPr/>
          <p:nvPr/>
        </p:nvSpPr>
        <p:spPr>
          <a:xfrm>
            <a:off x="7072313" y="3540222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/>
              <a:t>절대신앙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E70032D-5E27-43D0-8BF2-CA74E35952C2}"/>
              </a:ext>
            </a:extLst>
          </p:cNvPr>
          <p:cNvSpPr/>
          <p:nvPr/>
        </p:nvSpPr>
        <p:spPr>
          <a:xfrm>
            <a:off x="7072313" y="4778061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/>
              <a:t>절대순종</a:t>
            </a:r>
            <a:endParaRPr lang="ko-KR" altLang="en-US" sz="3200" b="1" dirty="0"/>
          </a:p>
        </p:txBody>
      </p:sp>
      <p:sp>
        <p:nvSpPr>
          <p:cNvPr id="19" name="화살표: 아래쪽 18">
            <a:extLst>
              <a:ext uri="{FF2B5EF4-FFF2-40B4-BE49-F238E27FC236}">
                <a16:creationId xmlns:a16="http://schemas.microsoft.com/office/drawing/2014/main" id="{0E35E571-B1AA-436A-87BD-8DCC7BDDDE7F}"/>
              </a:ext>
            </a:extLst>
          </p:cNvPr>
          <p:cNvSpPr/>
          <p:nvPr/>
        </p:nvSpPr>
        <p:spPr>
          <a:xfrm rot="10800000" flipH="1" flipV="1">
            <a:off x="8930450" y="3055855"/>
            <a:ext cx="701232" cy="411943"/>
          </a:xfrm>
          <a:prstGeom prst="downArrow">
            <a:avLst>
              <a:gd name="adj1" fmla="val 64426"/>
              <a:gd name="adj2" fmla="val 52130"/>
            </a:avLst>
          </a:prstGeom>
          <a:solidFill>
            <a:schemeClr val="tx2">
              <a:lumMod val="50000"/>
              <a:alpha val="63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화살표: 아래쪽 20">
            <a:extLst>
              <a:ext uri="{FF2B5EF4-FFF2-40B4-BE49-F238E27FC236}">
                <a16:creationId xmlns:a16="http://schemas.microsoft.com/office/drawing/2014/main" id="{56D39D88-C9C4-4DE6-88EE-7357EAE9EDC7}"/>
              </a:ext>
            </a:extLst>
          </p:cNvPr>
          <p:cNvSpPr/>
          <p:nvPr/>
        </p:nvSpPr>
        <p:spPr>
          <a:xfrm rot="10800000" flipH="1" flipV="1">
            <a:off x="8910744" y="4280362"/>
            <a:ext cx="701232" cy="411943"/>
          </a:xfrm>
          <a:prstGeom prst="downArrow">
            <a:avLst>
              <a:gd name="adj1" fmla="val 64426"/>
              <a:gd name="adj2" fmla="val 52130"/>
            </a:avLst>
          </a:prstGeom>
          <a:solidFill>
            <a:schemeClr val="tx2">
              <a:lumMod val="50000"/>
              <a:alpha val="63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53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6">
            <a:extLst>
              <a:ext uri="{FF2B5EF4-FFF2-40B4-BE49-F238E27FC236}">
                <a16:creationId xmlns:a16="http://schemas.microsoft.com/office/drawing/2014/main" id="{909989AB-9325-44DB-B389-1DC008B79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4" y="-14288"/>
            <a:ext cx="10450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6EACE75-B9D4-4CAD-BC72-685412EFF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10450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5FAF72DC-AAE0-4A74-A57A-027619EB40D7}"/>
              </a:ext>
            </a:extLst>
          </p:cNvPr>
          <p:cNvSpPr/>
          <p:nvPr/>
        </p:nvSpPr>
        <p:spPr>
          <a:xfrm>
            <a:off x="5883654" y="1071564"/>
            <a:ext cx="4632702" cy="837374"/>
          </a:xfrm>
          <a:prstGeom prst="rect">
            <a:avLst/>
          </a:prstGeom>
          <a:pattFill prst="pct20">
            <a:fgClr>
              <a:schemeClr val="tx2">
                <a:lumMod val="60000"/>
                <a:lumOff val="40000"/>
              </a:schemeClr>
            </a:fgClr>
            <a:bgClr>
              <a:schemeClr val="tx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아브라함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이삭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야곱의 하나님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9E5D896-E1F5-4153-A8DE-B24C42957E74}"/>
              </a:ext>
            </a:extLst>
          </p:cNvPr>
          <p:cNvSpPr/>
          <p:nvPr/>
        </p:nvSpPr>
        <p:spPr>
          <a:xfrm>
            <a:off x="5949724" y="2100264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/>
              <a:t>지상명령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4B3F6C5-C8FA-4326-AA19-B0D0E30A641E}"/>
              </a:ext>
            </a:extLst>
          </p:cNvPr>
          <p:cNvSpPr/>
          <p:nvPr/>
        </p:nvSpPr>
        <p:spPr>
          <a:xfrm>
            <a:off x="5949724" y="3325910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/>
              <a:t>신앙 전수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9C7CEB3-4977-4DA6-9C93-953B26AD7E7F}"/>
              </a:ext>
            </a:extLst>
          </p:cNvPr>
          <p:cNvSpPr/>
          <p:nvPr/>
        </p:nvSpPr>
        <p:spPr>
          <a:xfrm>
            <a:off x="5949724" y="4563749"/>
            <a:ext cx="4500562" cy="747748"/>
          </a:xfrm>
          <a:prstGeom prst="rect">
            <a:avLst/>
          </a:prstGeom>
          <a:solidFill>
            <a:schemeClr val="tx2">
              <a:lumMod val="50000"/>
              <a:alpha val="88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/>
              <a:t>가문축복</a:t>
            </a:r>
            <a:endParaRPr lang="ko-KR" altLang="en-US" sz="3200" b="1" dirty="0"/>
          </a:p>
        </p:txBody>
      </p:sp>
      <p:sp>
        <p:nvSpPr>
          <p:cNvPr id="31" name="화살표: 아래쪽 30">
            <a:extLst>
              <a:ext uri="{FF2B5EF4-FFF2-40B4-BE49-F238E27FC236}">
                <a16:creationId xmlns:a16="http://schemas.microsoft.com/office/drawing/2014/main" id="{5362F88A-F139-4152-A2F0-1BB1832845C9}"/>
              </a:ext>
            </a:extLst>
          </p:cNvPr>
          <p:cNvSpPr/>
          <p:nvPr/>
        </p:nvSpPr>
        <p:spPr>
          <a:xfrm rot="10800000" flipH="1" flipV="1">
            <a:off x="7807861" y="2841543"/>
            <a:ext cx="701232" cy="411943"/>
          </a:xfrm>
          <a:prstGeom prst="downArrow">
            <a:avLst>
              <a:gd name="adj1" fmla="val 64426"/>
              <a:gd name="adj2" fmla="val 52130"/>
            </a:avLst>
          </a:prstGeom>
          <a:solidFill>
            <a:schemeClr val="tx2">
              <a:lumMod val="50000"/>
              <a:alpha val="63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화살표: 아래쪽 31">
            <a:extLst>
              <a:ext uri="{FF2B5EF4-FFF2-40B4-BE49-F238E27FC236}">
                <a16:creationId xmlns:a16="http://schemas.microsoft.com/office/drawing/2014/main" id="{8FAAD0DD-F55C-49EC-B9B7-98A227E4CF3D}"/>
              </a:ext>
            </a:extLst>
          </p:cNvPr>
          <p:cNvSpPr/>
          <p:nvPr/>
        </p:nvSpPr>
        <p:spPr>
          <a:xfrm rot="10800000" flipH="1" flipV="1">
            <a:off x="7788155" y="4066050"/>
            <a:ext cx="701232" cy="411943"/>
          </a:xfrm>
          <a:prstGeom prst="downArrow">
            <a:avLst>
              <a:gd name="adj1" fmla="val 64426"/>
              <a:gd name="adj2" fmla="val 52130"/>
            </a:avLst>
          </a:prstGeom>
          <a:solidFill>
            <a:schemeClr val="tx2">
              <a:lumMod val="50000"/>
              <a:alpha val="63000"/>
            </a:schemeClr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946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9D5F73B-420E-440F-9785-E99E4401D66D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축복가정 부모의 역할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665527B-19A4-4AF9-ABD6-978C9A4E15A9}"/>
              </a:ext>
            </a:extLst>
          </p:cNvPr>
          <p:cNvSpPr/>
          <p:nvPr/>
        </p:nvSpPr>
        <p:spPr>
          <a:xfrm>
            <a:off x="412169" y="1962228"/>
            <a:ext cx="5550269" cy="1938992"/>
          </a:xfrm>
          <a:prstGeom prst="rect">
            <a:avLst/>
          </a:prstGeom>
          <a:solidFill>
            <a:schemeClr val="bg2">
              <a:lumMod val="50000"/>
              <a:alpha val="66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1. </a:t>
            </a: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모든 축복가정은 먼저 가정안에서 하나님을 중심에 모시고 부모와 자녀가 완전 하나가 되는 훈독교육을 매일 실천하라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. </a:t>
            </a: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원리교육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참부모님께서 주신 교재 교본 교육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참부모님 자서전 내용 교육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</a:p>
          <a:p>
            <a:pPr marL="0" marR="0" lvl="0" indent="0" algn="just" defTabSz="1615348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그리고 </a:t>
            </a:r>
            <a:r>
              <a:rPr lang="ko-KR" altLang="en-US" sz="2000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원리본체론의</a:t>
            </a:r>
            <a:r>
              <a:rPr lang="ko-KR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절대성 교육을 철저히 시켜야 한다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. (</a:t>
            </a:r>
            <a:r>
              <a:rPr lang="ko-KR" altLang="en-US" sz="2000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천성경</a:t>
            </a:r>
            <a:r>
              <a:rPr lang="en-US" altLang="ko-KR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p,1451)</a:t>
            </a:r>
            <a:endParaRPr kumimoji="0" lang="ko-KR" altLang="en-US" sz="2000" b="0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EF24FCD-7549-4DB3-B800-3795FBCD6ADA}"/>
              </a:ext>
            </a:extLst>
          </p:cNvPr>
          <p:cNvSpPr/>
          <p:nvPr/>
        </p:nvSpPr>
        <p:spPr>
          <a:xfrm>
            <a:off x="2968674" y="5606112"/>
            <a:ext cx="6423406" cy="728514"/>
          </a:xfrm>
          <a:prstGeom prst="rect">
            <a:avLst/>
          </a:prstGeom>
          <a:pattFill prst="pct7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하늘부모님의 약속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(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가문의 복을 주신다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)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1B9DFAE-4F8E-4727-87F4-1167C63DB737}"/>
              </a:ext>
            </a:extLst>
          </p:cNvPr>
          <p:cNvSpPr/>
          <p:nvPr/>
        </p:nvSpPr>
        <p:spPr>
          <a:xfrm>
            <a:off x="6096000" y="1962228"/>
            <a:ext cx="5434013" cy="1938992"/>
          </a:xfrm>
          <a:prstGeom prst="rect">
            <a:avLst/>
          </a:prstGeom>
          <a:solidFill>
            <a:schemeClr val="bg2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2. 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하늘은 이제 중생과 부활의 </a:t>
            </a:r>
            <a:r>
              <a:rPr lang="ko-KR" alt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성화권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은사를 </a:t>
            </a:r>
            <a:endParaRPr lang="en-US" altLang="ko-K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  <a:p>
            <a:pPr algn="just"/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가정단위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까지 허락하셨다</a:t>
            </a:r>
            <a:r>
              <a:rPr lang="en-US" altLang="ko-K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. </a:t>
            </a:r>
          </a:p>
          <a:p>
            <a:pPr algn="just"/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절대부모</a:t>
            </a:r>
            <a:r>
              <a:rPr lang="en-US" altLang="ko-K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, 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FF"/>
                </a:highligh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절대자녀의 기준을 세워 절대가정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을 자연스럽게 세우라</a:t>
            </a:r>
            <a:r>
              <a:rPr lang="en-US" altLang="ko-K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. (</a:t>
            </a:r>
            <a:r>
              <a:rPr lang="ko-KR" alt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천성경</a:t>
            </a:r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r>
              <a:rPr lang="en-US" altLang="ko-K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p. 1451)</a:t>
            </a:r>
            <a:endParaRPr lang="ko-KR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graphicFrame>
        <p:nvGraphicFramePr>
          <p:cNvPr id="3" name="표 4">
            <a:extLst>
              <a:ext uri="{FF2B5EF4-FFF2-40B4-BE49-F238E27FC236}">
                <a16:creationId xmlns:a16="http://schemas.microsoft.com/office/drawing/2014/main" id="{6F867E54-3514-4BF6-B2EC-0948ABE04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44059"/>
              </p:ext>
            </p:extLst>
          </p:nvPr>
        </p:nvGraphicFramePr>
        <p:xfrm>
          <a:off x="462443" y="4210601"/>
          <a:ext cx="10999989" cy="11021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66663">
                  <a:extLst>
                    <a:ext uri="{9D8B030D-6E8A-4147-A177-3AD203B41FA5}">
                      <a16:colId xmlns:a16="http://schemas.microsoft.com/office/drawing/2014/main" val="2683284616"/>
                    </a:ext>
                  </a:extLst>
                </a:gridCol>
                <a:gridCol w="3666663">
                  <a:extLst>
                    <a:ext uri="{9D8B030D-6E8A-4147-A177-3AD203B41FA5}">
                      <a16:colId xmlns:a16="http://schemas.microsoft.com/office/drawing/2014/main" val="3448017509"/>
                    </a:ext>
                  </a:extLst>
                </a:gridCol>
                <a:gridCol w="3666663">
                  <a:extLst>
                    <a:ext uri="{9D8B030D-6E8A-4147-A177-3AD203B41FA5}">
                      <a16:colId xmlns:a16="http://schemas.microsoft.com/office/drawing/2014/main" val="4111644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참사랑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참생명</a:t>
                      </a:r>
                      <a:endParaRPr lang="ko-KR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참혈통</a:t>
                      </a:r>
                      <a:endParaRPr lang="ko-KR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84827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생애노정</a:t>
                      </a:r>
                      <a:r>
                        <a:rPr lang="ko-KR" altLang="en-US" dirty="0"/>
                        <a:t> 교육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훈독교육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절대성 교육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70507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심정전수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말씀 전수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혈통 전수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30936"/>
                  </a:ext>
                </a:extLst>
              </a:tr>
            </a:tbl>
          </a:graphicData>
        </a:graphic>
      </p:graphicFrame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3FC14E1D-E469-407D-B358-EF0239C45CBF}"/>
              </a:ext>
            </a:extLst>
          </p:cNvPr>
          <p:cNvSpPr/>
          <p:nvPr/>
        </p:nvSpPr>
        <p:spPr>
          <a:xfrm rot="10800000" flipH="1" flipV="1">
            <a:off x="3777282" y="3891695"/>
            <a:ext cx="701232" cy="293405"/>
          </a:xfrm>
          <a:prstGeom prst="downArrow">
            <a:avLst>
              <a:gd name="adj1" fmla="val 64426"/>
              <a:gd name="adj2" fmla="val 52130"/>
            </a:avLst>
          </a:prstGeom>
          <a:solidFill>
            <a:srgbClr val="575757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화살표: 아래쪽 8">
            <a:extLst>
              <a:ext uri="{FF2B5EF4-FFF2-40B4-BE49-F238E27FC236}">
                <a16:creationId xmlns:a16="http://schemas.microsoft.com/office/drawing/2014/main" id="{1F3368FA-06B5-4AB2-BE15-1A938238EF92}"/>
              </a:ext>
            </a:extLst>
          </p:cNvPr>
          <p:cNvSpPr/>
          <p:nvPr/>
        </p:nvSpPr>
        <p:spPr>
          <a:xfrm rot="10800000" flipH="1" flipV="1">
            <a:off x="7436887" y="3909208"/>
            <a:ext cx="701232" cy="293405"/>
          </a:xfrm>
          <a:prstGeom prst="downArrow">
            <a:avLst>
              <a:gd name="adj1" fmla="val 64426"/>
              <a:gd name="adj2" fmla="val 52130"/>
            </a:avLst>
          </a:prstGeom>
          <a:solidFill>
            <a:srgbClr val="61616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509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752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1AAE-ADD9-B3FC-700C-B720D8AEA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E2BB910A-D153-5172-A40C-C579A96CBEA6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목적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A86FFB4-CAEE-43B1-8DC0-B93DB0526035}"/>
              </a:ext>
            </a:extLst>
          </p:cNvPr>
          <p:cNvGrpSpPr/>
          <p:nvPr/>
        </p:nvGrpSpPr>
        <p:grpSpPr>
          <a:xfrm>
            <a:off x="0" y="2100941"/>
            <a:ext cx="6240356" cy="4517574"/>
            <a:chOff x="157584" y="1727732"/>
            <a:chExt cx="7410142" cy="549995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F7B52517-BE04-406E-A727-D5BADF532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326" y="1727732"/>
              <a:ext cx="6239790" cy="4050191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5BE8BB47-B975-49CE-AF65-BFB44465B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584" y="1727732"/>
              <a:ext cx="7410142" cy="5499950"/>
            </a:xfrm>
            <a:prstGeom prst="rect">
              <a:avLst/>
            </a:prstGeom>
          </p:spPr>
        </p:pic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21280DFC-0383-41B5-98BC-D53B29F5341E}"/>
              </a:ext>
            </a:extLst>
          </p:cNvPr>
          <p:cNvSpPr/>
          <p:nvPr/>
        </p:nvSpPr>
        <p:spPr>
          <a:xfrm rot="10800000" flipV="1">
            <a:off x="6095998" y="2410972"/>
            <a:ext cx="5905501" cy="720365"/>
          </a:xfrm>
          <a:prstGeom prst="rect">
            <a:avLst/>
          </a:prstGeom>
          <a:gradFill>
            <a:gsLst>
              <a:gs pos="86000">
                <a:srgbClr val="B89864">
                  <a:alpha val="25000"/>
                </a:srgbClr>
              </a:gs>
              <a:gs pos="72000">
                <a:srgbClr val="F4EBB4">
                  <a:alpha val="50000"/>
                </a:srgbClr>
              </a:gs>
              <a:gs pos="55988">
                <a:srgbClr val="C9A970"/>
              </a:gs>
              <a:gs pos="32600">
                <a:srgbClr val="F4EAB3"/>
              </a:gs>
              <a:gs pos="100000">
                <a:srgbClr val="785C3C">
                  <a:alpha val="0"/>
                </a:srgbClr>
              </a:gs>
              <a:gs pos="0">
                <a:srgbClr val="795C3C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04000" rtlCol="0" anchor="ctr"/>
          <a:lstStyle/>
          <a:p>
            <a:pPr marL="0" marR="0" lvl="0" indent="0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사대 심정권과 </a:t>
            </a:r>
            <a:r>
              <a:rPr lang="en-US" altLang="ko-KR" sz="30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3</a:t>
            </a:r>
            <a:r>
              <a:rPr lang="ko-KR" altLang="en-US" sz="3000" spc="-150" dirty="0">
                <a:solidFill>
                  <a:prstClr val="white"/>
                </a:solidFill>
                <a:effectLst>
                  <a:glow rad="101600">
                    <a:prstClr val="black">
                      <a:alpha val="5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  <a:cs typeface="Arial" pitchFamily="34" charset="0"/>
              </a:rPr>
              <a:t>대 왕권 완성</a:t>
            </a:r>
            <a:endParaRPr lang="en-US" altLang="ko-KR" sz="3000" spc="-150" dirty="0">
              <a:solidFill>
                <a:prstClr val="white"/>
              </a:solidFill>
              <a:effectLst>
                <a:glow rad="101600">
                  <a:prstClr val="black">
                    <a:alpha val="50000"/>
                  </a:prst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20_TT" panose="02090603020101020101" pitchFamily="18" charset="-127"/>
              <a:ea typeface="Yoon 윤고딕 520_TT" panose="02090603020101020101" pitchFamily="18" charset="-127"/>
              <a:cs typeface="Arial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792AE31-ABAA-474C-A5F0-AFBF3F96C3B1}"/>
              </a:ext>
            </a:extLst>
          </p:cNvPr>
          <p:cNvGrpSpPr/>
          <p:nvPr/>
        </p:nvGrpSpPr>
        <p:grpSpPr>
          <a:xfrm>
            <a:off x="6096000" y="3219450"/>
            <a:ext cx="4755040" cy="2748088"/>
            <a:chOff x="4147914" y="2450548"/>
            <a:chExt cx="6393313" cy="2462122"/>
          </a:xfrm>
        </p:grpSpPr>
        <p:sp>
          <p:nvSpPr>
            <p:cNvPr id="12" name="모서리가 둥근 직사각형 16">
              <a:extLst>
                <a:ext uri="{FF2B5EF4-FFF2-40B4-BE49-F238E27FC236}">
                  <a16:creationId xmlns:a16="http://schemas.microsoft.com/office/drawing/2014/main" id="{74776186-E857-4C97-A112-D37FA2034740}"/>
                </a:ext>
              </a:extLst>
            </p:cNvPr>
            <p:cNvSpPr/>
            <p:nvPr/>
          </p:nvSpPr>
          <p:spPr>
            <a:xfrm>
              <a:off x="4147914" y="4156183"/>
              <a:ext cx="6393313" cy="756487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solidFill>
                <a:srgbClr val="3A2A9A"/>
              </a:solidFill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latinLnBrk="0"/>
              <a:r>
                <a:rPr lang="ko-KR" altLang="en-US" sz="24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자녀의 정체성 확립을 통한 축복상속</a:t>
              </a:r>
              <a:endParaRPr lang="en-US" altLang="ko-KR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endParaRPr>
            </a:p>
          </p:txBody>
        </p:sp>
        <p:sp>
          <p:nvSpPr>
            <p:cNvPr id="13" name="모서리가 둥근 직사각형 2">
              <a:extLst>
                <a:ext uri="{FF2B5EF4-FFF2-40B4-BE49-F238E27FC236}">
                  <a16:creationId xmlns:a16="http://schemas.microsoft.com/office/drawing/2014/main" id="{4762951F-CC97-434C-83E4-05D9F12690ED}"/>
                </a:ext>
              </a:extLst>
            </p:cNvPr>
            <p:cNvSpPr/>
            <p:nvPr/>
          </p:nvSpPr>
          <p:spPr>
            <a:xfrm>
              <a:off x="4147915" y="2450548"/>
              <a:ext cx="6393312" cy="756487"/>
            </a:xfrm>
            <a:prstGeom prst="roundRect">
              <a:avLst/>
            </a:prstGeom>
            <a:gradFill>
              <a:gsLst>
                <a:gs pos="0">
                  <a:srgbClr val="65E5D6"/>
                </a:gs>
                <a:gs pos="80000">
                  <a:srgbClr val="238D8A"/>
                </a:gs>
              </a:gsLst>
              <a:lin ang="5400000" scaled="0"/>
            </a:gradFill>
            <a:ln w="9525">
              <a:solidFill>
                <a:srgbClr val="249090"/>
              </a:solidFill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latinLnBrk="0">
                <a:defRPr/>
              </a:pPr>
              <a:r>
                <a:rPr lang="ko-KR" altLang="en-US" sz="24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하늘부모님을 닮은 축복가정으로 성장</a:t>
              </a:r>
              <a:endParaRPr lang="en-US" altLang="ko-KR" sz="2400" spc="-225" dirty="0">
                <a:solidFill>
                  <a:prstClr val="white"/>
                </a:solidFill>
                <a:effectLst>
                  <a:glow rad="101600">
                    <a:prstClr val="black">
                      <a:alpha val="83000"/>
                    </a:prstClr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endParaRPr>
            </a:p>
          </p:txBody>
        </p:sp>
        <p:sp>
          <p:nvSpPr>
            <p:cNvPr id="14" name="모서리가 둥근 직사각형 14">
              <a:extLst>
                <a:ext uri="{FF2B5EF4-FFF2-40B4-BE49-F238E27FC236}">
                  <a16:creationId xmlns:a16="http://schemas.microsoft.com/office/drawing/2014/main" id="{D99A069B-E8E2-4720-A492-76D208D140A4}"/>
                </a:ext>
              </a:extLst>
            </p:cNvPr>
            <p:cNvSpPr/>
            <p:nvPr/>
          </p:nvSpPr>
          <p:spPr>
            <a:xfrm>
              <a:off x="4147914" y="3304725"/>
              <a:ext cx="6393313" cy="756487"/>
            </a:xfrm>
            <a:prstGeom prst="roundRect">
              <a:avLst/>
            </a:prstGeom>
            <a:gradFill>
              <a:gsLst>
                <a:gs pos="0">
                  <a:srgbClr val="66BAE4"/>
                </a:gs>
                <a:gs pos="82000">
                  <a:srgbClr val="387BCC"/>
                </a:gs>
              </a:gsLst>
              <a:lin ang="5400000" scaled="0"/>
            </a:gradFill>
            <a:ln w="9525">
              <a:solidFill>
                <a:srgbClr val="285C9C"/>
              </a:solidFill>
            </a:ln>
            <a:effectLst>
              <a:outerShdw blurRad="127000" algn="ctr" rotWithShape="0">
                <a:srgbClr val="000000">
                  <a:alpha val="8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/>
            </a:scene3d>
            <a:sp3d extrusionH="254000" contourW="12700" prstMaterial="powder">
              <a:bevelT w="101600" h="101600"/>
              <a:bevelB w="10160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latinLnBrk="0">
                <a:defRPr/>
              </a:pPr>
              <a:r>
                <a:rPr lang="ko-KR" altLang="en-US" sz="24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말씀을 </a:t>
              </a:r>
              <a:r>
                <a:rPr lang="ko-KR" altLang="en-US" sz="2400" spc="-225" dirty="0" err="1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중심한</a:t>
              </a:r>
              <a:r>
                <a:rPr lang="ko-KR" altLang="en-US" sz="2400" spc="-225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83000"/>
                      </a:prst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 신앙과 전통 상속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4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1AAE-ADD9-B3FC-700C-B720D8AEA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E2BB910A-D153-5172-A40C-C579A96CBEA6}"/>
              </a:ext>
            </a:extLst>
          </p:cNvPr>
          <p:cNvSpPr/>
          <p:nvPr/>
        </p:nvSpPr>
        <p:spPr>
          <a:xfrm>
            <a:off x="3593" y="1004870"/>
            <a:ext cx="12184819" cy="5493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0" marR="0" lvl="0" indent="0" algn="ctr" defTabSz="30513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937" dirty="0" err="1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천일국</a:t>
            </a:r>
            <a:r>
              <a:rPr lang="ko-KR" altLang="en-US" sz="2937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경기천년제목 Bold" panose="02020803020101020101" pitchFamily="18" charset="-127"/>
                <a:ea typeface="경기천년제목 Bold" panose="02020803020101020101" pitchFamily="18" charset="-127"/>
              </a:rPr>
              <a:t> 가정예배 정신</a:t>
            </a:r>
            <a:endParaRPr kumimoji="0" lang="ko-KR" altLang="en-US" sz="293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경기천년제목 Light" panose="02020403020101020101" pitchFamily="18" charset="-127"/>
              <a:ea typeface="경기천년제목 Light" panose="02020403020101020101" pitchFamily="18" charset="-127"/>
              <a:cs typeface="+mn-cs"/>
            </a:endParaRPr>
          </a:p>
        </p:txBody>
      </p:sp>
      <p:pic>
        <p:nvPicPr>
          <p:cNvPr id="2052" name="Picture 4" descr="가정맹세 - 원리 연구와 실천">
            <a:extLst>
              <a:ext uri="{FF2B5EF4-FFF2-40B4-BE49-F238E27FC236}">
                <a16:creationId xmlns:a16="http://schemas.microsoft.com/office/drawing/2014/main" id="{8C090BBB-89D2-46A2-A78C-7261ACBBE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86" y="2163550"/>
            <a:ext cx="3907971" cy="2321364"/>
          </a:xfrm>
          <a:prstGeom prst="rect">
            <a:avLst/>
          </a:prstGeom>
          <a:ln w="228600" cap="sq" cmpd="thickThin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F2F1EC75-BC45-4374-B10B-0823028B14E5}"/>
              </a:ext>
            </a:extLst>
          </p:cNvPr>
          <p:cNvSpPr/>
          <p:nvPr/>
        </p:nvSpPr>
        <p:spPr>
          <a:xfrm>
            <a:off x="5507337" y="2058300"/>
            <a:ext cx="6423406" cy="597529"/>
          </a:xfrm>
          <a:prstGeom prst="rect">
            <a:avLst/>
          </a:prstGeom>
          <a:pattFill prst="pct7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8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궁서" panose="02030600000101010101" pitchFamily="18" charset="-127"/>
                <a:ea typeface="궁서" panose="02030600000101010101" pitchFamily="18" charset="-127"/>
              </a:rPr>
              <a:t>◈</a:t>
            </a:r>
            <a:r>
              <a:rPr lang="ko-KR" altLang="en-US" sz="2800" kern="0" dirty="0">
                <a:solidFill>
                  <a:srgbClr val="000000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1945 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년 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5 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월 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1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일 협회창립 </a:t>
            </a: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40 </a:t>
            </a:r>
            <a:r>
              <a:rPr lang="ko-KR" altLang="en-US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주년 제정 </a:t>
            </a:r>
            <a:endParaRPr kumimoji="0" lang="ko-KR" altLang="en-US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8F33DC9-0381-4130-A660-A2C3439ADC28}"/>
              </a:ext>
            </a:extLst>
          </p:cNvPr>
          <p:cNvSpPr/>
          <p:nvPr/>
        </p:nvSpPr>
        <p:spPr>
          <a:xfrm>
            <a:off x="5507337" y="2852744"/>
            <a:ext cx="6423406" cy="973084"/>
          </a:xfrm>
          <a:prstGeom prst="rect">
            <a:avLst/>
          </a:prstGeom>
          <a:pattFill prst="pct7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4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궁서" panose="02030600000101010101" pitchFamily="18" charset="-127"/>
                <a:ea typeface="궁서" panose="02030600000101010101" pitchFamily="18" charset="-127"/>
              </a:rPr>
              <a:t>◈  </a:t>
            </a:r>
            <a:r>
              <a:rPr kumimoji="0" lang="ko-KR" altLang="en-US" sz="2600" b="1" i="0" u="none" strike="noStrike" kern="1200" cap="none" spc="-30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세계기독교통일신령협회에서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</a:t>
            </a:r>
            <a:endParaRPr kumimoji="0" lang="en-US" altLang="ko-KR" sz="2600" b="1" i="0" u="none" strike="noStrike" kern="1200" cap="none" spc="-30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rgbClr val="44546A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b="1" spc="-300" dirty="0"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      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세계평화통일가정연합으로 변경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29085F9-C0F3-4F8E-8818-7E7EE48F9CA9}"/>
              </a:ext>
            </a:extLst>
          </p:cNvPr>
          <p:cNvSpPr/>
          <p:nvPr/>
        </p:nvSpPr>
        <p:spPr>
          <a:xfrm>
            <a:off x="5507337" y="4022743"/>
            <a:ext cx="6423406" cy="597529"/>
          </a:xfrm>
          <a:prstGeom prst="rect">
            <a:avLst/>
          </a:prstGeom>
          <a:pattFill prst="pct7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4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궁서" panose="02030600000101010101" pitchFamily="18" charset="-127"/>
                <a:ea typeface="궁서" panose="02030600000101010101" pitchFamily="18" charset="-127"/>
              </a:rPr>
              <a:t>◈  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축복가정이 지켜야 할 </a:t>
            </a:r>
            <a:r>
              <a:rPr kumimoji="0" lang="ko-KR" altLang="en-US" sz="2600" b="1" i="0" u="none" strike="noStrike" kern="1200" cap="none" spc="-30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천일국</a:t>
            </a:r>
            <a:r>
              <a:rPr kumimoji="0" lang="ko-KR" altLang="en-US" sz="2600" b="1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rgbClr val="44546A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 지침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A3757-C323-4FA1-86C5-43376A236792}"/>
              </a:ext>
            </a:extLst>
          </p:cNvPr>
          <p:cNvSpPr txBox="1"/>
          <p:nvPr/>
        </p:nvSpPr>
        <p:spPr>
          <a:xfrm>
            <a:off x="980508" y="4817187"/>
            <a:ext cx="10776857" cy="1821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  통일교회가 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40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년 고개를 넘고 나서 세계평화통일가정연합이 생겨난 겁입니다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.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이것은 완전히 복귀된 가정입니다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.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복귀된 가정은 심신이 통일되고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,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부부가 통일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되고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,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자녀가 통일된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가정이 되어야 됩니다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. </a:t>
            </a:r>
            <a:r>
              <a:rPr kumimoji="0" lang="ko-KR" altLang="en-US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이 가정들이 외워야 할 것이 </a:t>
            </a:r>
            <a:r>
              <a:rPr kumimoji="0" lang="ko-KR" altLang="en-US" sz="2400" b="1" i="0" u="none" strike="noStrike" kern="1200" cap="none" spc="-10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가정맹세입니다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. </a:t>
            </a:r>
            <a:r>
              <a:rPr kumimoji="0" lang="en-US" altLang="ko-KR" sz="2400" b="1" i="0" u="none" strike="noStrike" kern="1200" cap="none" spc="-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Yoon 윤명조 550_TT" pitchFamily="18" charset="-127"/>
                <a:ea typeface="Yoon 윤명조 550_TT" pitchFamily="18" charset="-127"/>
                <a:cs typeface="+mn-cs"/>
              </a:rPr>
              <a:t>(264-340,1994.11.20)</a:t>
            </a:r>
          </a:p>
        </p:txBody>
      </p:sp>
    </p:spTree>
    <p:extLst>
      <p:ext uri="{BB962C8B-B14F-4D97-AF65-F5344CB8AC3E}">
        <p14:creationId xmlns:p14="http://schemas.microsoft.com/office/powerpoint/2010/main" val="295209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4529</TotalTime>
  <Words>808</Words>
  <Application>Microsoft Office PowerPoint</Application>
  <PresentationFormat>와이드스크린</PresentationFormat>
  <Paragraphs>198</Paragraphs>
  <Slides>22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19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22</vt:i4>
      </vt:variant>
    </vt:vector>
  </HeadingPairs>
  <TitlesOfParts>
    <vt:vector size="44" baseType="lpstr">
      <vt:lpstr>08서울남산체 세로쓰기</vt:lpstr>
      <vt:lpstr>HY견고딕</vt:lpstr>
      <vt:lpstr>Yoon 윤명조 550_TT</vt:lpstr>
      <vt:lpstr>경기천년제목 Bold</vt:lpstr>
      <vt:lpstr>경기천년제목 Light</vt:lpstr>
      <vt:lpstr>궁서</vt:lpstr>
      <vt:lpstr>나눔고딕</vt:lpstr>
      <vt:lpstr>나눔고딕 ExtraBold</vt:lpstr>
      <vt:lpstr>나눔고딕OTF ExtraBold</vt:lpstr>
      <vt:lpstr>다음_Regular</vt:lpstr>
      <vt:lpstr>-윤고딕160</vt:lpstr>
      <vt:lpstr>Arial</vt:lpstr>
      <vt:lpstr>Calibri</vt:lpstr>
      <vt:lpstr>Calibri Light</vt:lpstr>
      <vt:lpstr>Univers Condensed</vt:lpstr>
      <vt:lpstr>Yoon 윤고딕 520_TT</vt:lpstr>
      <vt:lpstr>Yoon 윤고딕 550_TT</vt:lpstr>
      <vt:lpstr>나눔명조OTF ExtraBold</vt:lpstr>
      <vt:lpstr>맑은 고딕</vt:lpstr>
      <vt:lpstr>Office 테마</vt:lpstr>
      <vt:lpstr>2_Office 테마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김수경</dc:creator>
  <cp:lastModifiedBy>중인 김</cp:lastModifiedBy>
  <cp:revision>173</cp:revision>
  <dcterms:created xsi:type="dcterms:W3CDTF">2024-09-05T01:07:07Z</dcterms:created>
  <dcterms:modified xsi:type="dcterms:W3CDTF">2024-11-15T07:38:41Z</dcterms:modified>
</cp:coreProperties>
</file>