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71" autoAdjust="0"/>
    <p:restoredTop sz="94660"/>
  </p:normalViewPr>
  <p:slideViewPr>
    <p:cSldViewPr>
      <p:cViewPr varScale="1">
        <p:scale>
          <a:sx n="61" d="100"/>
          <a:sy n="61" d="100"/>
        </p:scale>
        <p:origin x="228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4E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76819" y="465627"/>
            <a:ext cx="16952381" cy="2773912"/>
            <a:chOff x="676819" y="465627"/>
            <a:chExt cx="16952381" cy="2773912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6819" y="465627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5329934" y="-2781300"/>
            <a:ext cx="7628132" cy="16970399"/>
            <a:chOff x="5328791" y="-2663411"/>
            <a:chExt cx="7628132" cy="1697039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5400000">
              <a:off x="5328791" y="-2663411"/>
              <a:ext cx="7628132" cy="1697039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13428909" y="3179575"/>
            <a:ext cx="2857235" cy="6064026"/>
            <a:chOff x="13428909" y="3179575"/>
            <a:chExt cx="2857235" cy="6064026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3428909" y="3179575"/>
              <a:ext cx="2857235" cy="6064026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3113494" y="7416638"/>
            <a:ext cx="190476" cy="190476"/>
            <a:chOff x="13113494" y="7416638"/>
            <a:chExt cx="190476" cy="190476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13494" y="7416638"/>
              <a:ext cx="190476" cy="190476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6094085" y="6438822"/>
            <a:ext cx="840258" cy="977816"/>
            <a:chOff x="16094085" y="6438822"/>
            <a:chExt cx="840258" cy="977816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094085" y="6438822"/>
              <a:ext cx="840258" cy="977816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13370573" y="6634295"/>
            <a:ext cx="288086" cy="281980"/>
            <a:chOff x="13370573" y="6634295"/>
            <a:chExt cx="288086" cy="281980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70573" y="6634295"/>
              <a:ext cx="288086" cy="28198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1626669" y="4869162"/>
            <a:ext cx="13451538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88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Cinzel" pitchFamily="34" charset="0"/>
              </a:rPr>
              <a:t>나의 자녀를 소개합니다</a:t>
            </a:r>
            <a:r>
              <a:rPr lang="en-US" altLang="ko-KR" sz="88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Cinzel" pitchFamily="34" charset="0"/>
              </a:rPr>
              <a:t>~ </a:t>
            </a:r>
            <a:endParaRPr lang="en-US" sz="8800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  <p:sp>
        <p:nvSpPr>
          <p:cNvPr id="2" name="Object 22">
            <a:extLst>
              <a:ext uri="{FF2B5EF4-FFF2-40B4-BE49-F238E27FC236}">
                <a16:creationId xmlns:a16="http://schemas.microsoft.com/office/drawing/2014/main" id="{C9AC922C-A78B-63CF-DC70-5F917BB85752}"/>
              </a:ext>
            </a:extLst>
          </p:cNvPr>
          <p:cNvSpPr txBox="1"/>
          <p:nvPr/>
        </p:nvSpPr>
        <p:spPr>
          <a:xfrm>
            <a:off x="2286000" y="986643"/>
            <a:ext cx="95510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6000" kern="0" spc="-100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온라인 부모교류 만남의 장</a:t>
            </a:r>
            <a:endParaRPr lang="en-US" sz="2400" dirty="0">
              <a:solidFill>
                <a:schemeClr val="bg1"/>
              </a:solidFill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4213A-CD84-1D01-97A7-A4D9E10AF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>
            <a:extLst>
              <a:ext uri="{FF2B5EF4-FFF2-40B4-BE49-F238E27FC236}">
                <a16:creationId xmlns:a16="http://schemas.microsoft.com/office/drawing/2014/main" id="{E2E94AF5-E039-A83A-F78D-4D57C7B1CADC}"/>
              </a:ext>
            </a:extLst>
          </p:cNvPr>
          <p:cNvGrpSpPr/>
          <p:nvPr/>
        </p:nvGrpSpPr>
        <p:grpSpPr>
          <a:xfrm>
            <a:off x="666667" y="552381"/>
            <a:ext cx="16952381" cy="2773912"/>
            <a:chOff x="666667" y="552381"/>
            <a:chExt cx="16952381" cy="2773912"/>
          </a:xfrm>
        </p:grpSpPr>
        <p:pic>
          <p:nvPicPr>
            <p:cNvPr id="3" name="Object 2">
              <a:extLst>
                <a:ext uri="{FF2B5EF4-FFF2-40B4-BE49-F238E27FC236}">
                  <a16:creationId xmlns:a16="http://schemas.microsoft.com/office/drawing/2014/main" id="{A5C236F3-A0AD-144E-6ABB-12FAB8206C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6667" y="552381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>
            <a:extLst>
              <a:ext uri="{FF2B5EF4-FFF2-40B4-BE49-F238E27FC236}">
                <a16:creationId xmlns:a16="http://schemas.microsoft.com/office/drawing/2014/main" id="{0261F931-7BF8-D78D-DC50-AAD58CAF7B91}"/>
              </a:ext>
            </a:extLst>
          </p:cNvPr>
          <p:cNvGrpSpPr/>
          <p:nvPr/>
        </p:nvGrpSpPr>
        <p:grpSpPr>
          <a:xfrm>
            <a:off x="5307025" y="-2552700"/>
            <a:ext cx="7673950" cy="16952381"/>
            <a:chOff x="5305882" y="-2465546"/>
            <a:chExt cx="7673950" cy="16952381"/>
          </a:xfrm>
        </p:grpSpPr>
        <p:pic>
          <p:nvPicPr>
            <p:cNvPr id="6" name="Object 5">
              <a:extLst>
                <a:ext uri="{FF2B5EF4-FFF2-40B4-BE49-F238E27FC236}">
                  <a16:creationId xmlns:a16="http://schemas.microsoft.com/office/drawing/2014/main" id="{3BA2AADF-A778-4948-356E-98EAF44D0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5400000">
              <a:off x="5305882" y="-2465546"/>
              <a:ext cx="7673950" cy="16952381"/>
            </a:xfrm>
            <a:prstGeom prst="rect">
              <a:avLst/>
            </a:prstGeom>
          </p:spPr>
        </p:pic>
      </p:grpSp>
      <p:grpSp>
        <p:nvGrpSpPr>
          <p:cNvPr id="1003" name="그룹 1003">
            <a:extLst>
              <a:ext uri="{FF2B5EF4-FFF2-40B4-BE49-F238E27FC236}">
                <a16:creationId xmlns:a16="http://schemas.microsoft.com/office/drawing/2014/main" id="{B0A2EB12-3497-6538-B8BE-DA3B11D2C7E6}"/>
              </a:ext>
            </a:extLst>
          </p:cNvPr>
          <p:cNvGrpSpPr/>
          <p:nvPr/>
        </p:nvGrpSpPr>
        <p:grpSpPr>
          <a:xfrm>
            <a:off x="15479033" y="4652580"/>
            <a:ext cx="1905000" cy="3608245"/>
            <a:chOff x="3569543" y="4040999"/>
            <a:chExt cx="3285362" cy="5015819"/>
          </a:xfrm>
        </p:grpSpPr>
        <p:pic>
          <p:nvPicPr>
            <p:cNvPr id="10" name="Object 9">
              <a:extLst>
                <a:ext uri="{FF2B5EF4-FFF2-40B4-BE49-F238E27FC236}">
                  <a16:creationId xmlns:a16="http://schemas.microsoft.com/office/drawing/2014/main" id="{F058ACB1-493F-98E9-503F-1AD1EF4A4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3569543" y="4040999"/>
              <a:ext cx="3285362" cy="5015819"/>
            </a:xfrm>
            <a:prstGeom prst="rect">
              <a:avLst/>
            </a:prstGeom>
          </p:spPr>
        </p:pic>
      </p:grpSp>
      <p:grpSp>
        <p:nvGrpSpPr>
          <p:cNvPr id="1004" name="그룹 1004">
            <a:extLst>
              <a:ext uri="{FF2B5EF4-FFF2-40B4-BE49-F238E27FC236}">
                <a16:creationId xmlns:a16="http://schemas.microsoft.com/office/drawing/2014/main" id="{B2DB80EB-432B-5ECE-2E8B-97202AC8ED42}"/>
              </a:ext>
            </a:extLst>
          </p:cNvPr>
          <p:cNvGrpSpPr/>
          <p:nvPr/>
        </p:nvGrpSpPr>
        <p:grpSpPr>
          <a:xfrm>
            <a:off x="15479033" y="7872821"/>
            <a:ext cx="657056" cy="977816"/>
            <a:chOff x="3480859" y="7345415"/>
            <a:chExt cx="657056" cy="977816"/>
          </a:xfrm>
        </p:grpSpPr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162F3FEF-FE07-C263-D28C-CB0FA392F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0859" y="7345415"/>
              <a:ext cx="657056" cy="977816"/>
            </a:xfrm>
            <a:prstGeom prst="rect">
              <a:avLst/>
            </a:prstGeom>
          </p:spPr>
        </p:pic>
      </p:grpSp>
      <p:sp>
        <p:nvSpPr>
          <p:cNvPr id="17" name="Object 17">
            <a:extLst>
              <a:ext uri="{FF2B5EF4-FFF2-40B4-BE49-F238E27FC236}">
                <a16:creationId xmlns:a16="http://schemas.microsoft.com/office/drawing/2014/main" id="{56E15BEE-A980-E925-FE63-E27EB50B1D87}"/>
              </a:ext>
            </a:extLst>
          </p:cNvPr>
          <p:cNvSpPr txBox="1"/>
          <p:nvPr/>
        </p:nvSpPr>
        <p:spPr>
          <a:xfrm>
            <a:off x="15163800" y="5902392"/>
            <a:ext cx="23622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나의 자녀는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?</a:t>
            </a:r>
            <a:endParaRPr lang="en-US" sz="2000" dirty="0"/>
          </a:p>
        </p:txBody>
      </p:sp>
      <p:grpSp>
        <p:nvGrpSpPr>
          <p:cNvPr id="1005" name="그룹 1005">
            <a:extLst>
              <a:ext uri="{FF2B5EF4-FFF2-40B4-BE49-F238E27FC236}">
                <a16:creationId xmlns:a16="http://schemas.microsoft.com/office/drawing/2014/main" id="{97E1361A-3B27-7C8A-4F4C-E3B57DDAF6A1}"/>
              </a:ext>
            </a:extLst>
          </p:cNvPr>
          <p:cNvGrpSpPr/>
          <p:nvPr/>
        </p:nvGrpSpPr>
        <p:grpSpPr>
          <a:xfrm>
            <a:off x="1475328" y="1292604"/>
            <a:ext cx="1889237" cy="1889237"/>
            <a:chOff x="1475328" y="1292604"/>
            <a:chExt cx="1889237" cy="1889237"/>
          </a:xfrm>
        </p:grpSpPr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0378490-6C28-1C10-775B-D475E07E6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5328" y="1292604"/>
              <a:ext cx="1889237" cy="1889237"/>
            </a:xfrm>
            <a:prstGeom prst="rect">
              <a:avLst/>
            </a:prstGeom>
          </p:spPr>
        </p:pic>
      </p:grpSp>
      <p:sp>
        <p:nvSpPr>
          <p:cNvPr id="21" name="Object 21">
            <a:extLst>
              <a:ext uri="{FF2B5EF4-FFF2-40B4-BE49-F238E27FC236}">
                <a16:creationId xmlns:a16="http://schemas.microsoft.com/office/drawing/2014/main" id="{5C9C0853-48F9-6267-B70A-CF185E2006E3}"/>
              </a:ext>
            </a:extLst>
          </p:cNvPr>
          <p:cNvSpPr txBox="1"/>
          <p:nvPr/>
        </p:nvSpPr>
        <p:spPr>
          <a:xfrm>
            <a:off x="1637261" y="1385143"/>
            <a:ext cx="1565371" cy="26743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0" kern="0" spc="-100" dirty="0">
                <a:solidFill>
                  <a:srgbClr val="FFFFFF"/>
                </a:solidFill>
                <a:latin typeface="Cinzel" pitchFamily="34" charset="0"/>
                <a:cs typeface="Cinzel" pitchFamily="34" charset="0"/>
              </a:rPr>
              <a:t>1</a:t>
            </a:r>
            <a:endParaRPr lang="en-US" dirty="0"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C90BE732-1B58-5766-AC75-DF29A91B6AB8}"/>
              </a:ext>
            </a:extLst>
          </p:cNvPr>
          <p:cNvSpPr txBox="1"/>
          <p:nvPr/>
        </p:nvSpPr>
        <p:spPr>
          <a:xfrm>
            <a:off x="3653848" y="1485900"/>
            <a:ext cx="9985952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이름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성별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/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세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):  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홍길동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남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/ 25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세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 </a:t>
            </a:r>
            <a:endParaRPr lang="en-US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  <p:grpSp>
        <p:nvGrpSpPr>
          <p:cNvPr id="2" name="그룹 1004">
            <a:extLst>
              <a:ext uri="{FF2B5EF4-FFF2-40B4-BE49-F238E27FC236}">
                <a16:creationId xmlns:a16="http://schemas.microsoft.com/office/drawing/2014/main" id="{72D5D674-5FC4-9E6F-891A-4B670E22747E}"/>
              </a:ext>
            </a:extLst>
          </p:cNvPr>
          <p:cNvGrpSpPr/>
          <p:nvPr/>
        </p:nvGrpSpPr>
        <p:grpSpPr>
          <a:xfrm>
            <a:off x="1249861" y="3446120"/>
            <a:ext cx="5029200" cy="5572362"/>
            <a:chOff x="7654312" y="3622782"/>
            <a:chExt cx="9256885" cy="5572362"/>
          </a:xfrm>
        </p:grpSpPr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4D80B242-2714-9631-C888-FB34E7EE9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54312" y="3622782"/>
              <a:ext cx="9256885" cy="557236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65E6407-EECF-BFEA-9940-6B43EBCDD88A}"/>
              </a:ext>
            </a:extLst>
          </p:cNvPr>
          <p:cNvGrpSpPr/>
          <p:nvPr/>
        </p:nvGrpSpPr>
        <p:grpSpPr>
          <a:xfrm>
            <a:off x="7147094" y="4457700"/>
            <a:ext cx="7724319" cy="904762"/>
            <a:chOff x="3505200" y="3955665"/>
            <a:chExt cx="7724319" cy="904762"/>
          </a:xfrm>
        </p:grpSpPr>
        <p:grpSp>
          <p:nvGrpSpPr>
            <p:cNvPr id="7" name="그룹 1006">
              <a:extLst>
                <a:ext uri="{FF2B5EF4-FFF2-40B4-BE49-F238E27FC236}">
                  <a16:creationId xmlns:a16="http://schemas.microsoft.com/office/drawing/2014/main" id="{8C964B73-6084-8AA4-2C96-5578F64C2438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9" name="Object 18">
                <a:extLst>
                  <a:ext uri="{FF2B5EF4-FFF2-40B4-BE49-F238E27FC236}">
                    <a16:creationId xmlns:a16="http://schemas.microsoft.com/office/drawing/2014/main" id="{B42D9C43-2AFF-23E4-A165-2EC590ADF4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11" name="Object 21">
              <a:extLst>
                <a:ext uri="{FF2B5EF4-FFF2-40B4-BE49-F238E27FC236}">
                  <a16:creationId xmlns:a16="http://schemas.microsoft.com/office/drawing/2014/main" id="{93C9AE69-9B92-4C97-017B-DA90470CE503}"/>
                </a:ext>
              </a:extLst>
            </p:cNvPr>
            <p:cNvSpPr txBox="1"/>
            <p:nvPr/>
          </p:nvSpPr>
          <p:spPr>
            <a:xfrm>
              <a:off x="3749506" y="4144642"/>
              <a:ext cx="72871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생년월일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/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신장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1900. 02.02 /         cm</a:t>
              </a:r>
              <a:endParaRPr lang="en-US" sz="3600" dirty="0"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9FB3A7D-56B1-472F-22E1-BDA618DB7B20}"/>
              </a:ext>
            </a:extLst>
          </p:cNvPr>
          <p:cNvGrpSpPr/>
          <p:nvPr/>
        </p:nvGrpSpPr>
        <p:grpSpPr>
          <a:xfrm>
            <a:off x="7097955" y="3208004"/>
            <a:ext cx="7724319" cy="904762"/>
            <a:chOff x="3505200" y="3955665"/>
            <a:chExt cx="7724319" cy="904762"/>
          </a:xfrm>
        </p:grpSpPr>
        <p:grpSp>
          <p:nvGrpSpPr>
            <p:cNvPr id="18" name="그룹 1006">
              <a:extLst>
                <a:ext uri="{FF2B5EF4-FFF2-40B4-BE49-F238E27FC236}">
                  <a16:creationId xmlns:a16="http://schemas.microsoft.com/office/drawing/2014/main" id="{37270B55-74AC-1990-D112-8AED471E88BD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23" name="Object 18">
                <a:extLst>
                  <a:ext uri="{FF2B5EF4-FFF2-40B4-BE49-F238E27FC236}">
                    <a16:creationId xmlns:a16="http://schemas.microsoft.com/office/drawing/2014/main" id="{03086B8B-4655-2A8E-A5B2-4D49410E2F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20" name="Object 21">
              <a:extLst>
                <a:ext uri="{FF2B5EF4-FFF2-40B4-BE49-F238E27FC236}">
                  <a16:creationId xmlns:a16="http://schemas.microsoft.com/office/drawing/2014/main" id="{D5D2C726-3BBA-8FC5-CA7F-63EBA4106D35}"/>
                </a:ext>
              </a:extLst>
            </p:cNvPr>
            <p:cNvSpPr txBox="1"/>
            <p:nvPr/>
          </p:nvSpPr>
          <p:spPr>
            <a:xfrm>
              <a:off x="3798645" y="4144642"/>
              <a:ext cx="72871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소속교구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/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교회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            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교구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/           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교회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</p:txBody>
        </p:sp>
      </p:grpSp>
      <p:sp>
        <p:nvSpPr>
          <p:cNvPr id="5" name="Object 17">
            <a:extLst>
              <a:ext uri="{FF2B5EF4-FFF2-40B4-BE49-F238E27FC236}">
                <a16:creationId xmlns:a16="http://schemas.microsoft.com/office/drawing/2014/main" id="{0912BD10-F5C9-B791-A3D5-4E86A8AEB2C8}"/>
              </a:ext>
            </a:extLst>
          </p:cNvPr>
          <p:cNvSpPr txBox="1"/>
          <p:nvPr/>
        </p:nvSpPr>
        <p:spPr>
          <a:xfrm>
            <a:off x="1944007" y="5999549"/>
            <a:ext cx="3144309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[</a:t>
            </a:r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개인사진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]</a:t>
            </a:r>
            <a:endParaRPr lang="en-US" sz="2000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9F8A2A43-A3DC-E2A3-AC12-7FA32CDF0B4B}"/>
              </a:ext>
            </a:extLst>
          </p:cNvPr>
          <p:cNvGrpSpPr/>
          <p:nvPr/>
        </p:nvGrpSpPr>
        <p:grpSpPr>
          <a:xfrm>
            <a:off x="7162800" y="5676900"/>
            <a:ext cx="7724319" cy="2153318"/>
            <a:chOff x="3505200" y="3955665"/>
            <a:chExt cx="7724319" cy="904762"/>
          </a:xfrm>
        </p:grpSpPr>
        <p:grpSp>
          <p:nvGrpSpPr>
            <p:cNvPr id="15" name="그룹 1006">
              <a:extLst>
                <a:ext uri="{FF2B5EF4-FFF2-40B4-BE49-F238E27FC236}">
                  <a16:creationId xmlns:a16="http://schemas.microsoft.com/office/drawing/2014/main" id="{95764CA5-E780-3A54-32D7-1DF43FCD0E64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32" name="Object 18">
                <a:extLst>
                  <a:ext uri="{FF2B5EF4-FFF2-40B4-BE49-F238E27FC236}">
                    <a16:creationId xmlns:a16="http://schemas.microsoft.com/office/drawing/2014/main" id="{C19C5D19-5DAC-1DD7-981D-4DBDEFAE17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16" name="Object 21">
              <a:extLst>
                <a:ext uri="{FF2B5EF4-FFF2-40B4-BE49-F238E27FC236}">
                  <a16:creationId xmlns:a16="http://schemas.microsoft.com/office/drawing/2014/main" id="{F44D5F7B-D727-7C78-6193-5F4DDF4DDC3F}"/>
                </a:ext>
              </a:extLst>
            </p:cNvPr>
            <p:cNvSpPr txBox="1"/>
            <p:nvPr/>
          </p:nvSpPr>
          <p:spPr>
            <a:xfrm>
              <a:off x="3735079" y="4091322"/>
              <a:ext cx="7373409" cy="6595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부모가정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000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가정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  <a:p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 -[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父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]:                         [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母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]:</a:t>
              </a:r>
            </a:p>
            <a:p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 -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형제관계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: 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남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0</a:t>
              </a:r>
              <a:r>
                <a:rPr lang="ko-KR" altLang="en-US" sz="3200" kern="0" spc="-100" dirty="0" err="1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녀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중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0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째</a:t>
              </a:r>
              <a:endParaRPr lang="en-US" altLang="ko-KR" sz="32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Pretendard" pitchFamily="34" charset="0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A74618B-AA99-21FE-9BF4-13BCB2623BCA}"/>
              </a:ext>
            </a:extLst>
          </p:cNvPr>
          <p:cNvGrpSpPr/>
          <p:nvPr/>
        </p:nvGrpSpPr>
        <p:grpSpPr>
          <a:xfrm>
            <a:off x="7086600" y="8191500"/>
            <a:ext cx="7724319" cy="904762"/>
            <a:chOff x="3505200" y="3955665"/>
            <a:chExt cx="7724319" cy="904762"/>
          </a:xfrm>
        </p:grpSpPr>
        <p:grpSp>
          <p:nvGrpSpPr>
            <p:cNvPr id="34" name="그룹 1006">
              <a:extLst>
                <a:ext uri="{FF2B5EF4-FFF2-40B4-BE49-F238E27FC236}">
                  <a16:creationId xmlns:a16="http://schemas.microsoft.com/office/drawing/2014/main" id="{7E754DF3-FFBB-59CA-E9DC-364D799B0673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904762"/>
              <a:chOff x="1658263" y="8149791"/>
              <a:chExt cx="14969188" cy="904762"/>
            </a:xfrm>
          </p:grpSpPr>
          <p:pic>
            <p:nvPicPr>
              <p:cNvPr id="36" name="Object 18">
                <a:extLst>
                  <a:ext uri="{FF2B5EF4-FFF2-40B4-BE49-F238E27FC236}">
                    <a16:creationId xmlns:a16="http://schemas.microsoft.com/office/drawing/2014/main" id="{397C5EA9-1A59-0581-D443-BBB05051F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904762"/>
              </a:xfrm>
              <a:prstGeom prst="rect">
                <a:avLst/>
              </a:prstGeom>
            </p:spPr>
          </p:pic>
        </p:grpSp>
        <p:sp>
          <p:nvSpPr>
            <p:cNvPr id="35" name="Object 21">
              <a:extLst>
                <a:ext uri="{FF2B5EF4-FFF2-40B4-BE49-F238E27FC236}">
                  <a16:creationId xmlns:a16="http://schemas.microsoft.com/office/drawing/2014/main" id="{F7DB2B80-F6AF-EF21-748A-2FFB26152879}"/>
                </a:ext>
              </a:extLst>
            </p:cNvPr>
            <p:cNvSpPr txBox="1"/>
            <p:nvPr/>
          </p:nvSpPr>
          <p:spPr>
            <a:xfrm>
              <a:off x="3798645" y="4144642"/>
              <a:ext cx="72871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학력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/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직업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              </a:t>
              </a: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 /      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9554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B8EE6-2BCC-9D8A-1F4B-D40D51A2A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>
            <a:extLst>
              <a:ext uri="{FF2B5EF4-FFF2-40B4-BE49-F238E27FC236}">
                <a16:creationId xmlns:a16="http://schemas.microsoft.com/office/drawing/2014/main" id="{D5207168-F3A0-BA9E-5D84-AD2A8F572B63}"/>
              </a:ext>
            </a:extLst>
          </p:cNvPr>
          <p:cNvGrpSpPr/>
          <p:nvPr/>
        </p:nvGrpSpPr>
        <p:grpSpPr>
          <a:xfrm>
            <a:off x="666667" y="552381"/>
            <a:ext cx="16952381" cy="2773912"/>
            <a:chOff x="666667" y="552381"/>
            <a:chExt cx="16952381" cy="2773912"/>
          </a:xfrm>
        </p:grpSpPr>
        <p:pic>
          <p:nvPicPr>
            <p:cNvPr id="3" name="Object 2">
              <a:extLst>
                <a:ext uri="{FF2B5EF4-FFF2-40B4-BE49-F238E27FC236}">
                  <a16:creationId xmlns:a16="http://schemas.microsoft.com/office/drawing/2014/main" id="{99F9F9AE-F752-8ED3-1F2D-BC7AA4D08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6667" y="552381"/>
              <a:ext cx="16952381" cy="2773912"/>
            </a:xfrm>
            <a:prstGeom prst="rect">
              <a:avLst/>
            </a:prstGeom>
          </p:spPr>
        </p:pic>
      </p:grpSp>
      <p:grpSp>
        <p:nvGrpSpPr>
          <p:cNvPr id="1002" name="그룹 1002">
            <a:extLst>
              <a:ext uri="{FF2B5EF4-FFF2-40B4-BE49-F238E27FC236}">
                <a16:creationId xmlns:a16="http://schemas.microsoft.com/office/drawing/2014/main" id="{DC68E720-C0DC-3957-3A08-C089C7E15F8C}"/>
              </a:ext>
            </a:extLst>
          </p:cNvPr>
          <p:cNvGrpSpPr/>
          <p:nvPr/>
        </p:nvGrpSpPr>
        <p:grpSpPr>
          <a:xfrm>
            <a:off x="5307025" y="-2588681"/>
            <a:ext cx="7673950" cy="16952381"/>
            <a:chOff x="5305882" y="-2465546"/>
            <a:chExt cx="7673950" cy="16952381"/>
          </a:xfrm>
        </p:grpSpPr>
        <p:pic>
          <p:nvPicPr>
            <p:cNvPr id="6" name="Object 5">
              <a:extLst>
                <a:ext uri="{FF2B5EF4-FFF2-40B4-BE49-F238E27FC236}">
                  <a16:creationId xmlns:a16="http://schemas.microsoft.com/office/drawing/2014/main" id="{BF7110F4-5F3B-7B49-F120-A15E90144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5400000">
              <a:off x="5305882" y="-2465546"/>
              <a:ext cx="7673950" cy="16952381"/>
            </a:xfrm>
            <a:prstGeom prst="rect">
              <a:avLst/>
            </a:prstGeom>
          </p:spPr>
        </p:pic>
      </p:grpSp>
      <p:grpSp>
        <p:nvGrpSpPr>
          <p:cNvPr id="1003" name="그룹 1003">
            <a:extLst>
              <a:ext uri="{FF2B5EF4-FFF2-40B4-BE49-F238E27FC236}">
                <a16:creationId xmlns:a16="http://schemas.microsoft.com/office/drawing/2014/main" id="{C6534806-661A-EEA2-1C03-9EB90CA58242}"/>
              </a:ext>
            </a:extLst>
          </p:cNvPr>
          <p:cNvGrpSpPr/>
          <p:nvPr/>
        </p:nvGrpSpPr>
        <p:grpSpPr>
          <a:xfrm>
            <a:off x="15479033" y="4652580"/>
            <a:ext cx="1905000" cy="3608245"/>
            <a:chOff x="3569543" y="4040999"/>
            <a:chExt cx="3285362" cy="5015819"/>
          </a:xfrm>
        </p:grpSpPr>
        <p:pic>
          <p:nvPicPr>
            <p:cNvPr id="10" name="Object 9">
              <a:extLst>
                <a:ext uri="{FF2B5EF4-FFF2-40B4-BE49-F238E27FC236}">
                  <a16:creationId xmlns:a16="http://schemas.microsoft.com/office/drawing/2014/main" id="{40F33C5B-68CF-2872-1FE1-A7D447B8E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3569543" y="4040999"/>
              <a:ext cx="3285362" cy="5015819"/>
            </a:xfrm>
            <a:prstGeom prst="rect">
              <a:avLst/>
            </a:prstGeom>
          </p:spPr>
        </p:pic>
      </p:grpSp>
      <p:grpSp>
        <p:nvGrpSpPr>
          <p:cNvPr id="1004" name="그룹 1004">
            <a:extLst>
              <a:ext uri="{FF2B5EF4-FFF2-40B4-BE49-F238E27FC236}">
                <a16:creationId xmlns:a16="http://schemas.microsoft.com/office/drawing/2014/main" id="{360D08B4-0635-FB1D-66EA-9F1C5055B25E}"/>
              </a:ext>
            </a:extLst>
          </p:cNvPr>
          <p:cNvGrpSpPr/>
          <p:nvPr/>
        </p:nvGrpSpPr>
        <p:grpSpPr>
          <a:xfrm>
            <a:off x="15479033" y="7933308"/>
            <a:ext cx="657056" cy="977816"/>
            <a:chOff x="3480859" y="7345415"/>
            <a:chExt cx="657056" cy="977816"/>
          </a:xfrm>
        </p:grpSpPr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F60441EA-00D1-3C00-8B16-15930CB8D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0859" y="7345415"/>
              <a:ext cx="657056" cy="977816"/>
            </a:xfrm>
            <a:prstGeom prst="rect">
              <a:avLst/>
            </a:prstGeom>
          </p:spPr>
        </p:pic>
      </p:grpSp>
      <p:sp>
        <p:nvSpPr>
          <p:cNvPr id="17" name="Object 17">
            <a:extLst>
              <a:ext uri="{FF2B5EF4-FFF2-40B4-BE49-F238E27FC236}">
                <a16:creationId xmlns:a16="http://schemas.microsoft.com/office/drawing/2014/main" id="{4AEFB8B8-7793-9390-82EC-86EB7B69E3FE}"/>
              </a:ext>
            </a:extLst>
          </p:cNvPr>
          <p:cNvSpPr txBox="1"/>
          <p:nvPr/>
        </p:nvSpPr>
        <p:spPr>
          <a:xfrm>
            <a:off x="15163800" y="5902392"/>
            <a:ext cx="236220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나의 자녀는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?</a:t>
            </a:r>
            <a:endParaRPr lang="en-US" sz="2000" dirty="0"/>
          </a:p>
        </p:txBody>
      </p:sp>
      <p:grpSp>
        <p:nvGrpSpPr>
          <p:cNvPr id="1005" name="그룹 1005">
            <a:extLst>
              <a:ext uri="{FF2B5EF4-FFF2-40B4-BE49-F238E27FC236}">
                <a16:creationId xmlns:a16="http://schemas.microsoft.com/office/drawing/2014/main" id="{DFF35DFB-18B7-0AAB-ED04-3FC0A139466B}"/>
              </a:ext>
            </a:extLst>
          </p:cNvPr>
          <p:cNvGrpSpPr/>
          <p:nvPr/>
        </p:nvGrpSpPr>
        <p:grpSpPr>
          <a:xfrm>
            <a:off x="1475328" y="1292604"/>
            <a:ext cx="1889237" cy="1889237"/>
            <a:chOff x="1475328" y="1292604"/>
            <a:chExt cx="1889237" cy="1889237"/>
          </a:xfrm>
        </p:grpSpPr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D2866054-5C33-105A-F1A8-5962A7554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5328" y="1292604"/>
              <a:ext cx="1889237" cy="1889237"/>
            </a:xfrm>
            <a:prstGeom prst="rect">
              <a:avLst/>
            </a:prstGeom>
          </p:spPr>
        </p:pic>
      </p:grpSp>
      <p:sp>
        <p:nvSpPr>
          <p:cNvPr id="21" name="Object 21">
            <a:extLst>
              <a:ext uri="{FF2B5EF4-FFF2-40B4-BE49-F238E27FC236}">
                <a16:creationId xmlns:a16="http://schemas.microsoft.com/office/drawing/2014/main" id="{82879002-41EC-F8FD-9B3B-0330B5964213}"/>
              </a:ext>
            </a:extLst>
          </p:cNvPr>
          <p:cNvSpPr txBox="1"/>
          <p:nvPr/>
        </p:nvSpPr>
        <p:spPr>
          <a:xfrm>
            <a:off x="1637261" y="1385143"/>
            <a:ext cx="1565371" cy="26743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0" kern="0" spc="-100" dirty="0">
                <a:solidFill>
                  <a:srgbClr val="FFFFFF"/>
                </a:solidFill>
                <a:latin typeface="Cinzel" pitchFamily="34" charset="0"/>
                <a:cs typeface="Cinzel" pitchFamily="34" charset="0"/>
              </a:rPr>
              <a:t>1</a:t>
            </a:r>
            <a:endParaRPr lang="en-US" dirty="0"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B47F7FB2-E0C2-7046-4912-B5C32CAC70CA}"/>
              </a:ext>
            </a:extLst>
          </p:cNvPr>
          <p:cNvSpPr txBox="1"/>
          <p:nvPr/>
        </p:nvSpPr>
        <p:spPr>
          <a:xfrm>
            <a:off x="3653848" y="1485900"/>
            <a:ext cx="9985952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이름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성별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/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세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):  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홍길동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(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남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/ 25</a:t>
            </a:r>
            <a:r>
              <a:rPr lang="ko-KR" altLang="en-US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세</a:t>
            </a:r>
            <a:r>
              <a:rPr lang="en-US" altLang="ko-KR" sz="5300" kern="0" spc="-100" dirty="0">
                <a:solidFill>
                  <a:srgbClr val="242424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  <a:cs typeface="MapoDPP" pitchFamily="34" charset="0"/>
              </a:rPr>
              <a:t>) </a:t>
            </a:r>
            <a:endParaRPr lang="en-US" dirty="0"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</p:txBody>
      </p:sp>
      <p:grpSp>
        <p:nvGrpSpPr>
          <p:cNvPr id="2" name="그룹 1004">
            <a:extLst>
              <a:ext uri="{FF2B5EF4-FFF2-40B4-BE49-F238E27FC236}">
                <a16:creationId xmlns:a16="http://schemas.microsoft.com/office/drawing/2014/main" id="{FC124E5E-B612-4EDD-5590-797FB5F81A91}"/>
              </a:ext>
            </a:extLst>
          </p:cNvPr>
          <p:cNvGrpSpPr/>
          <p:nvPr/>
        </p:nvGrpSpPr>
        <p:grpSpPr>
          <a:xfrm>
            <a:off x="1249861" y="3446120"/>
            <a:ext cx="5029200" cy="5572362"/>
            <a:chOff x="7654312" y="3622782"/>
            <a:chExt cx="9256885" cy="5572362"/>
          </a:xfrm>
        </p:grpSpPr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AFFBC2D8-BB1C-52B1-85FC-B1652F475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54312" y="3622782"/>
              <a:ext cx="9256885" cy="557236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AB23562-4C1A-24B3-C448-06BB266E5AFF}"/>
              </a:ext>
            </a:extLst>
          </p:cNvPr>
          <p:cNvGrpSpPr/>
          <p:nvPr/>
        </p:nvGrpSpPr>
        <p:grpSpPr>
          <a:xfrm>
            <a:off x="7106523" y="3054943"/>
            <a:ext cx="7724319" cy="1793705"/>
            <a:chOff x="3505200" y="3955665"/>
            <a:chExt cx="7724319" cy="821026"/>
          </a:xfrm>
        </p:grpSpPr>
        <p:grpSp>
          <p:nvGrpSpPr>
            <p:cNvPr id="7" name="그룹 1006">
              <a:extLst>
                <a:ext uri="{FF2B5EF4-FFF2-40B4-BE49-F238E27FC236}">
                  <a16:creationId xmlns:a16="http://schemas.microsoft.com/office/drawing/2014/main" id="{0F91C56F-812F-F830-9FEA-919A814D4EBD}"/>
                </a:ext>
              </a:extLst>
            </p:cNvPr>
            <p:cNvGrpSpPr/>
            <p:nvPr/>
          </p:nvGrpSpPr>
          <p:grpSpPr>
            <a:xfrm>
              <a:off x="3505200" y="3955665"/>
              <a:ext cx="7724319" cy="821026"/>
              <a:chOff x="1658263" y="8149791"/>
              <a:chExt cx="14969188" cy="821026"/>
            </a:xfrm>
          </p:grpSpPr>
          <p:pic>
            <p:nvPicPr>
              <p:cNvPr id="9" name="Object 18">
                <a:extLst>
                  <a:ext uri="{FF2B5EF4-FFF2-40B4-BE49-F238E27FC236}">
                    <a16:creationId xmlns:a16="http://schemas.microsoft.com/office/drawing/2014/main" id="{E54102DC-000D-4880-E2DA-CD7DA44F71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1"/>
                <a:ext cx="14969188" cy="821026"/>
              </a:xfrm>
              <a:prstGeom prst="rect">
                <a:avLst/>
              </a:prstGeom>
            </p:spPr>
          </p:pic>
        </p:grpSp>
        <p:sp>
          <p:nvSpPr>
            <p:cNvPr id="11" name="Object 21">
              <a:extLst>
                <a:ext uri="{FF2B5EF4-FFF2-40B4-BE49-F238E27FC236}">
                  <a16:creationId xmlns:a16="http://schemas.microsoft.com/office/drawing/2014/main" id="{85D3FE33-3942-C58C-CCCE-5465218ECF35}"/>
                </a:ext>
              </a:extLst>
            </p:cNvPr>
            <p:cNvSpPr txBox="1"/>
            <p:nvPr/>
          </p:nvSpPr>
          <p:spPr>
            <a:xfrm>
              <a:off x="3671661" y="3981721"/>
              <a:ext cx="7287134" cy="7184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성격 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  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취미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관심사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         </a:t>
              </a:r>
              <a:endParaRPr lang="en-US" sz="3600" dirty="0"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sp>
        <p:nvSpPr>
          <p:cNvPr id="5" name="Object 17">
            <a:extLst>
              <a:ext uri="{FF2B5EF4-FFF2-40B4-BE49-F238E27FC236}">
                <a16:creationId xmlns:a16="http://schemas.microsoft.com/office/drawing/2014/main" id="{DC9CA12C-E769-BBEB-4A13-E4826F706678}"/>
              </a:ext>
            </a:extLst>
          </p:cNvPr>
          <p:cNvSpPr txBox="1"/>
          <p:nvPr/>
        </p:nvSpPr>
        <p:spPr>
          <a:xfrm>
            <a:off x="1944007" y="5999549"/>
            <a:ext cx="3144309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[</a:t>
            </a:r>
            <a:r>
              <a:rPr lang="ko-KR" altLang="en-US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가족 및 개인사진</a:t>
            </a:r>
            <a:r>
              <a:rPr lang="en-US" altLang="ko-KR" sz="2000" b="1" dirty="0">
                <a:solidFill>
                  <a:srgbClr val="242424"/>
                </a:solidFill>
                <a:latin typeface="THEFACESHOP INKLIPQUID" pitchFamily="34" charset="0"/>
                <a:cs typeface="THEFACESHOP INKLIPQUID" pitchFamily="34" charset="0"/>
              </a:rPr>
              <a:t>]</a:t>
            </a:r>
            <a:endParaRPr lang="en-US" sz="2000" dirty="0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1D786258-4FC4-A073-286D-A2BC112158ED}"/>
              </a:ext>
            </a:extLst>
          </p:cNvPr>
          <p:cNvGrpSpPr/>
          <p:nvPr/>
        </p:nvGrpSpPr>
        <p:grpSpPr>
          <a:xfrm>
            <a:off x="7097955" y="5169661"/>
            <a:ext cx="7724319" cy="956137"/>
            <a:chOff x="3505200" y="3955664"/>
            <a:chExt cx="7724319" cy="583108"/>
          </a:xfrm>
        </p:grpSpPr>
        <p:grpSp>
          <p:nvGrpSpPr>
            <p:cNvPr id="25" name="그룹 1006">
              <a:extLst>
                <a:ext uri="{FF2B5EF4-FFF2-40B4-BE49-F238E27FC236}">
                  <a16:creationId xmlns:a16="http://schemas.microsoft.com/office/drawing/2014/main" id="{40031021-296F-49C0-8974-2C2CBF2B1A4B}"/>
                </a:ext>
              </a:extLst>
            </p:cNvPr>
            <p:cNvGrpSpPr/>
            <p:nvPr/>
          </p:nvGrpSpPr>
          <p:grpSpPr>
            <a:xfrm>
              <a:off x="3505200" y="3955664"/>
              <a:ext cx="7724319" cy="583108"/>
              <a:chOff x="1658263" y="8149790"/>
              <a:chExt cx="14969188" cy="583108"/>
            </a:xfrm>
          </p:grpSpPr>
          <p:pic>
            <p:nvPicPr>
              <p:cNvPr id="27" name="Object 18">
                <a:extLst>
                  <a:ext uri="{FF2B5EF4-FFF2-40B4-BE49-F238E27FC236}">
                    <a16:creationId xmlns:a16="http://schemas.microsoft.com/office/drawing/2014/main" id="{7187A22B-76C1-5B1B-C5B4-4EDE07EE86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0"/>
                <a:ext cx="14969188" cy="583108"/>
              </a:xfrm>
              <a:prstGeom prst="rect">
                <a:avLst/>
              </a:prstGeom>
            </p:spPr>
          </p:pic>
        </p:grpSp>
        <p:sp>
          <p:nvSpPr>
            <p:cNvPr id="26" name="Object 21">
              <a:extLst>
                <a:ext uri="{FF2B5EF4-FFF2-40B4-BE49-F238E27FC236}">
                  <a16:creationId xmlns:a16="http://schemas.microsoft.com/office/drawing/2014/main" id="{F68E90AB-1DBA-DF88-5242-6F8CDA7368A1}"/>
                </a:ext>
              </a:extLst>
            </p:cNvPr>
            <p:cNvSpPr txBox="1"/>
            <p:nvPr/>
          </p:nvSpPr>
          <p:spPr>
            <a:xfrm>
              <a:off x="3720800" y="4048607"/>
              <a:ext cx="7381444" cy="3566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교류희망 상대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3A03B227-3BD3-E384-5DF2-ACDB96B346C2}"/>
              </a:ext>
            </a:extLst>
          </p:cNvPr>
          <p:cNvGrpSpPr/>
          <p:nvPr/>
        </p:nvGrpSpPr>
        <p:grpSpPr>
          <a:xfrm>
            <a:off x="7135062" y="8039100"/>
            <a:ext cx="7724319" cy="1234913"/>
            <a:chOff x="3505200" y="3955664"/>
            <a:chExt cx="7724319" cy="1234913"/>
          </a:xfrm>
        </p:grpSpPr>
        <p:grpSp>
          <p:nvGrpSpPr>
            <p:cNvPr id="29" name="그룹 1006">
              <a:extLst>
                <a:ext uri="{FF2B5EF4-FFF2-40B4-BE49-F238E27FC236}">
                  <a16:creationId xmlns:a16="http://schemas.microsoft.com/office/drawing/2014/main" id="{DA5E32B0-3851-0408-4C09-DF06157A9ABD}"/>
                </a:ext>
              </a:extLst>
            </p:cNvPr>
            <p:cNvGrpSpPr/>
            <p:nvPr/>
          </p:nvGrpSpPr>
          <p:grpSpPr>
            <a:xfrm>
              <a:off x="3505200" y="3955664"/>
              <a:ext cx="7724319" cy="1234913"/>
              <a:chOff x="1658263" y="8149790"/>
              <a:chExt cx="14969188" cy="1234913"/>
            </a:xfrm>
          </p:grpSpPr>
          <p:pic>
            <p:nvPicPr>
              <p:cNvPr id="31" name="Object 18">
                <a:extLst>
                  <a:ext uri="{FF2B5EF4-FFF2-40B4-BE49-F238E27FC236}">
                    <a16:creationId xmlns:a16="http://schemas.microsoft.com/office/drawing/2014/main" id="{DB350A50-4D1F-A4B1-D5C7-29D1DD4089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0"/>
                <a:ext cx="14969188" cy="1234913"/>
              </a:xfrm>
              <a:prstGeom prst="rect">
                <a:avLst/>
              </a:prstGeom>
            </p:spPr>
          </p:pic>
        </p:grpSp>
        <p:sp>
          <p:nvSpPr>
            <p:cNvPr id="30" name="Object 21">
              <a:extLst>
                <a:ext uri="{FF2B5EF4-FFF2-40B4-BE49-F238E27FC236}">
                  <a16:creationId xmlns:a16="http://schemas.microsoft.com/office/drawing/2014/main" id="{E4756C91-A88E-6B19-6BB5-AB891D8D81A6}"/>
                </a:ext>
              </a:extLst>
            </p:cNvPr>
            <p:cNvSpPr txBox="1"/>
            <p:nvPr/>
          </p:nvSpPr>
          <p:spPr>
            <a:xfrm>
              <a:off x="3749506" y="4108064"/>
              <a:ext cx="72871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축복 후 이루고 싶은 가정의 모습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:                         </a:t>
              </a:r>
              <a:endParaRPr lang="en-US" sz="3600" dirty="0"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FECD8069-D73B-1F52-F4DB-139510D1083F}"/>
              </a:ext>
            </a:extLst>
          </p:cNvPr>
          <p:cNvGrpSpPr/>
          <p:nvPr/>
        </p:nvGrpSpPr>
        <p:grpSpPr>
          <a:xfrm>
            <a:off x="7097955" y="6438900"/>
            <a:ext cx="7724319" cy="1295826"/>
            <a:chOff x="3505200" y="3955664"/>
            <a:chExt cx="7724319" cy="790270"/>
          </a:xfrm>
        </p:grpSpPr>
        <p:grpSp>
          <p:nvGrpSpPr>
            <p:cNvPr id="34" name="그룹 1006">
              <a:extLst>
                <a:ext uri="{FF2B5EF4-FFF2-40B4-BE49-F238E27FC236}">
                  <a16:creationId xmlns:a16="http://schemas.microsoft.com/office/drawing/2014/main" id="{E61E0263-A94E-1DCF-002D-BEAA2521F18B}"/>
                </a:ext>
              </a:extLst>
            </p:cNvPr>
            <p:cNvGrpSpPr/>
            <p:nvPr/>
          </p:nvGrpSpPr>
          <p:grpSpPr>
            <a:xfrm>
              <a:off x="3505200" y="3955664"/>
              <a:ext cx="7724319" cy="790270"/>
              <a:chOff x="1658263" y="8149790"/>
              <a:chExt cx="14969188" cy="790270"/>
            </a:xfrm>
          </p:grpSpPr>
          <p:pic>
            <p:nvPicPr>
              <p:cNvPr id="36" name="Object 18">
                <a:extLst>
                  <a:ext uri="{FF2B5EF4-FFF2-40B4-BE49-F238E27FC236}">
                    <a16:creationId xmlns:a16="http://schemas.microsoft.com/office/drawing/2014/main" id="{B324118B-9FC2-FE13-D066-6A3B3D95D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658263" y="8149790"/>
                <a:ext cx="14969188" cy="790270"/>
              </a:xfrm>
              <a:prstGeom prst="rect">
                <a:avLst/>
              </a:prstGeom>
            </p:spPr>
          </p:pic>
        </p:grpSp>
        <p:sp>
          <p:nvSpPr>
            <p:cNvPr id="35" name="Object 21">
              <a:extLst>
                <a:ext uri="{FF2B5EF4-FFF2-40B4-BE49-F238E27FC236}">
                  <a16:creationId xmlns:a16="http://schemas.microsoft.com/office/drawing/2014/main" id="{8AAD9F86-20F8-A2C3-ED00-CAF2A50E2CE6}"/>
                </a:ext>
              </a:extLst>
            </p:cNvPr>
            <p:cNvSpPr txBox="1"/>
            <p:nvPr/>
          </p:nvSpPr>
          <p:spPr>
            <a:xfrm>
              <a:off x="3720800" y="4048607"/>
              <a:ext cx="7381444" cy="3566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ko-KR" altLang="en-US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축복을 위해 준비하고 있는 것은</a:t>
              </a:r>
              <a:r>
                <a:rPr lang="en-US" altLang="ko-KR" sz="3200" kern="0" spc="-100" dirty="0">
                  <a:solidFill>
                    <a:srgbClr val="242424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  <a:cs typeface="Pretendard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351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115</Words>
  <Application>Microsoft Office PowerPoint</Application>
  <PresentationFormat>사용자 지정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Cinzel</vt:lpstr>
      <vt:lpstr>THEFACESHOP INKLIPQUID</vt:lpstr>
      <vt:lpstr>한컴 말랑말랑 Bold</vt:lpstr>
      <vt:lpstr>Arial</vt:lpstr>
      <vt:lpstr>Calibri</vt:lpstr>
      <vt:lpstr>Wingdings</vt:lpstr>
      <vt:lpstr>Office Theme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officegen</dc:creator>
  <cp:lastModifiedBy>연향 권</cp:lastModifiedBy>
  <cp:revision>7</cp:revision>
  <dcterms:created xsi:type="dcterms:W3CDTF">2024-01-18T10:26:15Z</dcterms:created>
  <dcterms:modified xsi:type="dcterms:W3CDTF">2025-10-30T05:53:34Z</dcterms:modified>
</cp:coreProperties>
</file>