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notesMasterIdLst>
    <p:notesMasterId r:id="rId26"/>
  </p:notesMasterIdLst>
  <p:handoutMasterIdLst>
    <p:handoutMasterId r:id="rId27"/>
  </p:handoutMasterIdLst>
  <p:sldIdLst>
    <p:sldId id="329" r:id="rId3"/>
    <p:sldId id="287" r:id="rId4"/>
    <p:sldId id="289" r:id="rId5"/>
    <p:sldId id="310" r:id="rId6"/>
    <p:sldId id="345" r:id="rId7"/>
    <p:sldId id="260" r:id="rId8"/>
    <p:sldId id="290" r:id="rId9"/>
    <p:sldId id="295" r:id="rId10"/>
    <p:sldId id="296" r:id="rId11"/>
    <p:sldId id="297" r:id="rId12"/>
    <p:sldId id="292" r:id="rId13"/>
    <p:sldId id="293" r:id="rId14"/>
    <p:sldId id="298" r:id="rId15"/>
    <p:sldId id="294" r:id="rId16"/>
    <p:sldId id="299" r:id="rId17"/>
    <p:sldId id="300" r:id="rId18"/>
    <p:sldId id="308" r:id="rId19"/>
    <p:sldId id="309" r:id="rId20"/>
    <p:sldId id="301" r:id="rId21"/>
    <p:sldId id="347" r:id="rId22"/>
    <p:sldId id="346" r:id="rId23"/>
    <p:sldId id="344" r:id="rId24"/>
    <p:sldId id="343" r:id="rId2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9819" autoAdjust="0"/>
  </p:normalViewPr>
  <p:slideViewPr>
    <p:cSldViewPr>
      <p:cViewPr>
        <p:scale>
          <a:sx n="57" d="100"/>
          <a:sy n="57" d="100"/>
        </p:scale>
        <p:origin x="-184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6067-3D38-4F60-86C9-561855322E40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093D4-DD0B-4EDA-A2A4-4C9562D248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3E41-7BAC-499E-AC0E-CA043AB959E2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8D046-A160-4089-ADF2-EE18FD9E78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D046-A160-4089-ADF2-EE18FD9E787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5" y="274641"/>
            <a:ext cx="6031523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lIns="77925" tIns="38963" rIns="77925" bIns="38963" anchor="t"/>
          <a:lstStyle>
            <a:lvl1pPr algn="l">
              <a:defRPr sz="3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435" cy="1162051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4"/>
            <a:ext cx="5111262" cy="585311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435" cy="46910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9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41"/>
            <a:ext cx="5486400" cy="8048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5" y="274640"/>
            <a:ext cx="6031523" cy="5851525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067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7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3" y="1535114"/>
            <a:ext cx="4041531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5"/>
          </a:xfrm>
          <a:prstGeom prst="rect">
            <a:avLst/>
          </a:prstGeom>
        </p:spPr>
        <p:txBody>
          <a:bodyPr lIns="77925" tIns="38963" rIns="77925" bIns="38963" anchor="t"/>
          <a:lstStyle>
            <a:lvl1pPr algn="l">
              <a:defRPr sz="3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4"/>
            <a:ext cx="7772400" cy="1500187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1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3" cy="585311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435" cy="46910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7" y="4800602"/>
            <a:ext cx="5486400" cy="566739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7" y="5367342"/>
            <a:ext cx="5486400" cy="8048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857876" y="0"/>
            <a:ext cx="32861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080126"/>
            <a:ext cx="4214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5pPr>
      <a:lvl6pPr marL="389626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79252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68878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58503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92100" indent="-2921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973138" indent="-193675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63663" indent="-193675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1752600" indent="-193675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142942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32568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22194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11820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857875" y="0"/>
            <a:ext cx="32861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080125"/>
            <a:ext cx="4214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 spd="med">
    <p:fade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Microsoft Sans Serif" pitchFamily="34" charset="0"/>
          <a:ea typeface="HY헤드라인M" pitchFamily="18" charset="-127"/>
        </a:defRPr>
      </a:lvl5pPr>
      <a:lvl6pPr marL="389626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779252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168878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558503" algn="ctr" rtl="0" eaLnBrk="1" fontAlgn="base" latinLnBrk="1" hangingPunct="1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92100" indent="-2921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973138" indent="-193675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63663" indent="-193675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1752600" indent="-193675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142942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32568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22194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11820" indent="-19481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lessing.tongil.or.kr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4016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ko-KR" altLang="en-US" dirty="0" err="1" smtClean="0"/>
              <a:t>통일교</a:t>
            </a:r>
            <a:r>
              <a:rPr lang="ko-KR" altLang="en-US" dirty="0" smtClean="0"/>
              <a:t> 온라인 축복시스템 매뉴얼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47149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7030A0"/>
                </a:solidFill>
              </a:rPr>
              <a:t>하나님의 참사랑을 상속받자 </a:t>
            </a:r>
            <a:r>
              <a:rPr lang="en-US" altLang="ko-KR" dirty="0" smtClean="0">
                <a:solidFill>
                  <a:srgbClr val="7030A0"/>
                </a:solidFill>
              </a:rPr>
              <a:t>!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488560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천기원년 </a:t>
            </a:r>
            <a:r>
              <a:rPr lang="ko-KR" altLang="en-US" dirty="0" err="1" smtClean="0"/>
              <a:t>천력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양</a:t>
            </a:r>
            <a:r>
              <a:rPr lang="en-US" altLang="ko-KR" dirty="0" smtClean="0"/>
              <a:t>6.23)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2627784" y="1268760"/>
            <a:ext cx="3672408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15816" y="1293728"/>
            <a:ext cx="3369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0" b="1" dirty="0" smtClean="0">
                <a:solidFill>
                  <a:schemeClr val="folHlink"/>
                </a:solidFill>
                <a:latin typeface="휴먼옛체" pitchFamily="18" charset="-127"/>
                <a:ea typeface="휴먼옛체" pitchFamily="18" charset="-127"/>
              </a:rPr>
              <a:t>誠 愛</a:t>
            </a:r>
            <a:endParaRPr lang="ko-KR" altLang="en-US" sz="10000" b="1" dirty="0">
              <a:solidFill>
                <a:schemeClr val="folHlink"/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214282" y="214290"/>
            <a:ext cx="1928826" cy="253793"/>
            <a:chOff x="214282" y="214290"/>
            <a:chExt cx="1928826" cy="253793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14282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483246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20351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77178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889315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SMS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정보 일치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1" name="Picture 3" descr="C:\Documents and Settings\kskim\바탕 화면\축복후보자 접수 시스템 PT작업\축복후보자 SMS인증3(3가지 정보 다 맞을 경우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1502" y="1359994"/>
            <a:ext cx="6500858" cy="35811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7680" y="5160674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SMS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인증시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위의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가지 항목에 대한 정보가 모두 일치할 경우   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상단의 팝업이 발생합니다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확인 버튼을 클릭하시면 휴대폰으로 인증번호가 발송됩니다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782960"/>
          </a:xfrm>
        </p:spPr>
        <p:txBody>
          <a:bodyPr/>
          <a:lstStyle/>
          <a:p>
            <a:r>
              <a:rPr lang="ko-KR" altLang="en-US" dirty="0" smtClean="0"/>
              <a:t>인증번호 입력</a:t>
            </a:r>
            <a:endParaRPr lang="ko-KR" altLang="en-US" dirty="0"/>
          </a:p>
        </p:txBody>
      </p:sp>
      <p:pic>
        <p:nvPicPr>
          <p:cNvPr id="4" name="내용 개체 틀 3" descr="축복후보자 SMS인증4(SMS인증번호 입력화면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32216" y="1947714"/>
            <a:ext cx="4572032" cy="248939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5189130"/>
            <a:ext cx="749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SMS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수신한 인증번호를 입력 후 확인 버튼을 누릅니다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2762" y="142852"/>
            <a:ext cx="5043494" cy="1143000"/>
          </a:xfrm>
        </p:spPr>
        <p:txBody>
          <a:bodyPr/>
          <a:lstStyle/>
          <a:p>
            <a:r>
              <a:rPr lang="ko-KR" altLang="en-US" dirty="0" smtClean="0"/>
              <a:t>후보자 정보 등록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613047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SMS</a:t>
            </a:r>
            <a:r>
              <a:rPr lang="ko-KR" altLang="en-US" dirty="0" smtClean="0"/>
              <a:t>인증을 성공하면 상단의 이미지와 같은 후보자 신청 폼이 나타납니다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기존의 신도관리시스템에 입력된 정보는 자동으로 입력이 됩니다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축복명과 차수정보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축복구분을 선택 합니다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그 외의 축복 관련된 정보를 모두 입력합니다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내용 개체 틀 6" descr="후보자신청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4003" y="919261"/>
            <a:ext cx="7318397" cy="4525963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043494" cy="1143000"/>
          </a:xfrm>
        </p:spPr>
        <p:txBody>
          <a:bodyPr/>
          <a:lstStyle/>
          <a:p>
            <a:r>
              <a:rPr lang="ko-KR" altLang="en-US" dirty="0" smtClean="0"/>
              <a:t>후보자 정보 등록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60201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후보자 관련 정보를 모두 입력한 후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하단에 있는 신청서 서약 체크 후 신청인 </a:t>
            </a:r>
            <a:r>
              <a:rPr lang="ko-KR" altLang="en-US" dirty="0" err="1" smtClean="0"/>
              <a:t>란에</a:t>
            </a:r>
            <a:r>
              <a:rPr lang="ko-KR" altLang="en-US" dirty="0" smtClean="0"/>
              <a:t> 신청자의 이름을 입력한 후 등록 버튼을 클릭합니다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후보자신청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27460" y="908720"/>
            <a:ext cx="7000924" cy="4525963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2840" y="413792"/>
            <a:ext cx="8229600" cy="1143000"/>
          </a:xfrm>
        </p:spPr>
        <p:txBody>
          <a:bodyPr/>
          <a:lstStyle/>
          <a:p>
            <a:r>
              <a:rPr lang="ko-KR" altLang="en-US" b="1" dirty="0" smtClean="0"/>
              <a:t>등록 팝업</a:t>
            </a:r>
            <a:endParaRPr lang="ko-KR" altLang="en-US" b="1" dirty="0"/>
          </a:p>
        </p:txBody>
      </p:sp>
      <p:pic>
        <p:nvPicPr>
          <p:cNvPr id="4" name="내용 개체 틀 3" descr="등록팝업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484784"/>
            <a:ext cx="5328592" cy="3091317"/>
          </a:xfrm>
        </p:spPr>
      </p:pic>
      <p:sp>
        <p:nvSpPr>
          <p:cNvPr id="5" name="TextBox 4"/>
          <p:cNvSpPr txBox="1"/>
          <p:nvPr/>
        </p:nvSpPr>
        <p:spPr>
          <a:xfrm>
            <a:off x="1403648" y="507589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이와 같은 등록 팝업이 발생하면 정상적으로 등록된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269776"/>
            <a:ext cx="5929354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후보자 서류 첨부파일 등록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82" y="4929198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후보자 정보가 등록이 된 후 상단 우측의 버튼을 보면 첨부파일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 버튼이 생깁니다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변경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입력된 데이터가 잘못되었을 경우 수정할 때 사용합니다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삭제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데이터를 삭제할 때 사용합니다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첨부파일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후보자의 축복 서류를 첨부할 때 사용합니다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내용 개체 틀 6" descr="파일첨부 클릭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23553"/>
            <a:ext cx="8429684" cy="3457575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47664" y="1124744"/>
            <a:ext cx="20882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 descr="파일첨부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278" y="260648"/>
            <a:ext cx="5316810" cy="6357982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36034" y="980728"/>
            <a:ext cx="3500462" cy="5632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전 화면에서 첨부파일 버튼을 클릭하였을 때 나오는 화면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미혼 </a:t>
            </a:r>
            <a:r>
              <a:rPr lang="en-US" altLang="ko-KR" dirty="0" smtClean="0"/>
              <a:t>1</a:t>
            </a:r>
            <a:r>
              <a:rPr lang="ko-KR" altLang="en-US" dirty="0" smtClean="0"/>
              <a:t>세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상대확정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기성가정에 따라 </a:t>
            </a:r>
            <a:r>
              <a:rPr lang="ko-KR" altLang="en-US" dirty="0" err="1" smtClean="0"/>
              <a:t>첨부해야할</a:t>
            </a:r>
            <a:r>
              <a:rPr lang="ko-KR" altLang="en-US" dirty="0" smtClean="0"/>
              <a:t> 서류가 다름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해당 서류의 아이콘을 클릭하여 파일을 첨부하고 확인 버튼을 누르면 첨부파일이 저장됨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r>
              <a:rPr lang="en-US" altLang="ko-KR" dirty="0" smtClean="0"/>
              <a:t>※ </a:t>
            </a:r>
            <a:r>
              <a:rPr lang="ko-KR" altLang="en-US" dirty="0" smtClean="0"/>
              <a:t>회원 </a:t>
            </a:r>
            <a:r>
              <a:rPr lang="ko-KR" altLang="en-US" dirty="0" err="1" smtClean="0"/>
              <a:t>등록시</a:t>
            </a:r>
            <a:r>
              <a:rPr lang="ko-KR" altLang="en-US" dirty="0" smtClean="0"/>
              <a:t> 첨부파일을 모두 등록할 필요는 없으며 </a:t>
            </a:r>
            <a:r>
              <a:rPr lang="en-US" altLang="ko-KR" dirty="0" smtClean="0"/>
              <a:t>SMS</a:t>
            </a:r>
            <a:r>
              <a:rPr lang="ko-KR" altLang="en-US" dirty="0" smtClean="0"/>
              <a:t>인증을 통해 언제라도 작업을 부분적으로 이어서 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EX) 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23</a:t>
            </a:r>
            <a:r>
              <a:rPr lang="ko-KR" altLang="en-US" dirty="0" smtClean="0"/>
              <a:t>일 회원 등록후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첨부서류 등록 가능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등록 데이터 확인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4" name="내용 개체 틀 3" descr="후보자조회 화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222972"/>
            <a:ext cx="8888866" cy="328614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4892967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예비 후보자가 후보자 등록을 하게 되면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각 교회의 목사님들은 </a:t>
            </a:r>
            <a:r>
              <a:rPr lang="ko-KR" altLang="en-US" dirty="0" err="1" smtClean="0"/>
              <a:t>온누리시스템의</a:t>
            </a:r>
            <a:r>
              <a:rPr lang="ko-KR" altLang="en-US" dirty="0" smtClean="0"/>
              <a:t> 축복관리</a:t>
            </a:r>
            <a:r>
              <a:rPr lang="en-US" altLang="ko-KR" dirty="0" smtClean="0"/>
              <a:t>-</a:t>
            </a:r>
            <a:r>
              <a:rPr lang="ko-KR" altLang="en-US" dirty="0" smtClean="0"/>
              <a:t>축복예비후보자조회 메뉴에서 조회 버튼을 클릭하면 화면과 같이 등록한 후보자의 정보를 볼 수 있습니다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후보자의 이름을 클릭하면 상세 정보를 볼 수 있습니다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후보자 등록</a:t>
            </a:r>
            <a:r>
              <a:rPr lang="en-US" altLang="ko-KR" dirty="0" smtClean="0">
                <a:solidFill>
                  <a:srgbClr val="002060"/>
                </a:solidFill>
              </a:rPr>
              <a:t>[</a:t>
            </a:r>
            <a:r>
              <a:rPr lang="ko-KR" altLang="en-US" dirty="0" smtClean="0">
                <a:solidFill>
                  <a:srgbClr val="002060"/>
                </a:solidFill>
              </a:rPr>
              <a:t>교회관리</a:t>
            </a:r>
            <a:r>
              <a:rPr lang="en-US" altLang="ko-KR" dirty="0" smtClean="0">
                <a:solidFill>
                  <a:srgbClr val="002060"/>
                </a:solidFill>
              </a:rPr>
              <a:t>(</a:t>
            </a:r>
            <a:r>
              <a:rPr lang="ko-KR" altLang="en-US" dirty="0" err="1" smtClean="0">
                <a:solidFill>
                  <a:srgbClr val="002060"/>
                </a:solidFill>
              </a:rPr>
              <a:t>온누리</a:t>
            </a:r>
            <a:r>
              <a:rPr lang="en-US" altLang="ko-KR" dirty="0" smtClean="0">
                <a:solidFill>
                  <a:srgbClr val="002060"/>
                </a:solidFill>
              </a:rPr>
              <a:t>)</a:t>
            </a:r>
            <a:r>
              <a:rPr lang="ko-KR" altLang="en-US" dirty="0" smtClean="0">
                <a:solidFill>
                  <a:srgbClr val="002060"/>
                </a:solidFill>
              </a:rPr>
              <a:t>시스템</a:t>
            </a:r>
            <a:r>
              <a:rPr lang="en-US" altLang="ko-KR" dirty="0" smtClean="0">
                <a:solidFill>
                  <a:srgbClr val="002060"/>
                </a:solidFill>
              </a:rPr>
              <a:t>]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4" name="내용 개체 틀 3" descr="후보자 등록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19" y="1000108"/>
            <a:ext cx="8618597" cy="435771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5469031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dirty="0" smtClean="0"/>
              <a:t>Blessing.tongil.or.kr </a:t>
            </a:r>
            <a:r>
              <a:rPr lang="ko-KR" altLang="en-US" dirty="0" smtClean="0"/>
              <a:t>사이트를 통해서는 후보자가 직접 등록할 수 있음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후보자가 직접 등록하기 어려운 경우에는 축복관리</a:t>
            </a:r>
            <a:r>
              <a:rPr lang="en-US" altLang="ko-KR" dirty="0" smtClean="0"/>
              <a:t>-</a:t>
            </a:r>
            <a:r>
              <a:rPr lang="ko-KR" altLang="en-US" dirty="0" smtClean="0"/>
              <a:t>축복예비후보자관리 메뉴를 통해 교회에서 직접 축복 후보자를 등록할 수도 있음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등록 과정은 </a:t>
            </a:r>
            <a:r>
              <a:rPr lang="en-US" altLang="ko-KR" dirty="0" smtClean="0"/>
              <a:t>Blessing </a:t>
            </a:r>
            <a:r>
              <a:rPr lang="ko-KR" altLang="en-US" dirty="0" smtClean="0"/>
              <a:t>사이트의 입력과정과 동일함</a:t>
            </a:r>
            <a:endParaRPr lang="en-US" altLang="ko-K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814102" cy="1008112"/>
          </a:xfrm>
          <a:solidFill>
            <a:srgbClr val="00B0F0"/>
          </a:solidFill>
        </p:spPr>
        <p:txBody>
          <a:bodyPr/>
          <a:lstStyle/>
          <a:p>
            <a:r>
              <a:rPr lang="ko-KR" altLang="en-US" sz="5400" dirty="0" smtClean="0">
                <a:solidFill>
                  <a:schemeClr val="bg1"/>
                </a:solidFill>
              </a:rPr>
              <a:t>예비후보자 작업 </a:t>
            </a:r>
            <a:r>
              <a:rPr lang="en-US" altLang="ko-KR" sz="5400" dirty="0" smtClean="0">
                <a:solidFill>
                  <a:schemeClr val="bg1"/>
                </a:solidFill>
              </a:rPr>
              <a:t>END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429000"/>
            <a:ext cx="6887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 후보자 접수 후 신청서 및 첨부파일을 모두 등록하면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예비 축복후보자가 해야 할 일은 모두 끝납니다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615869"/>
            <a:ext cx="7056784" cy="724899"/>
          </a:xfrm>
          <a:solidFill>
            <a:schemeClr val="accent2"/>
          </a:solidFill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예비후보자 축복 접수 사이트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3" descr="통일교마크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63888" y="1783076"/>
            <a:ext cx="2070577" cy="2077972"/>
          </a:xfrm>
        </p:spPr>
      </p:pic>
      <p:sp>
        <p:nvSpPr>
          <p:cNvPr id="5" name="TextBox 4"/>
          <p:cNvSpPr txBox="1"/>
          <p:nvPr/>
        </p:nvSpPr>
        <p:spPr>
          <a:xfrm>
            <a:off x="582446" y="4409817"/>
            <a:ext cx="816601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통일교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축복시스템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Http://blessing.tongil.or.kr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축복후보자 심사</a:t>
            </a:r>
            <a:endParaRPr lang="ko-KR" altLang="en-US" dirty="0"/>
          </a:p>
        </p:txBody>
      </p:sp>
      <p:pic>
        <p:nvPicPr>
          <p:cNvPr id="5" name="내용 개체 틀 4" descr="교회장 승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8191500" cy="3076575"/>
          </a:xfrm>
        </p:spPr>
      </p:pic>
      <p:sp>
        <p:nvSpPr>
          <p:cNvPr id="6" name="TextBox 5"/>
          <p:cNvSpPr txBox="1"/>
          <p:nvPr/>
        </p:nvSpPr>
        <p:spPr>
          <a:xfrm>
            <a:off x="357158" y="428625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예비후보자 후보 등록 후 축복후보자 심사 프로세스가 있음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교회장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교구장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협회직원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가정교육국장 순서로 심사를 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교회장은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온누리시스템의</a:t>
            </a:r>
            <a:r>
              <a:rPr lang="ko-KR" altLang="en-US" dirty="0" smtClean="0"/>
              <a:t> 축복예비후보자관리 메뉴에서 상신 버튼을 통해 승인 처리를 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이 부분은 현재 개발중임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068960"/>
            <a:ext cx="7920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/>
              <a:t>가정교육국장</a:t>
            </a:r>
            <a:endParaRPr lang="ko-KR" altLang="en-US" sz="1500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축복진행상황 조회</a:t>
            </a:r>
            <a:endParaRPr lang="ko-KR" altLang="en-US" dirty="0"/>
          </a:p>
        </p:txBody>
      </p:sp>
      <p:pic>
        <p:nvPicPr>
          <p:cNvPr id="4" name="내용 개체 틀 3" descr="상태 필드검색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229600" cy="1343025"/>
          </a:xfrm>
        </p:spPr>
      </p:pic>
      <p:pic>
        <p:nvPicPr>
          <p:cNvPr id="1026" name="Picture 2" descr="C:\Documents and Settings\kskim\바탕 화면\축복후보자 접수 시스템 PT작업\상태 필드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292" y="2571744"/>
            <a:ext cx="8734426" cy="1504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857256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축복관리</a:t>
            </a:r>
            <a:r>
              <a:rPr lang="en-US" altLang="ko-KR" dirty="0" smtClean="0"/>
              <a:t>-</a:t>
            </a:r>
            <a:r>
              <a:rPr lang="ko-KR" altLang="en-US" dirty="0" smtClean="0"/>
              <a:t>축복예비후보자조회 화면에서 검색조건에 따른 후보자 조회가 가능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상태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축복 프로세스의 </a:t>
            </a:r>
            <a:r>
              <a:rPr lang="ko-KR" altLang="en-US" dirty="0" err="1" smtClean="0"/>
              <a:t>진행정도에</a:t>
            </a:r>
            <a:r>
              <a:rPr lang="ko-KR" altLang="en-US" dirty="0" smtClean="0"/>
              <a:t> 대한 정보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ko-KR" sz="1700" dirty="0" smtClean="0"/>
              <a:t> </a:t>
            </a:r>
            <a:r>
              <a:rPr lang="ko-KR" altLang="en-US" sz="1700" dirty="0" smtClean="0"/>
              <a:t>후보자 정보등록▶</a:t>
            </a:r>
            <a:r>
              <a:rPr lang="ko-KR" altLang="en-US" sz="1700" dirty="0" smtClean="0">
                <a:solidFill>
                  <a:srgbClr val="FF0000"/>
                </a:solidFill>
              </a:rPr>
              <a:t>접수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교회장</a:t>
            </a:r>
            <a:r>
              <a:rPr lang="ko-KR" altLang="en-US" sz="1700" dirty="0" smtClean="0"/>
              <a:t> 상신▶</a:t>
            </a:r>
            <a:r>
              <a:rPr lang="ko-KR" altLang="en-US" sz="1700" dirty="0" err="1" smtClean="0">
                <a:solidFill>
                  <a:srgbClr val="FF0000"/>
                </a:solidFill>
              </a:rPr>
              <a:t>교구심사중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교구장상신 ▶</a:t>
            </a:r>
            <a:r>
              <a:rPr lang="ko-KR" altLang="en-US" sz="1700" dirty="0" err="1" smtClean="0">
                <a:solidFill>
                  <a:srgbClr val="FF0000"/>
                </a:solidFill>
              </a:rPr>
              <a:t>가정교육국심사중</a:t>
            </a:r>
            <a:endParaRPr lang="en-US" altLang="ko-KR" sz="17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700" dirty="0" smtClean="0"/>
              <a:t> </a:t>
            </a:r>
            <a:r>
              <a:rPr lang="ko-KR" altLang="en-US" sz="1700" dirty="0" smtClean="0"/>
              <a:t>가정교육국 실무 상신▶</a:t>
            </a:r>
            <a:r>
              <a:rPr lang="ko-KR" altLang="en-US" sz="1700" dirty="0" smtClean="0">
                <a:solidFill>
                  <a:srgbClr val="FF0000"/>
                </a:solidFill>
              </a:rPr>
              <a:t>예비후보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가정교육국장 완결▶</a:t>
            </a:r>
            <a:r>
              <a:rPr lang="ko-KR" altLang="en-US" sz="1700" dirty="0" smtClean="0">
                <a:solidFill>
                  <a:srgbClr val="FF0000"/>
                </a:solidFill>
              </a:rPr>
              <a:t>확정</a:t>
            </a:r>
            <a:endParaRPr lang="en-US" altLang="ko-KR" sz="17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700" dirty="0" smtClean="0"/>
              <a:t> </a:t>
            </a:r>
            <a:r>
              <a:rPr lang="ko-KR" altLang="en-US" sz="1700" dirty="0" smtClean="0"/>
              <a:t>검색조건에 원하는 정보를 입력하여 필요한 정보를 추출하여 조회 가능</a:t>
            </a:r>
            <a:endParaRPr lang="en-US" altLang="ko-KR" sz="17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700" dirty="0" smtClean="0"/>
              <a:t> </a:t>
            </a:r>
            <a:r>
              <a:rPr lang="ko-KR" altLang="en-US" sz="1700" dirty="0" err="1" smtClean="0"/>
              <a:t>상태값이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‘</a:t>
            </a:r>
            <a:r>
              <a:rPr lang="ko-KR" altLang="en-US" sz="1700" dirty="0" smtClean="0"/>
              <a:t>확정</a:t>
            </a:r>
            <a:r>
              <a:rPr lang="en-US" altLang="ko-KR" sz="1700" dirty="0" smtClean="0"/>
              <a:t>’</a:t>
            </a:r>
            <a:r>
              <a:rPr lang="ko-KR" altLang="en-US" sz="1700" dirty="0" smtClean="0"/>
              <a:t>인 축복 후보자는 최종 승인이 끝난 상태임</a:t>
            </a:r>
            <a:endParaRPr lang="en-US" altLang="ko-KR" sz="1700" dirty="0" smtClean="0"/>
          </a:p>
          <a:p>
            <a:pPr lvl="1"/>
            <a:endParaRPr lang="en-US" altLang="ko-KR" dirty="0" smtClean="0"/>
          </a:p>
          <a:p>
            <a:pPr lvl="2"/>
            <a:endParaRPr lang="ko-KR" alt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5060" y="361858"/>
            <a:ext cx="4215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가정교육국 안내 </a:t>
            </a:r>
            <a:r>
              <a:rPr lang="ko-KR" altLang="en-US" sz="2000" dirty="0" smtClean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전화</a:t>
            </a:r>
            <a:endParaRPr lang="ko-KR" altLang="en-US" sz="2000" dirty="0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428860" y="328594"/>
            <a:ext cx="44958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1136821" y="899920"/>
            <a:ext cx="8001056" cy="22603"/>
          </a:xfrm>
          <a:prstGeom prst="line">
            <a:avLst/>
          </a:prstGeom>
          <a:ln w="12700">
            <a:solidFill>
              <a:srgbClr val="B49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571480"/>
            <a:ext cx="12339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35696" y="5731470"/>
            <a:ext cx="744537" cy="577850"/>
            <a:chOff x="2571" y="1867"/>
            <a:chExt cx="620" cy="482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571" y="1867"/>
              <a:ext cx="432" cy="482"/>
            </a:xfrm>
            <a:custGeom>
              <a:avLst/>
              <a:gdLst>
                <a:gd name="T0" fmla="*/ 38 w 1980"/>
                <a:gd name="T1" fmla="*/ 7 h 1962"/>
                <a:gd name="T2" fmla="*/ 40 w 1980"/>
                <a:gd name="T3" fmla="*/ 5 h 1962"/>
                <a:gd name="T4" fmla="*/ 44 w 1980"/>
                <a:gd name="T5" fmla="*/ 4 h 1962"/>
                <a:gd name="T6" fmla="*/ 49 w 1980"/>
                <a:gd name="T7" fmla="*/ 2 h 1962"/>
                <a:gd name="T8" fmla="*/ 55 w 1980"/>
                <a:gd name="T9" fmla="*/ 0 h 1962"/>
                <a:gd name="T10" fmla="*/ 61 w 1980"/>
                <a:gd name="T11" fmla="*/ 0 h 1962"/>
                <a:gd name="T12" fmla="*/ 67 w 1980"/>
                <a:gd name="T13" fmla="*/ 0 h 1962"/>
                <a:gd name="T14" fmla="*/ 72 w 1980"/>
                <a:gd name="T15" fmla="*/ 2 h 1962"/>
                <a:gd name="T16" fmla="*/ 78 w 1980"/>
                <a:gd name="T17" fmla="*/ 5 h 1962"/>
                <a:gd name="T18" fmla="*/ 84 w 1980"/>
                <a:gd name="T19" fmla="*/ 9 h 1962"/>
                <a:gd name="T20" fmla="*/ 89 w 1980"/>
                <a:gd name="T21" fmla="*/ 15 h 1962"/>
                <a:gd name="T22" fmla="*/ 92 w 1980"/>
                <a:gd name="T23" fmla="*/ 20 h 1962"/>
                <a:gd name="T24" fmla="*/ 94 w 1980"/>
                <a:gd name="T25" fmla="*/ 26 h 1962"/>
                <a:gd name="T26" fmla="*/ 94 w 1980"/>
                <a:gd name="T27" fmla="*/ 30 h 1962"/>
                <a:gd name="T28" fmla="*/ 94 w 1980"/>
                <a:gd name="T29" fmla="*/ 33 h 1962"/>
                <a:gd name="T30" fmla="*/ 93 w 1980"/>
                <a:gd name="T31" fmla="*/ 42 h 1962"/>
                <a:gd name="T32" fmla="*/ 91 w 1980"/>
                <a:gd name="T33" fmla="*/ 52 h 1962"/>
                <a:gd name="T34" fmla="*/ 89 w 1980"/>
                <a:gd name="T35" fmla="*/ 63 h 1962"/>
                <a:gd name="T36" fmla="*/ 88 w 1980"/>
                <a:gd name="T37" fmla="*/ 74 h 1962"/>
                <a:gd name="T38" fmla="*/ 89 w 1980"/>
                <a:gd name="T39" fmla="*/ 85 h 1962"/>
                <a:gd name="T40" fmla="*/ 91 w 1980"/>
                <a:gd name="T41" fmla="*/ 92 h 1962"/>
                <a:gd name="T42" fmla="*/ 91 w 1980"/>
                <a:gd name="T43" fmla="*/ 97 h 1962"/>
                <a:gd name="T44" fmla="*/ 88 w 1980"/>
                <a:gd name="T45" fmla="*/ 104 h 1962"/>
                <a:gd name="T46" fmla="*/ 84 w 1980"/>
                <a:gd name="T47" fmla="*/ 109 h 1962"/>
                <a:gd name="T48" fmla="*/ 77 w 1980"/>
                <a:gd name="T49" fmla="*/ 114 h 1962"/>
                <a:gd name="T50" fmla="*/ 70 w 1980"/>
                <a:gd name="T51" fmla="*/ 117 h 1962"/>
                <a:gd name="T52" fmla="*/ 63 w 1980"/>
                <a:gd name="T53" fmla="*/ 118 h 1962"/>
                <a:gd name="T54" fmla="*/ 62 w 1980"/>
                <a:gd name="T55" fmla="*/ 118 h 1962"/>
                <a:gd name="T56" fmla="*/ 61 w 1980"/>
                <a:gd name="T57" fmla="*/ 118 h 1962"/>
                <a:gd name="T58" fmla="*/ 60 w 1980"/>
                <a:gd name="T59" fmla="*/ 118 h 1962"/>
                <a:gd name="T60" fmla="*/ 60 w 1980"/>
                <a:gd name="T61" fmla="*/ 118 h 1962"/>
                <a:gd name="T62" fmla="*/ 55 w 1980"/>
                <a:gd name="T63" fmla="*/ 117 h 1962"/>
                <a:gd name="T64" fmla="*/ 50 w 1980"/>
                <a:gd name="T65" fmla="*/ 115 h 1962"/>
                <a:gd name="T66" fmla="*/ 47 w 1980"/>
                <a:gd name="T67" fmla="*/ 112 h 1962"/>
                <a:gd name="T68" fmla="*/ 45 w 1980"/>
                <a:gd name="T69" fmla="*/ 107 h 1962"/>
                <a:gd name="T70" fmla="*/ 45 w 1980"/>
                <a:gd name="T71" fmla="*/ 101 h 1962"/>
                <a:gd name="T72" fmla="*/ 45 w 1980"/>
                <a:gd name="T73" fmla="*/ 94 h 1962"/>
                <a:gd name="T74" fmla="*/ 43 w 1980"/>
                <a:gd name="T75" fmla="*/ 90 h 1962"/>
                <a:gd name="T76" fmla="*/ 39 w 1980"/>
                <a:gd name="T77" fmla="*/ 86 h 1962"/>
                <a:gd name="T78" fmla="*/ 34 w 1980"/>
                <a:gd name="T79" fmla="*/ 84 h 1962"/>
                <a:gd name="T80" fmla="*/ 28 w 1980"/>
                <a:gd name="T81" fmla="*/ 82 h 1962"/>
                <a:gd name="T82" fmla="*/ 22 w 1980"/>
                <a:gd name="T83" fmla="*/ 80 h 1962"/>
                <a:gd name="T84" fmla="*/ 16 w 1980"/>
                <a:gd name="T85" fmla="*/ 78 h 1962"/>
                <a:gd name="T86" fmla="*/ 10 w 1980"/>
                <a:gd name="T87" fmla="*/ 76 h 1962"/>
                <a:gd name="T88" fmla="*/ 5 w 1980"/>
                <a:gd name="T89" fmla="*/ 72 h 1962"/>
                <a:gd name="T90" fmla="*/ 2 w 1980"/>
                <a:gd name="T91" fmla="*/ 67 h 1962"/>
                <a:gd name="T92" fmla="*/ 0 w 1980"/>
                <a:gd name="T93" fmla="*/ 61 h 1962"/>
                <a:gd name="T94" fmla="*/ 0 w 1980"/>
                <a:gd name="T95" fmla="*/ 60 h 1962"/>
                <a:gd name="T96" fmla="*/ 0 w 1980"/>
                <a:gd name="T97" fmla="*/ 57 h 1962"/>
                <a:gd name="T98" fmla="*/ 1 w 1980"/>
                <a:gd name="T99" fmla="*/ 52 h 1962"/>
                <a:gd name="T100" fmla="*/ 2 w 1980"/>
                <a:gd name="T101" fmla="*/ 47 h 1962"/>
                <a:gd name="T102" fmla="*/ 9 w 1980"/>
                <a:gd name="T103" fmla="*/ 34 h 1962"/>
                <a:gd name="T104" fmla="*/ 17 w 1980"/>
                <a:gd name="T105" fmla="*/ 23 h 1962"/>
                <a:gd name="T106" fmla="*/ 26 w 1980"/>
                <a:gd name="T107" fmla="*/ 15 h 1962"/>
                <a:gd name="T108" fmla="*/ 33 w 1980"/>
                <a:gd name="T109" fmla="*/ 10 h 1962"/>
                <a:gd name="T110" fmla="*/ 37 w 1980"/>
                <a:gd name="T111" fmla="*/ 7 h 19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0"/>
                <a:gd name="T169" fmla="*/ 0 h 1962"/>
                <a:gd name="T170" fmla="*/ 1980 w 1980"/>
                <a:gd name="T171" fmla="*/ 1962 h 19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0" h="1962">
                  <a:moveTo>
                    <a:pt x="781" y="114"/>
                  </a:moveTo>
                  <a:lnTo>
                    <a:pt x="783" y="112"/>
                  </a:lnTo>
                  <a:lnTo>
                    <a:pt x="790" y="109"/>
                  </a:lnTo>
                  <a:lnTo>
                    <a:pt x="802" y="104"/>
                  </a:lnTo>
                  <a:lnTo>
                    <a:pt x="817" y="97"/>
                  </a:lnTo>
                  <a:lnTo>
                    <a:pt x="836" y="89"/>
                  </a:lnTo>
                  <a:lnTo>
                    <a:pt x="859" y="80"/>
                  </a:lnTo>
                  <a:lnTo>
                    <a:pt x="886" y="71"/>
                  </a:lnTo>
                  <a:lnTo>
                    <a:pt x="915" y="61"/>
                  </a:lnTo>
                  <a:lnTo>
                    <a:pt x="948" y="50"/>
                  </a:lnTo>
                  <a:lnTo>
                    <a:pt x="983" y="41"/>
                  </a:lnTo>
                  <a:lnTo>
                    <a:pt x="1021" y="31"/>
                  </a:lnTo>
                  <a:lnTo>
                    <a:pt x="1061" y="23"/>
                  </a:lnTo>
                  <a:lnTo>
                    <a:pt x="1103" y="15"/>
                  </a:lnTo>
                  <a:lnTo>
                    <a:pt x="1148" y="9"/>
                  </a:lnTo>
                  <a:lnTo>
                    <a:pt x="1194" y="3"/>
                  </a:lnTo>
                  <a:lnTo>
                    <a:pt x="1242" y="1"/>
                  </a:lnTo>
                  <a:lnTo>
                    <a:pt x="1280" y="0"/>
                  </a:lnTo>
                  <a:lnTo>
                    <a:pt x="1318" y="1"/>
                  </a:lnTo>
                  <a:lnTo>
                    <a:pt x="1357" y="3"/>
                  </a:lnTo>
                  <a:lnTo>
                    <a:pt x="1397" y="7"/>
                  </a:lnTo>
                  <a:lnTo>
                    <a:pt x="1436" y="13"/>
                  </a:lnTo>
                  <a:lnTo>
                    <a:pt x="1477" y="20"/>
                  </a:lnTo>
                  <a:lnTo>
                    <a:pt x="1517" y="31"/>
                  </a:lnTo>
                  <a:lnTo>
                    <a:pt x="1557" y="43"/>
                  </a:lnTo>
                  <a:lnTo>
                    <a:pt x="1598" y="58"/>
                  </a:lnTo>
                  <a:lnTo>
                    <a:pt x="1637" y="76"/>
                  </a:lnTo>
                  <a:lnTo>
                    <a:pt x="1677" y="96"/>
                  </a:lnTo>
                  <a:lnTo>
                    <a:pt x="1716" y="119"/>
                  </a:lnTo>
                  <a:lnTo>
                    <a:pt x="1754" y="145"/>
                  </a:lnTo>
                  <a:lnTo>
                    <a:pt x="1793" y="175"/>
                  </a:lnTo>
                  <a:lnTo>
                    <a:pt x="1830" y="207"/>
                  </a:lnTo>
                  <a:lnTo>
                    <a:pt x="1867" y="243"/>
                  </a:lnTo>
                  <a:lnTo>
                    <a:pt x="1892" y="271"/>
                  </a:lnTo>
                  <a:lnTo>
                    <a:pt x="1914" y="300"/>
                  </a:lnTo>
                  <a:lnTo>
                    <a:pt x="1932" y="330"/>
                  </a:lnTo>
                  <a:lnTo>
                    <a:pt x="1947" y="360"/>
                  </a:lnTo>
                  <a:lnTo>
                    <a:pt x="1959" y="390"/>
                  </a:lnTo>
                  <a:lnTo>
                    <a:pt x="1967" y="422"/>
                  </a:lnTo>
                  <a:lnTo>
                    <a:pt x="1974" y="453"/>
                  </a:lnTo>
                  <a:lnTo>
                    <a:pt x="1978" y="486"/>
                  </a:lnTo>
                  <a:lnTo>
                    <a:pt x="1979" y="499"/>
                  </a:lnTo>
                  <a:lnTo>
                    <a:pt x="1980" y="513"/>
                  </a:lnTo>
                  <a:lnTo>
                    <a:pt x="1980" y="528"/>
                  </a:lnTo>
                  <a:lnTo>
                    <a:pt x="1980" y="542"/>
                  </a:lnTo>
                  <a:lnTo>
                    <a:pt x="1977" y="594"/>
                  </a:lnTo>
                  <a:lnTo>
                    <a:pt x="1970" y="647"/>
                  </a:lnTo>
                  <a:lnTo>
                    <a:pt x="1959" y="701"/>
                  </a:lnTo>
                  <a:lnTo>
                    <a:pt x="1947" y="755"/>
                  </a:lnTo>
                  <a:lnTo>
                    <a:pt x="1933" y="812"/>
                  </a:lnTo>
                  <a:lnTo>
                    <a:pt x="1918" y="868"/>
                  </a:lnTo>
                  <a:lnTo>
                    <a:pt x="1904" y="926"/>
                  </a:lnTo>
                  <a:lnTo>
                    <a:pt x="1890" y="984"/>
                  </a:lnTo>
                  <a:lnTo>
                    <a:pt x="1877" y="1044"/>
                  </a:lnTo>
                  <a:lnTo>
                    <a:pt x="1868" y="1104"/>
                  </a:lnTo>
                  <a:lnTo>
                    <a:pt x="1861" y="1165"/>
                  </a:lnTo>
                  <a:lnTo>
                    <a:pt x="1858" y="1226"/>
                  </a:lnTo>
                  <a:lnTo>
                    <a:pt x="1860" y="1288"/>
                  </a:lnTo>
                  <a:lnTo>
                    <a:pt x="1867" y="1352"/>
                  </a:lnTo>
                  <a:lnTo>
                    <a:pt x="1880" y="1415"/>
                  </a:lnTo>
                  <a:lnTo>
                    <a:pt x="1899" y="1478"/>
                  </a:lnTo>
                  <a:lnTo>
                    <a:pt x="1906" y="1501"/>
                  </a:lnTo>
                  <a:lnTo>
                    <a:pt x="1911" y="1523"/>
                  </a:lnTo>
                  <a:lnTo>
                    <a:pt x="1914" y="1546"/>
                  </a:lnTo>
                  <a:lnTo>
                    <a:pt x="1914" y="1568"/>
                  </a:lnTo>
                  <a:lnTo>
                    <a:pt x="1910" y="1608"/>
                  </a:lnTo>
                  <a:lnTo>
                    <a:pt x="1898" y="1646"/>
                  </a:lnTo>
                  <a:lnTo>
                    <a:pt x="1881" y="1683"/>
                  </a:lnTo>
                  <a:lnTo>
                    <a:pt x="1858" y="1719"/>
                  </a:lnTo>
                  <a:lnTo>
                    <a:pt x="1830" y="1752"/>
                  </a:lnTo>
                  <a:lnTo>
                    <a:pt x="1797" y="1783"/>
                  </a:lnTo>
                  <a:lnTo>
                    <a:pt x="1760" y="1813"/>
                  </a:lnTo>
                  <a:lnTo>
                    <a:pt x="1719" y="1840"/>
                  </a:lnTo>
                  <a:lnTo>
                    <a:pt x="1675" y="1865"/>
                  </a:lnTo>
                  <a:lnTo>
                    <a:pt x="1629" y="1887"/>
                  </a:lnTo>
                  <a:lnTo>
                    <a:pt x="1579" y="1907"/>
                  </a:lnTo>
                  <a:lnTo>
                    <a:pt x="1530" y="1924"/>
                  </a:lnTo>
                  <a:lnTo>
                    <a:pt x="1478" y="1938"/>
                  </a:lnTo>
                  <a:lnTo>
                    <a:pt x="1426" y="1949"/>
                  </a:lnTo>
                  <a:lnTo>
                    <a:pt x="1374" y="1956"/>
                  </a:lnTo>
                  <a:lnTo>
                    <a:pt x="1323" y="1961"/>
                  </a:lnTo>
                  <a:lnTo>
                    <a:pt x="1315" y="1962"/>
                  </a:lnTo>
                  <a:lnTo>
                    <a:pt x="1308" y="1962"/>
                  </a:lnTo>
                  <a:lnTo>
                    <a:pt x="1300" y="1962"/>
                  </a:lnTo>
                  <a:lnTo>
                    <a:pt x="1292" y="1962"/>
                  </a:lnTo>
                  <a:lnTo>
                    <a:pt x="1288" y="1962"/>
                  </a:lnTo>
                  <a:lnTo>
                    <a:pt x="1283" y="1962"/>
                  </a:lnTo>
                  <a:lnTo>
                    <a:pt x="1279" y="1962"/>
                  </a:lnTo>
                  <a:lnTo>
                    <a:pt x="1275" y="1962"/>
                  </a:lnTo>
                  <a:lnTo>
                    <a:pt x="1270" y="1962"/>
                  </a:lnTo>
                  <a:lnTo>
                    <a:pt x="1266" y="1962"/>
                  </a:lnTo>
                  <a:lnTo>
                    <a:pt x="1261" y="1962"/>
                  </a:lnTo>
                  <a:lnTo>
                    <a:pt x="1257" y="1962"/>
                  </a:lnTo>
                  <a:lnTo>
                    <a:pt x="1220" y="1960"/>
                  </a:lnTo>
                  <a:lnTo>
                    <a:pt x="1185" y="1954"/>
                  </a:lnTo>
                  <a:lnTo>
                    <a:pt x="1151" y="1947"/>
                  </a:lnTo>
                  <a:lnTo>
                    <a:pt x="1120" y="1938"/>
                  </a:lnTo>
                  <a:lnTo>
                    <a:pt x="1088" y="1926"/>
                  </a:lnTo>
                  <a:lnTo>
                    <a:pt x="1061" y="1912"/>
                  </a:lnTo>
                  <a:lnTo>
                    <a:pt x="1034" y="1895"/>
                  </a:lnTo>
                  <a:lnTo>
                    <a:pt x="1011" y="1877"/>
                  </a:lnTo>
                  <a:lnTo>
                    <a:pt x="991" y="1855"/>
                  </a:lnTo>
                  <a:lnTo>
                    <a:pt x="973" y="1831"/>
                  </a:lnTo>
                  <a:lnTo>
                    <a:pt x="958" y="1804"/>
                  </a:lnTo>
                  <a:lnTo>
                    <a:pt x="948" y="1775"/>
                  </a:lnTo>
                  <a:lnTo>
                    <a:pt x="940" y="1743"/>
                  </a:lnTo>
                  <a:lnTo>
                    <a:pt x="936" y="1707"/>
                  </a:lnTo>
                  <a:lnTo>
                    <a:pt x="938" y="1669"/>
                  </a:lnTo>
                  <a:lnTo>
                    <a:pt x="942" y="1629"/>
                  </a:lnTo>
                  <a:lnTo>
                    <a:pt x="946" y="1595"/>
                  </a:lnTo>
                  <a:lnTo>
                    <a:pt x="942" y="1562"/>
                  </a:lnTo>
                  <a:lnTo>
                    <a:pt x="934" y="1535"/>
                  </a:lnTo>
                  <a:lnTo>
                    <a:pt x="921" y="1508"/>
                  </a:lnTo>
                  <a:lnTo>
                    <a:pt x="903" y="1485"/>
                  </a:lnTo>
                  <a:lnTo>
                    <a:pt x="881" y="1464"/>
                  </a:lnTo>
                  <a:lnTo>
                    <a:pt x="856" y="1446"/>
                  </a:lnTo>
                  <a:lnTo>
                    <a:pt x="826" y="1430"/>
                  </a:lnTo>
                  <a:lnTo>
                    <a:pt x="794" y="1415"/>
                  </a:lnTo>
                  <a:lnTo>
                    <a:pt x="758" y="1401"/>
                  </a:lnTo>
                  <a:lnTo>
                    <a:pt x="720" y="1388"/>
                  </a:lnTo>
                  <a:lnTo>
                    <a:pt x="681" y="1377"/>
                  </a:lnTo>
                  <a:lnTo>
                    <a:pt x="639" y="1367"/>
                  </a:lnTo>
                  <a:lnTo>
                    <a:pt x="595" y="1356"/>
                  </a:lnTo>
                  <a:lnTo>
                    <a:pt x="552" y="1347"/>
                  </a:lnTo>
                  <a:lnTo>
                    <a:pt x="507" y="1338"/>
                  </a:lnTo>
                  <a:lnTo>
                    <a:pt x="462" y="1327"/>
                  </a:lnTo>
                  <a:lnTo>
                    <a:pt x="417" y="1317"/>
                  </a:lnTo>
                  <a:lnTo>
                    <a:pt x="373" y="1307"/>
                  </a:lnTo>
                  <a:lnTo>
                    <a:pt x="329" y="1295"/>
                  </a:lnTo>
                  <a:lnTo>
                    <a:pt x="287" y="1283"/>
                  </a:lnTo>
                  <a:lnTo>
                    <a:pt x="246" y="1269"/>
                  </a:lnTo>
                  <a:lnTo>
                    <a:pt x="207" y="1253"/>
                  </a:lnTo>
                  <a:lnTo>
                    <a:pt x="170" y="1235"/>
                  </a:lnTo>
                  <a:lnTo>
                    <a:pt x="136" y="1217"/>
                  </a:lnTo>
                  <a:lnTo>
                    <a:pt x="105" y="1195"/>
                  </a:lnTo>
                  <a:lnTo>
                    <a:pt x="77" y="1172"/>
                  </a:lnTo>
                  <a:lnTo>
                    <a:pt x="53" y="1145"/>
                  </a:lnTo>
                  <a:lnTo>
                    <a:pt x="33" y="1116"/>
                  </a:lnTo>
                  <a:lnTo>
                    <a:pt x="17" y="1083"/>
                  </a:lnTo>
                  <a:lnTo>
                    <a:pt x="7" y="1048"/>
                  </a:lnTo>
                  <a:lnTo>
                    <a:pt x="1" y="1008"/>
                  </a:lnTo>
                  <a:lnTo>
                    <a:pt x="0" y="1002"/>
                  </a:lnTo>
                  <a:lnTo>
                    <a:pt x="0" y="995"/>
                  </a:lnTo>
                  <a:lnTo>
                    <a:pt x="0" y="989"/>
                  </a:lnTo>
                  <a:lnTo>
                    <a:pt x="0" y="982"/>
                  </a:lnTo>
                  <a:lnTo>
                    <a:pt x="1" y="960"/>
                  </a:lnTo>
                  <a:lnTo>
                    <a:pt x="3" y="937"/>
                  </a:lnTo>
                  <a:lnTo>
                    <a:pt x="7" y="914"/>
                  </a:lnTo>
                  <a:lnTo>
                    <a:pt x="13" y="889"/>
                  </a:lnTo>
                  <a:lnTo>
                    <a:pt x="20" y="863"/>
                  </a:lnTo>
                  <a:lnTo>
                    <a:pt x="28" y="837"/>
                  </a:lnTo>
                  <a:lnTo>
                    <a:pt x="38" y="808"/>
                  </a:lnTo>
                  <a:lnTo>
                    <a:pt x="50" y="779"/>
                  </a:lnTo>
                  <a:lnTo>
                    <a:pt x="88" y="701"/>
                  </a:lnTo>
                  <a:lnTo>
                    <a:pt x="134" y="627"/>
                  </a:lnTo>
                  <a:lnTo>
                    <a:pt x="185" y="558"/>
                  </a:lnTo>
                  <a:lnTo>
                    <a:pt x="241" y="494"/>
                  </a:lnTo>
                  <a:lnTo>
                    <a:pt x="301" y="435"/>
                  </a:lnTo>
                  <a:lnTo>
                    <a:pt x="362" y="380"/>
                  </a:lnTo>
                  <a:lnTo>
                    <a:pt x="423" y="330"/>
                  </a:lnTo>
                  <a:lnTo>
                    <a:pt x="484" y="285"/>
                  </a:lnTo>
                  <a:lnTo>
                    <a:pt x="543" y="246"/>
                  </a:lnTo>
                  <a:lnTo>
                    <a:pt x="598" y="212"/>
                  </a:lnTo>
                  <a:lnTo>
                    <a:pt x="648" y="182"/>
                  </a:lnTo>
                  <a:lnTo>
                    <a:pt x="692" y="157"/>
                  </a:lnTo>
                  <a:lnTo>
                    <a:pt x="729" y="138"/>
                  </a:lnTo>
                  <a:lnTo>
                    <a:pt x="757" y="125"/>
                  </a:lnTo>
                  <a:lnTo>
                    <a:pt x="775" y="116"/>
                  </a:lnTo>
                  <a:lnTo>
                    <a:pt x="781" y="114"/>
                  </a:lnTo>
                  <a:close/>
                </a:path>
              </a:pathLst>
            </a:custGeom>
            <a:solidFill>
              <a:srgbClr val="CC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5" name="Picture 13" descr="MCj01989790000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01" y="1988"/>
              <a:ext cx="49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직사각형 17"/>
          <p:cNvSpPr/>
          <p:nvPr/>
        </p:nvSpPr>
        <p:spPr>
          <a:xfrm>
            <a:off x="899592" y="1084993"/>
            <a:ext cx="7560840" cy="4524315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1. </a:t>
            </a:r>
            <a:r>
              <a:rPr lang="ko-KR" altLang="en-US" dirty="0" smtClean="0"/>
              <a:t>가정교육국장 </a:t>
            </a:r>
            <a:r>
              <a:rPr lang="en-US" altLang="ko-KR" dirty="0" smtClean="0"/>
              <a:t>- </a:t>
            </a:r>
            <a:r>
              <a:rPr lang="ko-KR" altLang="en-US" dirty="0" smtClean="0"/>
              <a:t>장미숙국장</a:t>
            </a:r>
            <a:r>
              <a:rPr lang="en-US" altLang="ko-KR" dirty="0" smtClean="0"/>
              <a:t>: 02-787-2181 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교회 학교 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김순민과장</a:t>
            </a:r>
            <a:r>
              <a:rPr lang="en-US" altLang="ko-KR" dirty="0" smtClean="0"/>
              <a:t>): 02-787-2180, 2182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카프</a:t>
            </a:r>
            <a:r>
              <a:rPr lang="en-US" altLang="ko-KR" dirty="0" smtClean="0"/>
              <a:t>(CARP)(</a:t>
            </a:r>
            <a:r>
              <a:rPr lang="ko-KR" altLang="en-US" dirty="0" err="1" smtClean="0"/>
              <a:t>라훈일</a:t>
            </a:r>
            <a:r>
              <a:rPr lang="ko-KR" altLang="en-US" dirty="0" smtClean="0"/>
              <a:t> 팀장</a:t>
            </a:r>
            <a:r>
              <a:rPr lang="en-US" altLang="ko-KR" dirty="0" smtClean="0"/>
              <a:t>) : 02-787-2117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4. 1</a:t>
            </a:r>
            <a:r>
              <a:rPr lang="ko-KR" altLang="en-US" dirty="0" smtClean="0"/>
              <a:t>세 축복업무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방승만부장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: 02-787-2112 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축복가정 관리업무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고원일부장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 </a:t>
            </a:r>
            <a:r>
              <a:rPr lang="en-US" altLang="ko-KR" dirty="0" smtClean="0"/>
              <a:t>: 02-787-2110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6. 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국 축복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임지교육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김명옥차장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02-787-2113 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7. 2</a:t>
            </a:r>
            <a:r>
              <a:rPr lang="ko-KR" altLang="en-US" dirty="0" smtClean="0"/>
              <a:t>세 축복업무</a:t>
            </a:r>
            <a:r>
              <a:rPr lang="en-US" altLang="ko-KR" dirty="0" smtClean="0"/>
              <a:t>(</a:t>
            </a:r>
            <a:r>
              <a:rPr lang="ko-KR" altLang="en-US" dirty="0" smtClean="0"/>
              <a:t>홍인배과장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02-787-2114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8. </a:t>
            </a:r>
            <a:r>
              <a:rPr lang="ko-KR" altLang="en-US" dirty="0" smtClean="0"/>
              <a:t>한일가정 관련 업무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안조미</a:t>
            </a:r>
            <a:r>
              <a:rPr lang="en-US" altLang="ko-KR" dirty="0" smtClean="0"/>
              <a:t>)</a:t>
            </a:r>
            <a:r>
              <a:rPr lang="ko-KR" altLang="en-US" dirty="0" smtClean="0"/>
              <a:t> </a:t>
            </a:r>
            <a:r>
              <a:rPr lang="en-US" altLang="ko-KR" dirty="0" smtClean="0"/>
              <a:t>: 02-787-2118  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555776" y="5867980"/>
            <a:ext cx="4824535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가정교육국 팩스</a:t>
            </a:r>
            <a:r>
              <a:rPr lang="en-US" altLang="ko-KR" dirty="0" smtClean="0">
                <a:solidFill>
                  <a:prstClr val="black"/>
                </a:solidFill>
              </a:rPr>
              <a:t>(fax: 02-787-2116 )</a:t>
            </a:r>
            <a:endParaRPr lang="ko-K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798168"/>
            <a:ext cx="8229600" cy="1143000"/>
          </a:xfrm>
        </p:spPr>
        <p:txBody>
          <a:bodyPr/>
          <a:lstStyle/>
          <a:p>
            <a:r>
              <a:rPr lang="ko-KR" alt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감사합니다</a:t>
            </a:r>
            <a:r>
              <a:rPr lang="en-US" altLang="ko-KR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</a:t>
            </a:r>
            <a:endParaRPr lang="ko-KR" alt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39752" y="1437744"/>
            <a:ext cx="4176464" cy="163121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000" b="1" dirty="0" smtClean="0">
                <a:solidFill>
                  <a:schemeClr val="folHlink"/>
                </a:solidFill>
                <a:latin typeface="휴먼옛체" pitchFamily="18" charset="-127"/>
                <a:ea typeface="휴먼옛체" pitchFamily="18" charset="-127"/>
              </a:rPr>
              <a:t>誠 愛</a:t>
            </a:r>
            <a:endParaRPr lang="ko-KR" altLang="en-US" sz="10000" b="1" dirty="0">
              <a:solidFill>
                <a:schemeClr val="folHlink"/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4848" y="1493912"/>
            <a:ext cx="8229600" cy="186308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ko-KR" altLang="en-US" sz="5400" dirty="0" smtClean="0"/>
              <a:t>先</a:t>
            </a:r>
            <a:r>
              <a:rPr lang="en-US" altLang="ko-KR" sz="5400" dirty="0" smtClean="0"/>
              <a:t>)</a:t>
            </a:r>
            <a:r>
              <a:rPr lang="ko-KR" altLang="en-US" sz="5400" dirty="0" smtClean="0"/>
              <a:t> 후보자는 교회관리시스템 식구 등록</a:t>
            </a:r>
            <a:endParaRPr lang="ko-KR" altLang="en-US" sz="5400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4171727"/>
            <a:ext cx="6912768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4400" dirty="0" smtClean="0"/>
              <a:t>http://mm.tongil.or.kr</a:t>
            </a:r>
            <a:endParaRPr lang="ko-KR" altLang="en-US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4221088"/>
            <a:ext cx="7128792" cy="7109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ko-KR" altLang="en-US" dirty="0" smtClean="0"/>
              <a:t>예비축복후보자 등록 </a:t>
            </a:r>
            <a:r>
              <a:rPr lang="en-US" altLang="ko-KR" dirty="0" smtClean="0"/>
              <a:t>Link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17529"/>
            <a:ext cx="8166018" cy="132343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통일교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축복시스템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Http://blessing.tongil.or.kr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예비축복후보자 등록 </a:t>
            </a:r>
            <a:r>
              <a:rPr lang="en-US" altLang="ko-KR" dirty="0" smtClean="0"/>
              <a:t>Link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  <p:pic>
        <p:nvPicPr>
          <p:cNvPr id="5" name="내용 개체 틀 4" descr="Untitle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071546"/>
            <a:ext cx="3714776" cy="5268228"/>
          </a:xfrm>
        </p:spPr>
      </p:pic>
      <p:sp>
        <p:nvSpPr>
          <p:cNvPr id="6" name="TextBox 5"/>
          <p:cNvSpPr txBox="1"/>
          <p:nvPr/>
        </p:nvSpPr>
        <p:spPr>
          <a:xfrm>
            <a:off x="4786314" y="1500174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dirty="0" smtClean="0"/>
              <a:t>Blessing.tongil.or.kr </a:t>
            </a:r>
            <a:r>
              <a:rPr lang="ko-KR" altLang="en-US" dirty="0" err="1" smtClean="0"/>
              <a:t>접속시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좌측의 팝업이 발생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클릭 부분을 클릭하시면 후보자 등록 페이지의 </a:t>
            </a:r>
            <a:r>
              <a:rPr lang="en-US" altLang="ko-KR" dirty="0" smtClean="0"/>
              <a:t>SMS</a:t>
            </a:r>
            <a:r>
              <a:rPr lang="ko-KR" altLang="en-US" dirty="0" smtClean="0"/>
              <a:t>인증 화면으로 이동함</a:t>
            </a:r>
            <a:endParaRPr lang="ko-K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14282" y="214290"/>
            <a:ext cx="1928826" cy="253793"/>
            <a:chOff x="214282" y="214290"/>
            <a:chExt cx="1928826" cy="253793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14282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483246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20351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77178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889315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C:\Documents and Settings\kskim\바탕 화면\축복후보자 접수 시스템 PT작업\축복후보자 SMS인증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3836" y="1651600"/>
            <a:ext cx="5840492" cy="28575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예비축복후보자 </a:t>
            </a:r>
            <a:r>
              <a:rPr lang="en-US" altLang="ko-KR" dirty="0" smtClean="0"/>
              <a:t>SMS</a:t>
            </a:r>
            <a:r>
              <a:rPr lang="ko-KR" altLang="en-US" dirty="0" smtClean="0"/>
              <a:t>인증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672" y="4852898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예비축복후보자의 이름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주민번호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휴대폰 번호를 입력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여기에 입력하는 정보는 신도관리 시스템의 정보와 일치해야 함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정보가 등록되어 있지 않거나 정보가 틀린 경우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SMS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인증을 받을 수 없음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18655"/>
            <a:ext cx="8229600" cy="706089"/>
          </a:xfrm>
        </p:spPr>
        <p:txBody>
          <a:bodyPr/>
          <a:lstStyle/>
          <a:p>
            <a:r>
              <a:rPr lang="ko-KR" altLang="en-US" dirty="0" smtClean="0"/>
              <a:t>예비축복후보자 </a:t>
            </a:r>
            <a:r>
              <a:rPr lang="en-US" altLang="ko-KR" dirty="0" smtClean="0"/>
              <a:t>SMS</a:t>
            </a:r>
            <a:r>
              <a:rPr lang="ko-KR" altLang="en-US" dirty="0" smtClean="0"/>
              <a:t>인증</a:t>
            </a:r>
            <a:endParaRPr lang="ko-KR" altLang="en-US" dirty="0"/>
          </a:p>
        </p:txBody>
      </p:sp>
      <p:pic>
        <p:nvPicPr>
          <p:cNvPr id="4" name="내용 개체 틀 3" descr="식구등록화면(휴대폰,성명,주민번호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43988" y="1453605"/>
            <a:ext cx="7572428" cy="3127523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664" y="4933617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SMS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인증이 되지 않을 경우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온누리시스템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(mm.tongil.or.kr)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에 로그인하여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식구관리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식구관리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식구등록 메뉴에서 해당 식구를 검색하여 성명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주민번호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휴대폰 정보를 업데이트 시켜야 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214282" y="214290"/>
            <a:ext cx="1928826" cy="253793"/>
            <a:chOff x="214282" y="214290"/>
            <a:chExt cx="1928826" cy="253793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14282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483246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20351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77178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889315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SMS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이름</a:t>
            </a:r>
            <a:r>
              <a:rPr lang="en-US" altLang="ko-KR" dirty="0" smtClean="0"/>
              <a:t>,</a:t>
            </a:r>
            <a:r>
              <a:rPr lang="ko-KR" altLang="en-US" dirty="0" smtClean="0"/>
              <a:t>주민번호만 일치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656" y="5284946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SMS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인증시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이름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주민번호 정보가 일치하고 휴대폰 번호가 일치하지 않을 경우 상단의 팝업이 발생합니다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이름과 주민번호는 일치하므로 팝업을 통해 해당 교회의 전화번호정보를 보여줍니다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2053" name="Picture 5" descr="C:\Documents and Settings\kskim\바탕 화면\축복후보자 접수 시스템 PT작업\축복후보자 SMS인증2(이름,소속 맞고 핸드폰 틀릴경우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0182" y="1172845"/>
            <a:ext cx="5072098" cy="398434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214282" y="214290"/>
            <a:ext cx="1928826" cy="253793"/>
            <a:chOff x="214282" y="214290"/>
            <a:chExt cx="1928826" cy="253793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14282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483246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20351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77178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889315" y="214290"/>
              <a:ext cx="253793" cy="253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SMS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모든 정보 불일치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680" y="5149641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SMS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인증시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위의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가지 항목에 대한 정보가 모두 불일치할 경우   상단의 팝업이 발생합니다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해당 교회에 문의하여 데이터를 입력하거나 수정해야 합니다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.</a:t>
            </a:r>
          </a:p>
        </p:txBody>
      </p:sp>
      <p:pic>
        <p:nvPicPr>
          <p:cNvPr id="1026" name="Picture 2" descr="C:\Documents and Settings\kskim\바탕 화면\축복후보자 접수 시스템 PT작업\축복후보자 SMS인증5(정보불일치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97260"/>
            <a:ext cx="6149787" cy="3571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사용자 지정 3">
      <a:majorFont>
        <a:latin typeface="Microsoft Sans Serif"/>
        <a:ea typeface="HY헤드라인M"/>
        <a:cs typeface=""/>
      </a:majorFont>
      <a:minorFont>
        <a:latin typeface="Verdana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테마1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사용자 지정 3">
      <a:majorFont>
        <a:latin typeface="Microsoft Sans Serif"/>
        <a:ea typeface="HY헤드라인M"/>
        <a:cs typeface=""/>
      </a:majorFont>
      <a:minorFont>
        <a:latin typeface="Verdana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682</Words>
  <Application>Microsoft Office PowerPoint</Application>
  <PresentationFormat>화면 슬라이드 쇼(4:3)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테마1</vt:lpstr>
      <vt:lpstr>1_테마1</vt:lpstr>
      <vt:lpstr>통일교 온라인 축복시스템 매뉴얼</vt:lpstr>
      <vt:lpstr>예비후보자 축복 접수 사이트</vt:lpstr>
      <vt:lpstr>先) 후보자는 교회관리시스템 식구 등록</vt:lpstr>
      <vt:lpstr>예비축복후보자 등록 Link 클릭</vt:lpstr>
      <vt:lpstr>예비축복후보자 등록 Link 클릭</vt:lpstr>
      <vt:lpstr>예비축복후보자 SMS인증</vt:lpstr>
      <vt:lpstr>예비축복후보자 SMS인증</vt:lpstr>
      <vt:lpstr>SMS인증(이름,주민번호만 일치)</vt:lpstr>
      <vt:lpstr>SMS인증(모든 정보 불일치)</vt:lpstr>
      <vt:lpstr>SMS인증(정보 일치)</vt:lpstr>
      <vt:lpstr>인증번호 입력</vt:lpstr>
      <vt:lpstr>후보자 정보 등록</vt:lpstr>
      <vt:lpstr>후보자 정보 등록</vt:lpstr>
      <vt:lpstr>등록 팝업</vt:lpstr>
      <vt:lpstr>후보자 서류 첨부파일 등록</vt:lpstr>
      <vt:lpstr>슬라이드 16</vt:lpstr>
      <vt:lpstr>등록 데이터 확인</vt:lpstr>
      <vt:lpstr>후보자 등록[교회관리(온누리)시스템]</vt:lpstr>
      <vt:lpstr>예비후보자 작업 END</vt:lpstr>
      <vt:lpstr>축복후보자 심사</vt:lpstr>
      <vt:lpstr>축복진행상황 조회</vt:lpstr>
      <vt:lpstr>슬라이드 22</vt:lpstr>
      <vt:lpstr>감사합니다.</vt:lpstr>
    </vt:vector>
  </TitlesOfParts>
  <Company>파란친구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통일교 축복 시스템 메뉴얼</dc:title>
  <dc:creator>아름다운 청년</dc:creator>
  <cp:lastModifiedBy>user</cp:lastModifiedBy>
  <cp:revision>146</cp:revision>
  <dcterms:created xsi:type="dcterms:W3CDTF">2010-01-14T05:17:44Z</dcterms:created>
  <dcterms:modified xsi:type="dcterms:W3CDTF">2010-06-25T06:04:56Z</dcterms:modified>
</cp:coreProperties>
</file>