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26" r:id="rId3"/>
    <p:sldMasterId id="2147483738" r:id="rId4"/>
  </p:sldMasterIdLst>
  <p:notesMasterIdLst>
    <p:notesMasterId r:id="rId18"/>
  </p:notesMasterIdLst>
  <p:sldIdLst>
    <p:sldId id="311" r:id="rId5"/>
    <p:sldId id="1508" r:id="rId6"/>
    <p:sldId id="1492" r:id="rId7"/>
    <p:sldId id="1515" r:id="rId8"/>
    <p:sldId id="1514" r:id="rId9"/>
    <p:sldId id="415" r:id="rId10"/>
    <p:sldId id="1509" r:id="rId11"/>
    <p:sldId id="1511" r:id="rId12"/>
    <p:sldId id="1519" r:id="rId13"/>
    <p:sldId id="1512" r:id="rId14"/>
    <p:sldId id="1516" r:id="rId15"/>
    <p:sldId id="1517" r:id="rId16"/>
    <p:sldId id="405" r:id="rId17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5A11"/>
    <a:srgbClr val="0066FF"/>
    <a:srgbClr val="008AF2"/>
    <a:srgbClr val="203864"/>
    <a:srgbClr val="66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00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84" y="28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95D911-25C3-4F23-9BA5-E8418772D02A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8CA99-421E-459E-95A1-E2E9AF95D6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3667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9844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/>
              <a:t>12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344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45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09575" y="485775"/>
            <a:ext cx="5916613" cy="33289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235527" y="3814763"/>
            <a:ext cx="6317674" cy="5938837"/>
          </a:xfrm>
        </p:spPr>
        <p:txBody>
          <a:bodyPr/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국가복귀목표</a:t>
            </a:r>
            <a:r>
              <a:rPr lang="en-US" altLang="ko-KR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: </a:t>
            </a:r>
            <a:r>
              <a:rPr lang="ko-KR" altLang="en-US" kern="0" spc="0" dirty="0" err="1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천원궁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 입궁식에 각국 정상 참석</a:t>
            </a:r>
            <a:endParaRPr lang="ko-KR" altLang="en-US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핵심 전략 </a:t>
            </a:r>
            <a:r>
              <a:rPr lang="en-US" altLang="ko-KR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: 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통일주도세력 확보 </a:t>
            </a:r>
            <a:r>
              <a:rPr lang="en-US" altLang="ko-KR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; 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가정연합 식구 증가 </a:t>
            </a:r>
            <a:endParaRPr lang="ko-KR" altLang="en-US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운동 방향 </a:t>
            </a:r>
            <a:r>
              <a:rPr lang="en-US" altLang="ko-KR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: 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참가정운동 </a:t>
            </a:r>
            <a:r>
              <a:rPr lang="en-US" altLang="ko-KR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; 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평화대사초청 </a:t>
            </a:r>
            <a:r>
              <a:rPr lang="ko-KR" altLang="en-US" kern="0" spc="0" dirty="0" err="1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열린예배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 </a:t>
            </a:r>
            <a:endParaRPr lang="ko-KR" altLang="en-US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남북통일운동 </a:t>
            </a:r>
            <a:endParaRPr lang="ko-KR" altLang="en-US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정성기반 </a:t>
            </a:r>
            <a:r>
              <a:rPr lang="en-US" altLang="ko-KR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: 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신령과 진리</a:t>
            </a:r>
            <a:r>
              <a:rPr lang="en-US" altLang="ko-KR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(</a:t>
            </a:r>
            <a:r>
              <a:rPr lang="ko-KR" altLang="en-US" kern="0" spc="0" dirty="0" err="1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천심원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 정성과 </a:t>
            </a:r>
            <a:r>
              <a:rPr lang="ko-KR" altLang="en-US" kern="0" spc="0" dirty="0" err="1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천보수련</a:t>
            </a:r>
            <a:r>
              <a:rPr lang="ko-KR" altLang="en-US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 확대</a:t>
            </a:r>
            <a:r>
              <a:rPr lang="en-US" altLang="ko-KR" kern="0" spc="0" dirty="0">
                <a:solidFill>
                  <a:srgbClr val="000000"/>
                </a:solidFill>
                <a:effectLst/>
                <a:latin typeface="나눔스퀘어_ac ExtraBold"/>
                <a:ea typeface="나눔스퀘어_ac ExtraBold"/>
              </a:rPr>
              <a:t>)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1600" kern="0" dirty="0">
              <a:solidFill>
                <a:srgbClr val="000000"/>
              </a:solidFill>
              <a:latin typeface="함초롬바탕" panose="02030604000101010101" pitchFamily="18" charset="-127"/>
              <a:ea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신한국 협회는 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2025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년으로 앞당겨진 섭리를 부담이 아닌 기회로 받들어 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6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개월간 </a:t>
            </a:r>
            <a:r>
              <a:rPr lang="ko-KR" altLang="en-US" sz="1500" kern="0" spc="0" dirty="0" err="1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시군구별로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 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1~2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천명의 통일준비국민위원을 위촉 교육함으로써 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20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만명의 국민위원을 위촉하여 통일시대를 준비하는 동시에 새로운 전도의 동력을 </a:t>
            </a:r>
            <a:r>
              <a:rPr lang="ko-KR" altLang="en-US" sz="1500" kern="0" spc="0" dirty="0" err="1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만들것입니다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</a:t>
            </a:r>
            <a:endParaRPr lang="ko-KR" altLang="en-US" sz="15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교회는 앞으로 가급적 </a:t>
            </a:r>
            <a:r>
              <a:rPr lang="ko-KR" altLang="en-US" sz="1500" kern="0" spc="0" dirty="0" err="1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열린예배를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 통해 평화대사와 국민위원을 남북통일기원 </a:t>
            </a:r>
            <a:r>
              <a:rPr lang="ko-KR" altLang="en-US" sz="1500" kern="0" spc="0" dirty="0" err="1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열린예배에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 초청하고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, 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그들을 환영하는 교회분위기를 만들어 나갈 것입니다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 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이를 위해 교회의 분위기를 개선하여 </a:t>
            </a:r>
            <a:r>
              <a:rPr lang="ko-KR" altLang="en-US" sz="1500" kern="0" spc="0" dirty="0" err="1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주시길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 부탁드립니다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 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그런 점에서 이제 목회자는 고객중심의 마인드를 </a:t>
            </a:r>
            <a:r>
              <a:rPr lang="ko-KR" altLang="en-US" sz="1500" kern="0" spc="0" dirty="0" err="1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가져주시기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 바랍니다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</a:t>
            </a:r>
            <a:endParaRPr lang="ko-KR" altLang="en-US" sz="15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이러한 기반이 실체적인 세로 나타나게 될 때 국가복귀를 위한 기대가 마련될 것이며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, 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남북통일을 주도하는 중심세력이자 </a:t>
            </a:r>
            <a:r>
              <a:rPr lang="ko-KR" altLang="en-US" sz="1500" kern="0" spc="0" dirty="0" err="1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천원궁</a:t>
            </a:r>
            <a:r>
              <a:rPr lang="ko-KR" altLang="en-US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 입궁식도 국가적 기준에서 진행할 수 있을 것입니다</a:t>
            </a:r>
            <a:r>
              <a:rPr lang="en-US" altLang="ko-KR" sz="15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</a:t>
            </a:r>
            <a:endParaRPr lang="ko-KR" altLang="en-US" sz="15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5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endParaRPr lang="en-US" altLang="ko-KR" sz="1500" b="1" kern="1200" dirty="0">
              <a:solidFill>
                <a:schemeClr val="tx1"/>
              </a:solidFill>
              <a:latin typeface="다음_SemiBold" panose="02000700060000000000" pitchFamily="2" charset="-127"/>
              <a:ea typeface="다음_SemiBold" panose="02000700060000000000" pitchFamily="2" charset="-127"/>
              <a:cs typeface="+mn-cs"/>
            </a:endParaRPr>
          </a:p>
          <a:p>
            <a:endParaRPr lang="en-US" altLang="ko-KR" sz="14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152EA-ED4B-450A-8B2A-2242F4297B5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047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09575" y="485775"/>
            <a:ext cx="5916613" cy="33289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6</a:t>
            </a:r>
            <a:r>
              <a:rPr lang="ko-KR" altLang="en-US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개월간 우리는 비상체제에 돌입합니다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 </a:t>
            </a:r>
            <a:r>
              <a:rPr lang="ko-KR" altLang="en-US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모든 목회자와 공직자 식구들이 총력전도에 함께해야 합니다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섭리기관의 지도자와 직원들도 희망하는 교회로 협력교회장과 협력전도사로 배치해 교회성장과 </a:t>
            </a:r>
            <a:r>
              <a:rPr lang="ko-KR" altLang="en-US" sz="1800" kern="0" spc="0" dirty="0" err="1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전에에</a:t>
            </a:r>
            <a:r>
              <a:rPr lang="ko-KR" altLang="en-US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 힘을 보태도록 협조를 구할 것입니다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 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특히</a:t>
            </a:r>
            <a:r>
              <a:rPr lang="en-US" altLang="ko-KR" sz="18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, 30~40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대 </a:t>
            </a:r>
            <a:r>
              <a:rPr lang="en-US" altLang="ko-KR" sz="18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2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세들의 마음을 헤아리고 그들이 교회에 희망을 느끼고 교회로 찾아올 수 있도록 노력할 것입니다</a:t>
            </a:r>
            <a:r>
              <a:rPr lang="en-US" altLang="ko-KR" sz="18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이 부분에서 협회는 가용한 자산을 적극 투입할 것입니다</a:t>
            </a:r>
            <a:r>
              <a:rPr lang="en-US" altLang="ko-KR" sz="18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.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="0" spc="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="0" spc="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pc="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altLang="ko-KR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ko-KR" altLang="en-US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pPr marL="228600" indent="-228600">
              <a:buAutoNum type="arabicPeriod"/>
            </a:pPr>
            <a:endParaRPr lang="en-US" altLang="ko-KR" sz="1200" b="1" spc="-150" dirty="0">
              <a:ln w="3175">
                <a:solidFill>
                  <a:prstClr val="black">
                    <a:lumMod val="75000"/>
                    <a:lumOff val="25000"/>
                  </a:prst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다음_Regular" panose="02000603060000000000" pitchFamily="2" charset="-127"/>
              <a:ea typeface="다음_Regular" panose="02000603060000000000" pitchFamily="2" charset="-127"/>
              <a:cs typeface="Arial" panose="020B0604020202020204" pitchFamily="34" charset="0"/>
            </a:endParaRPr>
          </a:p>
          <a:p>
            <a:endParaRPr lang="ko-KR" altLang="en-US" sz="1200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152EA-ED4B-450A-8B2A-2242F4297B5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290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/>
              <a:t>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985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/>
              <a:t>6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180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/>
              <a:t>7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514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/>
              <a:t>8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815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/>
              <a:t>10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715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D356-D037-4BC5-8F1B-89E6E1367B13}" type="slidenum">
              <a:rPr lang="ko-KR" altLang="en-US" smtClean="0">
                <a:solidFill>
                  <a:prstClr val="black"/>
                </a:solidFill>
              </a:rPr>
              <a:pPr/>
              <a:t>11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154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2732-41EA-4999-A516-D2C68ECF9A1D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57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6E03F-BD53-4C40-A2F0-6B9B30E5E23B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2196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9EEE-340D-42DE-BD58-49DF0623E957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48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797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81AC86CE-D056-4B22-99F7-C2DADDA803D7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347200" y="6488655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012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14BDA-0EAC-4149-A87F-BEFB7B953735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347200" y="6468494"/>
            <a:ext cx="2844800" cy="365125"/>
          </a:xfrm>
        </p:spPr>
        <p:txBody>
          <a:bodyPr/>
          <a:lstStyle>
            <a:lvl1pPr>
              <a:defRPr sz="1400"/>
            </a:lvl1pPr>
          </a:lstStyle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83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EFEC3-525F-4233-8D6D-6419AA6BE32F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584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14BDA-0EAC-4149-A87F-BEFB7B953735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347200" y="6468494"/>
            <a:ext cx="2844800" cy="365125"/>
          </a:xfrm>
        </p:spPr>
        <p:txBody>
          <a:bodyPr/>
          <a:lstStyle>
            <a:lvl1pPr>
              <a:defRPr sz="1400"/>
            </a:lvl1pPr>
          </a:lstStyle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2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83CA4-977D-4909-B723-98F31AD6D80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3528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B2AE8-CD8A-4079-9836-B391C9C5A04B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956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74CB-CCEE-4B7D-B6F2-2E32C9E36E54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3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0CCC8-5BDB-4712-A17B-A0F1C44035B0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1637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05466-BDBE-4B22-B4A7-D715DE214BBB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54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9536-F400-4E56-97DE-F4DB945E908B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0759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C6C5-2B1E-4FCA-856D-B0FC66ECE9D2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25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609F-8A32-4D0B-841F-5C3E68D1A537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269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36A0-9875-4A28-87C4-ED1BC01D11B4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355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79D-F165-46E0-B707-F03EE27E1549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652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54B4-2379-47C8-964D-C3926931A098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098280" y="6356350"/>
            <a:ext cx="2743200" cy="365125"/>
          </a:xfrm>
        </p:spPr>
        <p:txBody>
          <a:bodyPr/>
          <a:lstStyle/>
          <a:p>
            <a:fld id="{B574A1EC-5D45-4819-ACFF-5A2251CA6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038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5FA1A0-D629-6325-E257-987EAD8F70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1BC0CB1-72F8-E3F3-DE9D-6FCC3CAC34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C693BC2-BFA1-9E3D-7B8E-276125135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7297BF-9858-BF96-D1CF-BEFDBB09C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7812BA7-FE3D-A543-3A86-4496FB01D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36490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924DE4A-6663-ADA0-65AF-787247DAC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D9B66E4-1E57-6934-C20A-D9E08693FB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0C6BE09-BC7B-CE9B-BA06-F48362E27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8F36F34-307F-CB22-B4B6-446E91E04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5EB0EA3-A753-41F9-9C23-0093AD905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54077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03F090-A70B-7FED-FBC4-3E0DD69D8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B70C092-A7F3-36B6-DF48-D32BE13CE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D4FD89A-68C2-88D9-2C01-4C3157861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786EF3C-58EA-D887-BABD-483CC113A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EEBEA5-10F1-C870-9535-AA94D864D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860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FCBD1-2521-4DE5-A772-AF4CE9B97996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55847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F2191B-BB86-0228-A832-F52272317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5BD455C-B09E-AF7A-8ACD-87D5433454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DCCAD4F-2180-8176-AE0F-AD3ADB6FF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DA0857A-00BA-CF72-F572-191E4DD95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7C6322D-C3E7-E055-AF8C-6DEECC3BF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660456C-CF5C-AD67-7FE6-4534E2C02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84982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CE4D19D-6C23-9054-C46C-C00EBFDEA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345E403-0ABF-0368-0244-782A5EE953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FEC6FB1-391D-3092-9981-B50D1EDAB3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D34D08-C80C-705C-495A-A31FCA199C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E04A1B8-25EF-67B1-4FB3-CE5FD25B18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DD03B7F-8A96-3557-FB17-B90FDC8B1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B05FB31-7BAC-F8C9-C60D-0C9B71637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6E1872D-B2E2-CBDD-CF26-32710940B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3086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924A9E-AB63-990D-79AB-B409ECB3A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E94CA26-0C45-E175-2B45-4A50B6A39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7DF64C2-0E38-94C3-A993-97CAE0986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13C8EF9-7391-526A-9771-478DADCC3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05905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7C95EB8-3E60-A542-E385-6C9395328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B7A4CC8-E5E7-CDA2-97BC-7232778D1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FCFCB36-3605-EAD7-71AE-DAF1711B7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46724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C0C4D4-591E-6938-4943-E86DCEE70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8B2F8B9-B225-7F88-91FD-0C1CE772F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A724B89-B8E5-D327-9BD2-8ED05B983D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F7D7035-3DF7-60B6-3D97-519582D8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9F93151-D581-5586-7745-BB144B273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F6760C5-E058-04A5-8F7D-8AE060C38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85962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D55E65-917D-2DA4-B90F-664A84F8E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1F3EB38-F7B3-351C-9197-B7A24A2016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ED41E60-7E8E-557B-F3A3-84365A0E93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06E68B9-D6CB-8E98-65D6-CD383C5DF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B7A799E-ACCA-8274-4EEB-C76C040D3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00BB86D-28CC-4EDA-B48E-B94B0F68A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02435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B00EF3-B994-C9FE-099A-C87CFB6B7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23DEC25-FA8A-7B27-62FD-F8C5D4EF85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4AF9FD1-EB41-C61F-1423-9DFB90DAE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9770B06-3280-8E7F-C08D-0489950B4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DAA76B-176A-5C53-3465-092DF3319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5336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6E67271-6DDC-F480-67C6-8B2DAB106D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47A834A-975A-E6BE-AC4B-AAE7D4EC8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5A178BE-4ECA-4BFF-ECFF-17938637C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6992372-1CF9-5932-C187-FAB04555A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D0B5A80-82DB-AC93-03AE-9EFC6D9AB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43900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54B4-2379-47C8-964D-C3926931A098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098280" y="6356350"/>
            <a:ext cx="2743200" cy="365125"/>
          </a:xfrm>
        </p:spPr>
        <p:txBody>
          <a:bodyPr/>
          <a:lstStyle/>
          <a:p>
            <a:fld id="{B574A1EC-5D45-4819-ACFF-5A2251CA6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22394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CF3E08F-BB99-7DB5-9848-E7623362D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5119DD7-F623-C0B0-DB43-68B69C012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CE2E9B7-5731-1E42-ECA9-CCC991109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 descr="건물, 대칭, 돔, 실내이(가) 표시된 사진&#10;&#10;자동 생성된 설명">
            <a:extLst>
              <a:ext uri="{FF2B5EF4-FFF2-40B4-BE49-F238E27FC236}">
                <a16:creationId xmlns:a16="http://schemas.microsoft.com/office/drawing/2014/main" id="{64071485-4248-9071-28C5-22FA0B96C3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" b="141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009ACE07-1C34-4F74-883C-040DFC4B99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4000">
                <a:srgbClr val="D8D9DC">
                  <a:alpha val="50000"/>
                </a:srgbClr>
              </a:gs>
              <a:gs pos="0">
                <a:schemeClr val="accent1">
                  <a:lumMod val="5000"/>
                  <a:lumOff val="95000"/>
                  <a:alpha val="90000"/>
                </a:schemeClr>
              </a:gs>
              <a:gs pos="100000">
                <a:schemeClr val="bg2">
                  <a:lumMod val="25000"/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3383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0D99-6D69-4775-856D-8D86F20F2BB5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04693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E48EC11-7020-757B-E4F9-9CD6DA22D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A8225BD-9D6F-579E-F906-28F7383FD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75391FA-C9AC-7D5F-F282-D509A611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 descr="야외, 하늘, 나무, 잔디이(가) 표시된 사진&#10;&#10;자동 생성된 설명">
            <a:extLst>
              <a:ext uri="{FF2B5EF4-FFF2-40B4-BE49-F238E27FC236}">
                <a16:creationId xmlns:a16="http://schemas.microsoft.com/office/drawing/2014/main" id="{4B546F12-1751-5889-EE6B-47A562364C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 numberOfShade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21" b="260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D997094B-4CA2-E8F9-5DC1-3AF1E15E38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D8D9DC">
                  <a:alpha val="5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chemeClr val="bg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30991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8F43B28-FAD9-EFE2-27EB-E40B6E175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1D4C4C3-2475-3165-FB4A-B66876E81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657B739-6E45-195D-860D-66DD25794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 descr="건물, 대칭, 돔, 실내이(가) 표시된 사진&#10;&#10;자동 생성된 설명">
            <a:extLst>
              <a:ext uri="{FF2B5EF4-FFF2-40B4-BE49-F238E27FC236}">
                <a16:creationId xmlns:a16="http://schemas.microsoft.com/office/drawing/2014/main" id="{AEA55600-8CB8-1993-696D-0EAFF6C53A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" b="141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76CF3ABB-11DE-90F1-147E-41AA2F36E95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D8D9DC">
                  <a:alpha val="4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70000">
                <a:schemeClr val="bg1">
                  <a:alpha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76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6C2E0-B622-4C8E-A17B-40FFBEF0B132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6851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1667-2146-4EC3-9A59-0E64ED76F5E0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380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0B9A-592D-4F79-AE37-655035FD02D6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595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41328-0A50-4DEC-9CB0-89702B261610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298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1BB2-5358-4564-89AF-740581BF1128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280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500C8-291F-4F92-B0AF-67E432BD068E}" type="datetime1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8D28F-BE72-47D4-B4CB-F4DE153A12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4990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545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754" r:id="rId3"/>
  </p:sldLayoutIdLst>
  <p:hf sldNum="0" hdr="0" ftr="0" dt="0"/>
  <p:txStyles>
    <p:titleStyle>
      <a:lvl1pPr algn="ctr" defTabSz="634944" rtl="0" eaLnBrk="1" latinLnBrk="0" hangingPunct="1">
        <a:spcBef>
          <a:spcPct val="0"/>
        </a:spcBef>
        <a:buNone/>
        <a:defRPr sz="30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03" indent="-238103" algn="l" defTabSz="634944" rtl="0" eaLnBrk="1" latinLnBrk="0" hangingPunct="1">
        <a:spcBef>
          <a:spcPct val="20000"/>
        </a:spcBef>
        <a:buFont typeface="Arial" pitchFamily="34" charset="0"/>
        <a:buChar char="•"/>
        <a:defRPr sz="2223" kern="1200">
          <a:solidFill>
            <a:schemeClr val="tx1"/>
          </a:solidFill>
          <a:latin typeface="+mn-lt"/>
          <a:ea typeface="+mn-ea"/>
          <a:cs typeface="+mn-cs"/>
        </a:defRPr>
      </a:lvl1pPr>
      <a:lvl2pPr marL="515891" indent="-198420" algn="l" defTabSz="634944" rtl="0" eaLnBrk="1" latinLnBrk="0" hangingPunct="1">
        <a:spcBef>
          <a:spcPct val="20000"/>
        </a:spcBef>
        <a:buFont typeface="Arial" pitchFamily="34" charset="0"/>
        <a:buChar char="–"/>
        <a:defRPr sz="1944" kern="1200">
          <a:solidFill>
            <a:schemeClr val="tx1"/>
          </a:solidFill>
          <a:latin typeface="+mn-lt"/>
          <a:ea typeface="+mn-ea"/>
          <a:cs typeface="+mn-cs"/>
        </a:defRPr>
      </a:lvl2pPr>
      <a:lvl3pPr marL="793679" indent="-158736" algn="l" defTabSz="634944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111151" indent="-158736" algn="l" defTabSz="634944" rtl="0" eaLnBrk="1" latinLnBrk="0" hangingPunct="1">
        <a:spcBef>
          <a:spcPct val="20000"/>
        </a:spcBef>
        <a:buFont typeface="Arial" pitchFamily="34" charset="0"/>
        <a:buChar char="–"/>
        <a:defRPr sz="1389" kern="1200">
          <a:solidFill>
            <a:schemeClr val="tx1"/>
          </a:solidFill>
          <a:latin typeface="+mn-lt"/>
          <a:ea typeface="+mn-ea"/>
          <a:cs typeface="+mn-cs"/>
        </a:defRPr>
      </a:lvl4pPr>
      <a:lvl5pPr marL="1428623" indent="-158736" algn="l" defTabSz="634944" rtl="0" eaLnBrk="1" latinLnBrk="0" hangingPunct="1">
        <a:spcBef>
          <a:spcPct val="20000"/>
        </a:spcBef>
        <a:buFont typeface="Arial" pitchFamily="34" charset="0"/>
        <a:buChar char="»"/>
        <a:defRPr sz="1389" kern="1200">
          <a:solidFill>
            <a:schemeClr val="tx1"/>
          </a:solidFill>
          <a:latin typeface="+mn-lt"/>
          <a:ea typeface="+mn-ea"/>
          <a:cs typeface="+mn-cs"/>
        </a:defRPr>
      </a:lvl5pPr>
      <a:lvl6pPr marL="1746095" indent="-158736" algn="l" defTabSz="634944" rtl="0" eaLnBrk="1" latinLnBrk="0" hangingPunct="1">
        <a:spcBef>
          <a:spcPct val="20000"/>
        </a:spcBef>
        <a:buFont typeface="Arial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6pPr>
      <a:lvl7pPr marL="2063566" indent="-158736" algn="l" defTabSz="634944" rtl="0" eaLnBrk="1" latinLnBrk="0" hangingPunct="1">
        <a:spcBef>
          <a:spcPct val="20000"/>
        </a:spcBef>
        <a:buFont typeface="Arial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7pPr>
      <a:lvl8pPr marL="2381038" indent="-158736" algn="l" defTabSz="634944" rtl="0" eaLnBrk="1" latinLnBrk="0" hangingPunct="1">
        <a:spcBef>
          <a:spcPct val="20000"/>
        </a:spcBef>
        <a:buFont typeface="Arial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8pPr>
      <a:lvl9pPr marL="2698510" indent="-158736" algn="l" defTabSz="634944" rtl="0" eaLnBrk="1" latinLnBrk="0" hangingPunct="1">
        <a:spcBef>
          <a:spcPct val="20000"/>
        </a:spcBef>
        <a:buFont typeface="Arial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1pPr>
      <a:lvl2pPr marL="317472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2pPr>
      <a:lvl3pPr marL="634944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3pPr>
      <a:lvl4pPr marL="952415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4pPr>
      <a:lvl5pPr marL="1269887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5pPr>
      <a:lvl6pPr marL="1587359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6pPr>
      <a:lvl7pPr marL="1904831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7pPr>
      <a:lvl8pPr marL="2222302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8pPr>
      <a:lvl9pPr marL="2539774" algn="l" defTabSz="634944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3F91C-8D05-407B-90DB-753CF351BC4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2023-10-17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DBAC5-FB37-4196-970C-CD3F52712CC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328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55" r:id="rId12"/>
  </p:sldLayoutIdLst>
  <p:hf sldNum="0" hdr="0" ftr="0" dt="0"/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1F39791-AC7F-B32E-81C2-4C66183E1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E1069D-F0F1-3395-76E4-5FBED0470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B30BB42-0129-8D69-3FE4-972FEBC97B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2FC85-78CC-4F9B-9CAD-02C9CCA796EE}" type="datetimeFigureOut">
              <a:rPr lang="ko-KR" altLang="en-US" smtClean="0"/>
              <a:t>2023-10-17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F9E3B4-EDA3-B6AD-3942-BF9C547BD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1ED507-E479-4326-B5E7-E2CE5475EE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31E74-EDF8-44FF-BB47-E107D7D97C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826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7327" y="983648"/>
            <a:ext cx="12097344" cy="2759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altLang="ko-KR" sz="5333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OO</a:t>
            </a:r>
            <a:r>
              <a:rPr lang="ko-KR" altLang="en-US" sz="5333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권역 </a:t>
            </a:r>
            <a:r>
              <a:rPr lang="en-US" altLang="ko-KR" sz="5333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OO</a:t>
            </a:r>
            <a:r>
              <a:rPr lang="ko-KR" altLang="en-US" sz="5333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교회</a:t>
            </a:r>
            <a:endParaRPr lang="en-US" altLang="ko-KR" sz="5333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다음_Regular" panose="02000603060000000000" pitchFamily="2" charset="-127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ko-KR" altLang="en-US" sz="6000" dirty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총력전도활동 </a:t>
            </a:r>
            <a:endParaRPr lang="en-US" altLang="ko-KR" sz="6000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다음_Regular" panose="02000603060000000000" pitchFamily="2" charset="-127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ko-KR" altLang="en-US" sz="6000" dirty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보고 및 </a:t>
            </a:r>
            <a:r>
              <a:rPr lang="en-US" altLang="ko-KR" sz="6000" dirty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4</a:t>
            </a:r>
            <a:r>
              <a:rPr lang="ko-KR" altLang="en-US" sz="6000" dirty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분기 활동계획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186392"/>
            <a:ext cx="12192000" cy="4132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2133" b="1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전도 승리</a:t>
            </a:r>
            <a:r>
              <a:rPr lang="en-US" altLang="ko-KR" sz="2133" b="1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! VISION 2025!</a:t>
            </a:r>
            <a:endParaRPr lang="ko-KR" altLang="en-US" sz="2133" b="1" dirty="0">
              <a:solidFill>
                <a:prstClr val="white">
                  <a:lumMod val="9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다음_Regular" panose="02000603060000000000" pitchFamily="2" charset="-127"/>
              <a:cs typeface="Arial" panose="020B0604020202020204" pitchFamily="34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2327CA9-17D7-4041-9780-04E55425AD3E}"/>
              </a:ext>
            </a:extLst>
          </p:cNvPr>
          <p:cNvSpPr/>
          <p:nvPr/>
        </p:nvSpPr>
        <p:spPr>
          <a:xfrm>
            <a:off x="0" y="570436"/>
            <a:ext cx="12192000" cy="3541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1600" dirty="0" err="1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다음_Regular" panose="02000603060000000000" pitchFamily="2" charset="-127"/>
                <a:ea typeface="다음_Regular" panose="02000603060000000000" pitchFamily="2" charset="-127"/>
                <a:cs typeface="함초롬돋움" panose="020B0604000101010101" pitchFamily="50" charset="-127"/>
              </a:rPr>
              <a:t>天一國</a:t>
            </a:r>
            <a:r>
              <a:rPr lang="ko-KR" altLang="en-US" sz="1600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다음_Regular" panose="02000603060000000000" pitchFamily="2" charset="-127"/>
                <a:ea typeface="다음_Regular" panose="02000603060000000000" pitchFamily="2" charset="-127"/>
                <a:cs typeface="함초롬돋움" panose="020B0604000101010101" pitchFamily="50" charset="-127"/>
              </a:rPr>
              <a:t> </a:t>
            </a:r>
            <a:r>
              <a:rPr lang="en-US" altLang="ko-KR" sz="1600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다음_Regular" panose="02000603060000000000" pitchFamily="2" charset="-127"/>
                <a:ea typeface="다음_Regular" panose="02000603060000000000" pitchFamily="2" charset="-127"/>
                <a:cs typeface="함초롬돋움" panose="020B0604000101010101" pitchFamily="50" charset="-127"/>
              </a:rPr>
              <a:t>11</a:t>
            </a:r>
            <a:r>
              <a:rPr lang="ko-KR" altLang="en-US" sz="1600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다음_Regular" panose="02000603060000000000" pitchFamily="2" charset="-127"/>
                <a:ea typeface="다음_Regular" panose="02000603060000000000" pitchFamily="2" charset="-127"/>
                <a:cs typeface="함초롬돋움" panose="020B0604000101010101" pitchFamily="50" charset="-127"/>
              </a:rPr>
              <a:t>年</a:t>
            </a:r>
            <a:endParaRPr lang="en-US" altLang="ko-KR" sz="1600" dirty="0">
              <a:solidFill>
                <a:prstClr val="white">
                  <a:lumMod val="9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다음_Regular" panose="02000603060000000000" pitchFamily="2" charset="-127"/>
              <a:ea typeface="다음_Regular" panose="02000603060000000000" pitchFamily="2" charset="-127"/>
              <a:cs typeface="함초롬돋움" panose="020B0604000101010101" pitchFamily="50" charset="-127"/>
            </a:endParaRPr>
          </a:p>
        </p:txBody>
      </p:sp>
      <p:sp>
        <p:nvSpPr>
          <p:cNvPr id="14" name="부제목 7"/>
          <p:cNvSpPr txBox="1">
            <a:spLocks/>
          </p:cNvSpPr>
          <p:nvPr/>
        </p:nvSpPr>
        <p:spPr>
          <a:xfrm>
            <a:off x="2071687" y="5855120"/>
            <a:ext cx="8048625" cy="524353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ko-KR"/>
            </a:defPPr>
            <a:lvl1pPr indent="0" algn="ctr">
              <a:spcBef>
                <a:spcPct val="20000"/>
              </a:spcBef>
              <a:buFont typeface="Arial" pitchFamily="34" charset="0"/>
              <a:buNone/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견고딕" pitchFamily="18" charset="-127"/>
                <a:ea typeface="HY견고딕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accent3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accent3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accent3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accent3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defTabSz="914284">
              <a:defRPr/>
            </a:pPr>
            <a:endParaRPr lang="en-US" altLang="ko-KR" sz="24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5FCD0A04-EDBB-2394-2A82-D91C20E94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136" y="3907278"/>
            <a:ext cx="1803726" cy="1783878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75832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>
            <a:cxnSpLocks/>
          </p:cNvCxnSpPr>
          <p:nvPr/>
        </p:nvCxnSpPr>
        <p:spPr>
          <a:xfrm>
            <a:off x="6046875" y="1535046"/>
            <a:ext cx="0" cy="530487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67702C4-9F8C-4D24-ADF2-F639BF586BE6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671CCAC-E765-70CD-ACDC-9B091F3A53EA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903183B-6390-A578-6EC9-91712C851025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BC042FC-03AA-8A9A-AD13-89ACE8B22E42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27F902-9424-782D-3E2C-B9EEBA9C3225}"/>
              </a:ext>
            </a:extLst>
          </p:cNvPr>
          <p:cNvSpPr/>
          <p:nvPr/>
        </p:nvSpPr>
        <p:spPr>
          <a:xfrm>
            <a:off x="6586898" y="1209473"/>
            <a:ext cx="5461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endParaRPr lang="ko-KR" altLang="en-US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  <a:p>
            <a:pPr fontAlgn="ctr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CC8F13-726B-FE82-49E3-02093ED780A0}"/>
              </a:ext>
            </a:extLst>
          </p:cNvPr>
          <p:cNvSpPr txBox="1"/>
          <p:nvPr/>
        </p:nvSpPr>
        <p:spPr>
          <a:xfrm>
            <a:off x="0" y="782725"/>
            <a:ext cx="1039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u="sng" dirty="0"/>
              <a:t>실질적 전도활동 위주로 작성 요망 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906A6129-FEF6-6799-9351-713BEB4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2A25AA-8B2E-94E8-1501-5A68C86856EC}"/>
              </a:ext>
            </a:extLst>
          </p:cNvPr>
          <p:cNvSpPr/>
          <p:nvPr/>
        </p:nvSpPr>
        <p:spPr>
          <a:xfrm>
            <a:off x="323611" y="1983158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1.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DD72304-6A3C-B9C4-B8C9-736C3A3316E6}"/>
              </a:ext>
            </a:extLst>
          </p:cNvPr>
          <p:cNvSpPr/>
          <p:nvPr/>
        </p:nvSpPr>
        <p:spPr>
          <a:xfrm>
            <a:off x="6315196" y="1983158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2.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B0719D-E14F-F260-9BA4-4160FE57DE75}"/>
              </a:ext>
            </a:extLst>
          </p:cNvPr>
          <p:cNvSpPr/>
          <p:nvPr/>
        </p:nvSpPr>
        <p:spPr>
          <a:xfrm>
            <a:off x="0" y="0"/>
            <a:ext cx="321568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3. 4</a:t>
            </a:r>
            <a:r>
              <a:rPr lang="ko-KR" altLang="en-US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분기 활동 계획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5F729-E70C-7144-4BDD-58013E26790F}"/>
              </a:ext>
            </a:extLst>
          </p:cNvPr>
          <p:cNvSpPr txBox="1"/>
          <p:nvPr/>
        </p:nvSpPr>
        <p:spPr>
          <a:xfrm>
            <a:off x="3215680" y="488"/>
            <a:ext cx="8976320" cy="8362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>
              <a:defRPr/>
            </a:pPr>
            <a:r>
              <a:rPr lang="ko-KR" altLang="en-US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전도 승리</a:t>
            </a:r>
            <a:r>
              <a:rPr lang="en-US" altLang="ko-KR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 VISION 2025! </a:t>
            </a:r>
            <a:endParaRPr lang="ko-KR" altLang="en-US" sz="1600" b="1" spc="-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2029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>
            <a:cxnSpLocks/>
          </p:cNvCxnSpPr>
          <p:nvPr/>
        </p:nvCxnSpPr>
        <p:spPr>
          <a:xfrm>
            <a:off x="6046875" y="1535046"/>
            <a:ext cx="0" cy="530487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67702C4-9F8C-4D24-ADF2-F639BF586BE6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671CCAC-E765-70CD-ACDC-9B091F3A53EA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903183B-6390-A578-6EC9-91712C851025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BC042FC-03AA-8A9A-AD13-89ACE8B22E42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27F902-9424-782D-3E2C-B9EEBA9C3225}"/>
              </a:ext>
            </a:extLst>
          </p:cNvPr>
          <p:cNvSpPr/>
          <p:nvPr/>
        </p:nvSpPr>
        <p:spPr>
          <a:xfrm>
            <a:off x="6586898" y="1209473"/>
            <a:ext cx="5461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endParaRPr lang="ko-KR" altLang="en-US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  <a:p>
            <a:pPr fontAlgn="ctr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CC8F13-726B-FE82-49E3-02093ED780A0}"/>
              </a:ext>
            </a:extLst>
          </p:cNvPr>
          <p:cNvSpPr txBox="1"/>
          <p:nvPr/>
        </p:nvSpPr>
        <p:spPr>
          <a:xfrm>
            <a:off x="0" y="782725"/>
            <a:ext cx="1039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u="sng" dirty="0"/>
              <a:t>실질적 전도활동 위주로 작성 요망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906A6129-FEF6-6799-9351-713BEB4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2A25AA-8B2E-94E8-1501-5A68C86856EC}"/>
              </a:ext>
            </a:extLst>
          </p:cNvPr>
          <p:cNvSpPr/>
          <p:nvPr/>
        </p:nvSpPr>
        <p:spPr>
          <a:xfrm>
            <a:off x="250543" y="1743528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3.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DD72304-6A3C-B9C4-B8C9-736C3A3316E6}"/>
              </a:ext>
            </a:extLst>
          </p:cNvPr>
          <p:cNvSpPr/>
          <p:nvPr/>
        </p:nvSpPr>
        <p:spPr>
          <a:xfrm>
            <a:off x="6242131" y="1743528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4.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B0719D-E14F-F260-9BA4-4160FE57DE75}"/>
              </a:ext>
            </a:extLst>
          </p:cNvPr>
          <p:cNvSpPr/>
          <p:nvPr/>
        </p:nvSpPr>
        <p:spPr>
          <a:xfrm>
            <a:off x="0" y="0"/>
            <a:ext cx="321568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3. 4</a:t>
            </a:r>
            <a:r>
              <a:rPr lang="ko-KR" altLang="en-US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분기 활동 계획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5F729-E70C-7144-4BDD-58013E26790F}"/>
              </a:ext>
            </a:extLst>
          </p:cNvPr>
          <p:cNvSpPr txBox="1"/>
          <p:nvPr/>
        </p:nvSpPr>
        <p:spPr>
          <a:xfrm>
            <a:off x="3215680" y="488"/>
            <a:ext cx="8976320" cy="8362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>
              <a:defRPr/>
            </a:pPr>
            <a:r>
              <a:rPr lang="ko-KR" altLang="en-US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전도 승리</a:t>
            </a:r>
            <a:r>
              <a:rPr lang="en-US" altLang="ko-KR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 VISION 2025! </a:t>
            </a:r>
            <a:endParaRPr lang="ko-KR" altLang="en-US" sz="1600" b="1" spc="-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8757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>
            <a:cxnSpLocks/>
          </p:cNvCxnSpPr>
          <p:nvPr/>
        </p:nvCxnSpPr>
        <p:spPr>
          <a:xfrm>
            <a:off x="6046875" y="1535046"/>
            <a:ext cx="0" cy="530487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67702C4-9F8C-4D24-ADF2-F639BF586BE6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671CCAC-E765-70CD-ACDC-9B091F3A53EA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903183B-6390-A578-6EC9-91712C851025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BC042FC-03AA-8A9A-AD13-89ACE8B22E42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27F902-9424-782D-3E2C-B9EEBA9C3225}"/>
              </a:ext>
            </a:extLst>
          </p:cNvPr>
          <p:cNvSpPr/>
          <p:nvPr/>
        </p:nvSpPr>
        <p:spPr>
          <a:xfrm>
            <a:off x="6586898" y="1209473"/>
            <a:ext cx="5461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endParaRPr lang="ko-KR" altLang="en-US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  <a:p>
            <a:pPr fontAlgn="ctr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CC8F13-726B-FE82-49E3-02093ED780A0}"/>
              </a:ext>
            </a:extLst>
          </p:cNvPr>
          <p:cNvSpPr txBox="1"/>
          <p:nvPr/>
        </p:nvSpPr>
        <p:spPr>
          <a:xfrm>
            <a:off x="0" y="782725"/>
            <a:ext cx="10391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u="sng" dirty="0"/>
              <a:t>실질적 전도활동 위주로 작성 요망</a:t>
            </a:r>
            <a:endParaRPr lang="ko-KR" altLang="en-US" dirty="0"/>
          </a:p>
        </p:txBody>
      </p:sp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906A6129-FEF6-6799-9351-713BEB4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2A25AA-8B2E-94E8-1501-5A68C86856EC}"/>
              </a:ext>
            </a:extLst>
          </p:cNvPr>
          <p:cNvSpPr/>
          <p:nvPr/>
        </p:nvSpPr>
        <p:spPr>
          <a:xfrm>
            <a:off x="250543" y="1535046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5.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DD72304-6A3C-B9C4-B8C9-736C3A3316E6}"/>
              </a:ext>
            </a:extLst>
          </p:cNvPr>
          <p:cNvSpPr/>
          <p:nvPr/>
        </p:nvSpPr>
        <p:spPr>
          <a:xfrm>
            <a:off x="6181320" y="1535046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6.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B0719D-E14F-F260-9BA4-4160FE57DE75}"/>
              </a:ext>
            </a:extLst>
          </p:cNvPr>
          <p:cNvSpPr/>
          <p:nvPr/>
        </p:nvSpPr>
        <p:spPr>
          <a:xfrm>
            <a:off x="0" y="0"/>
            <a:ext cx="321568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3. 4</a:t>
            </a:r>
            <a:r>
              <a:rPr lang="ko-KR" altLang="en-US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분기 활동 계획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5F729-E70C-7144-4BDD-58013E26790F}"/>
              </a:ext>
            </a:extLst>
          </p:cNvPr>
          <p:cNvSpPr txBox="1"/>
          <p:nvPr/>
        </p:nvSpPr>
        <p:spPr>
          <a:xfrm>
            <a:off x="3215680" y="488"/>
            <a:ext cx="8976320" cy="8362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>
              <a:defRPr/>
            </a:pPr>
            <a:r>
              <a:rPr lang="ko-KR" altLang="en-US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전도 승리</a:t>
            </a:r>
            <a:r>
              <a:rPr lang="en-US" altLang="ko-KR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 VISION 2025! </a:t>
            </a:r>
            <a:endParaRPr lang="ko-KR" altLang="en-US" sz="1600" b="1" spc="-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7678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36513" y="400746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ko-KR" altLang="en-US" sz="7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감사합니다</a:t>
            </a:r>
            <a:r>
              <a:rPr lang="en-US" altLang="ko-KR" sz="7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0" y="356659"/>
            <a:ext cx="12192000" cy="4132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2133" b="1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  <a:cs typeface="함초롬돋움" panose="020B0604000101010101" pitchFamily="50" charset="-127"/>
              </a:rPr>
              <a:t>전도 승리</a:t>
            </a:r>
            <a:r>
              <a:rPr lang="en-US" altLang="ko-KR" sz="2133" b="1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  <a:cs typeface="함초롬돋움" panose="020B0604000101010101" pitchFamily="50" charset="-127"/>
              </a:rPr>
              <a:t>! VISION 2025!</a:t>
            </a:r>
            <a:endParaRPr lang="ko-KR" altLang="en-US" sz="2133" b="1" dirty="0">
              <a:solidFill>
                <a:prstClr val="white">
                  <a:lumMod val="9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2327CA9-17D7-4041-9780-04E55425AD3E}"/>
              </a:ext>
            </a:extLst>
          </p:cNvPr>
          <p:cNvSpPr/>
          <p:nvPr/>
        </p:nvSpPr>
        <p:spPr>
          <a:xfrm>
            <a:off x="0" y="740703"/>
            <a:ext cx="12192000" cy="3541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1600" dirty="0" err="1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돋움" panose="020B0604000101010101" pitchFamily="50" charset="-127"/>
              </a:rPr>
              <a:t>天一國</a:t>
            </a:r>
            <a:r>
              <a:rPr lang="ko-KR" altLang="en-US" sz="1600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돋움" panose="020B0604000101010101" pitchFamily="50" charset="-127"/>
              </a:rPr>
              <a:t> </a:t>
            </a:r>
            <a:r>
              <a:rPr lang="en-US" altLang="ko-KR" sz="1600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돋움" panose="020B0604000101010101" pitchFamily="50" charset="-127"/>
              </a:rPr>
              <a:t>11</a:t>
            </a:r>
            <a:r>
              <a:rPr lang="ko-KR" altLang="en-US" sz="1600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돋움" panose="020B0604000101010101" pitchFamily="50" charset="-127"/>
              </a:rPr>
              <a:t>年</a:t>
            </a:r>
            <a:endParaRPr lang="en-US" altLang="ko-KR" sz="1600" dirty="0">
              <a:solidFill>
                <a:prstClr val="white">
                  <a:lumMod val="9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5FCD0A04-EDBB-2394-2A82-D91C20E94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202" y="1859887"/>
            <a:ext cx="1586571" cy="1569113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81650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CA2FF9-362D-71A1-F92B-A922867F20B1}"/>
              </a:ext>
            </a:extLst>
          </p:cNvPr>
          <p:cNvSpPr txBox="1"/>
          <p:nvPr/>
        </p:nvSpPr>
        <p:spPr>
          <a:xfrm>
            <a:off x="339440" y="239729"/>
            <a:ext cx="83391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VISION 2025</a:t>
            </a:r>
            <a:r>
              <a:rPr kumimoji="0" lang="ko-KR" altLang="en-US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 국가복귀 로드맵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ECF2EBD3-42A7-80DF-F28E-7A2F733390A9}"/>
              </a:ext>
            </a:extLst>
          </p:cNvPr>
          <p:cNvSpPr/>
          <p:nvPr/>
        </p:nvSpPr>
        <p:spPr>
          <a:xfrm>
            <a:off x="0" y="0"/>
            <a:ext cx="177800" cy="6858000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4" name="아래쪽 화살표 48">
            <a:extLst>
              <a:ext uri="{FF2B5EF4-FFF2-40B4-BE49-F238E27FC236}">
                <a16:creationId xmlns:a16="http://schemas.microsoft.com/office/drawing/2014/main" id="{DFD6F851-C2BF-8D5B-A4CF-04520E1D4DE2}"/>
              </a:ext>
            </a:extLst>
          </p:cNvPr>
          <p:cNvSpPr/>
          <p:nvPr/>
        </p:nvSpPr>
        <p:spPr>
          <a:xfrm rot="10800000">
            <a:off x="4921869" y="3595980"/>
            <a:ext cx="4611477" cy="555834"/>
          </a:xfrm>
          <a:prstGeom prst="downArrow">
            <a:avLst>
              <a:gd name="adj1" fmla="val 50000"/>
              <a:gd name="adj2" fmla="val 102941"/>
            </a:avLst>
          </a:prstGeom>
          <a:gradFill>
            <a:gsLst>
              <a:gs pos="51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바른고딕"/>
              <a:ea typeface="다음_Regular"/>
              <a:cs typeface="+mn-cs"/>
            </a:endParaRPr>
          </a:p>
        </p:txBody>
      </p:sp>
      <p:sp>
        <p:nvSpPr>
          <p:cNvPr id="5" name="아래쪽 화살표 48">
            <a:extLst>
              <a:ext uri="{FF2B5EF4-FFF2-40B4-BE49-F238E27FC236}">
                <a16:creationId xmlns:a16="http://schemas.microsoft.com/office/drawing/2014/main" id="{C25831D4-3114-2631-7EA6-58F140A28117}"/>
              </a:ext>
            </a:extLst>
          </p:cNvPr>
          <p:cNvSpPr/>
          <p:nvPr/>
        </p:nvSpPr>
        <p:spPr>
          <a:xfrm rot="10800000">
            <a:off x="4921869" y="2335301"/>
            <a:ext cx="4611477" cy="555834"/>
          </a:xfrm>
          <a:prstGeom prst="downArrow">
            <a:avLst>
              <a:gd name="adj1" fmla="val 50000"/>
              <a:gd name="adj2" fmla="val 102941"/>
            </a:avLst>
          </a:prstGeom>
          <a:gradFill>
            <a:gsLst>
              <a:gs pos="51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바른고딕"/>
              <a:ea typeface="다음_Regular"/>
              <a:cs typeface="+mn-cs"/>
            </a:endParaRPr>
          </a:p>
        </p:txBody>
      </p:sp>
      <p:sp>
        <p:nvSpPr>
          <p:cNvPr id="6" name="아래쪽 화살표 48">
            <a:extLst>
              <a:ext uri="{FF2B5EF4-FFF2-40B4-BE49-F238E27FC236}">
                <a16:creationId xmlns:a16="http://schemas.microsoft.com/office/drawing/2014/main" id="{C9285277-3010-32FB-D167-B5641236637A}"/>
              </a:ext>
            </a:extLst>
          </p:cNvPr>
          <p:cNvSpPr/>
          <p:nvPr/>
        </p:nvSpPr>
        <p:spPr>
          <a:xfrm rot="10800000">
            <a:off x="4921869" y="5188258"/>
            <a:ext cx="4611477" cy="555834"/>
          </a:xfrm>
          <a:prstGeom prst="downArrow">
            <a:avLst>
              <a:gd name="adj1" fmla="val 50000"/>
              <a:gd name="adj2" fmla="val 102941"/>
            </a:avLst>
          </a:prstGeom>
          <a:gradFill>
            <a:gsLst>
              <a:gs pos="51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바른고딕"/>
              <a:ea typeface="다음_Regular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5C4DE17-597F-8932-0A5E-C102CE821FCA}"/>
              </a:ext>
            </a:extLst>
          </p:cNvPr>
          <p:cNvGrpSpPr/>
          <p:nvPr/>
        </p:nvGrpSpPr>
        <p:grpSpPr>
          <a:xfrm>
            <a:off x="473891" y="1252288"/>
            <a:ext cx="11032432" cy="1090954"/>
            <a:chOff x="7840900" y="1197126"/>
            <a:chExt cx="11032432" cy="1090954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F571C66B-EAC3-35F4-2F9B-14B7C8105BE2}"/>
                </a:ext>
              </a:extLst>
            </p:cNvPr>
            <p:cNvSpPr/>
            <p:nvPr/>
          </p:nvSpPr>
          <p:spPr>
            <a:xfrm>
              <a:off x="7840900" y="1197126"/>
              <a:ext cx="2361044" cy="1090954"/>
            </a:xfrm>
            <a:prstGeom prst="rect">
              <a:avLst/>
            </a:prstGeom>
            <a:solidFill>
              <a:srgbClr val="2134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국가복귀 목표</a:t>
              </a: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1F73CC0-220D-A856-6BCD-CF565E4BF6A4}"/>
                </a:ext>
              </a:extLst>
            </p:cNvPr>
            <p:cNvSpPr/>
            <p:nvPr/>
          </p:nvSpPr>
          <p:spPr>
            <a:xfrm>
              <a:off x="10275873" y="1197126"/>
              <a:ext cx="8597459" cy="1090954"/>
            </a:xfrm>
            <a:prstGeom prst="rect">
              <a:avLst/>
            </a:prstGeom>
            <a:solidFill>
              <a:srgbClr val="21345C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천원궁 입궁식에 각국 정상 참석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B877C16-F8F5-DB9A-1C1D-F18C33C568A1}"/>
              </a:ext>
            </a:extLst>
          </p:cNvPr>
          <p:cNvGrpSpPr/>
          <p:nvPr/>
        </p:nvGrpSpPr>
        <p:grpSpPr>
          <a:xfrm>
            <a:off x="473891" y="5460542"/>
            <a:ext cx="11032432" cy="1090954"/>
            <a:chOff x="11142316" y="5554221"/>
            <a:chExt cx="11032432" cy="1090954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91FAE5B3-0D1A-6093-77C0-4D9B10F017BE}"/>
                </a:ext>
              </a:extLst>
            </p:cNvPr>
            <p:cNvSpPr/>
            <p:nvPr/>
          </p:nvSpPr>
          <p:spPr>
            <a:xfrm>
              <a:off x="11142316" y="5554221"/>
              <a:ext cx="2361044" cy="1090954"/>
            </a:xfrm>
            <a:prstGeom prst="rect">
              <a:avLst/>
            </a:prstGeom>
            <a:solidFill>
              <a:srgbClr val="76A3D0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정성기반</a:t>
              </a: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C3EAC36B-35EB-5924-06E9-43A0024C7DC2}"/>
                </a:ext>
              </a:extLst>
            </p:cNvPr>
            <p:cNvSpPr/>
            <p:nvPr/>
          </p:nvSpPr>
          <p:spPr>
            <a:xfrm>
              <a:off x="13577289" y="5554221"/>
              <a:ext cx="8597459" cy="1090954"/>
            </a:xfrm>
            <a:prstGeom prst="rect">
              <a:avLst/>
            </a:prstGeom>
            <a:solidFill>
              <a:srgbClr val="76A3D0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신령과 진리</a:t>
              </a: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(</a:t>
              </a:r>
              <a:r>
                <a:rPr kumimoji="0" lang="ko-KR" alt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천심원</a:t>
              </a: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 정성과 </a:t>
              </a:r>
              <a:r>
                <a:rPr kumimoji="0" lang="ko-KR" alt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천보수련</a:t>
              </a: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 확대</a:t>
              </a: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)</a:t>
              </a:r>
              <a:endPara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8A429AA1-BAA9-E154-211E-AB67E3EF9F70}"/>
              </a:ext>
            </a:extLst>
          </p:cNvPr>
          <p:cNvGrpSpPr/>
          <p:nvPr/>
        </p:nvGrpSpPr>
        <p:grpSpPr>
          <a:xfrm>
            <a:off x="473891" y="3917222"/>
            <a:ext cx="11032432" cy="1301808"/>
            <a:chOff x="473891" y="3952363"/>
            <a:chExt cx="11032432" cy="1301808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505E5271-C59D-076B-7764-8862566B8406}"/>
                </a:ext>
              </a:extLst>
            </p:cNvPr>
            <p:cNvSpPr/>
            <p:nvPr/>
          </p:nvSpPr>
          <p:spPr>
            <a:xfrm>
              <a:off x="473891" y="3952363"/>
              <a:ext cx="2361044" cy="1301808"/>
            </a:xfrm>
            <a:prstGeom prst="rect">
              <a:avLst/>
            </a:prstGeom>
            <a:solidFill>
              <a:srgbClr val="317495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운동방향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731130D0-2B46-6DA4-7BF8-8C167EA72287}"/>
                </a:ext>
              </a:extLst>
            </p:cNvPr>
            <p:cNvSpPr/>
            <p:nvPr/>
          </p:nvSpPr>
          <p:spPr>
            <a:xfrm>
              <a:off x="2908863" y="3952363"/>
              <a:ext cx="4055041" cy="1301808"/>
            </a:xfrm>
            <a:prstGeom prst="rect">
              <a:avLst/>
            </a:prstGeom>
            <a:solidFill>
              <a:srgbClr val="317495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남북통일운동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참가정운동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55BEE72C-A456-9D00-BBBC-CF677BCB6AAE}"/>
                </a:ext>
              </a:extLst>
            </p:cNvPr>
            <p:cNvSpPr/>
            <p:nvPr/>
          </p:nvSpPr>
          <p:spPr>
            <a:xfrm>
              <a:off x="7451282" y="3952363"/>
              <a:ext cx="4055041" cy="1301808"/>
            </a:xfrm>
            <a:prstGeom prst="rect">
              <a:avLst/>
            </a:prstGeom>
            <a:solidFill>
              <a:srgbClr val="317495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평화대사초청열린예배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68559A45-2CD4-7B4B-4F44-6B778E467BD1}"/>
              </a:ext>
            </a:extLst>
          </p:cNvPr>
          <p:cNvGrpSpPr/>
          <p:nvPr/>
        </p:nvGrpSpPr>
        <p:grpSpPr>
          <a:xfrm>
            <a:off x="473891" y="2584755"/>
            <a:ext cx="11032432" cy="1090954"/>
            <a:chOff x="473891" y="2655039"/>
            <a:chExt cx="11032432" cy="1090954"/>
          </a:xfrm>
        </p:grpSpPr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E8ADCB03-21CF-3804-7A32-90871521E40E}"/>
                </a:ext>
              </a:extLst>
            </p:cNvPr>
            <p:cNvSpPr/>
            <p:nvPr/>
          </p:nvSpPr>
          <p:spPr>
            <a:xfrm>
              <a:off x="473891" y="2655039"/>
              <a:ext cx="2361044" cy="1090954"/>
            </a:xfrm>
            <a:prstGeom prst="rect">
              <a:avLst/>
            </a:prstGeom>
            <a:solidFill>
              <a:srgbClr val="326393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핵심전략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AA47E63C-C399-1708-1F6A-36685A39D48E}"/>
                </a:ext>
              </a:extLst>
            </p:cNvPr>
            <p:cNvSpPr/>
            <p:nvPr/>
          </p:nvSpPr>
          <p:spPr>
            <a:xfrm>
              <a:off x="2908863" y="2655039"/>
              <a:ext cx="4055041" cy="1090954"/>
            </a:xfrm>
            <a:prstGeom prst="rect">
              <a:avLst/>
            </a:prstGeom>
            <a:solidFill>
              <a:srgbClr val="326393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통일주도세력 확보</a:t>
              </a: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23CBFD7-96F2-9A85-90A8-FE951EC8C34D}"/>
                </a:ext>
              </a:extLst>
            </p:cNvPr>
            <p:cNvSpPr/>
            <p:nvPr/>
          </p:nvSpPr>
          <p:spPr>
            <a:xfrm>
              <a:off x="7451282" y="2655039"/>
              <a:ext cx="4055041" cy="1090954"/>
            </a:xfrm>
            <a:prstGeom prst="rect">
              <a:avLst/>
            </a:prstGeom>
            <a:solidFill>
              <a:srgbClr val="326393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가정연합 식구 증가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7753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CA2FF9-362D-71A1-F92B-A922867F20B1}"/>
              </a:ext>
            </a:extLst>
          </p:cNvPr>
          <p:cNvSpPr txBox="1"/>
          <p:nvPr/>
        </p:nvSpPr>
        <p:spPr>
          <a:xfrm>
            <a:off x="270071" y="209853"/>
            <a:ext cx="83391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신한국 협회 핵심전략 </a:t>
            </a:r>
            <a:r>
              <a:rPr kumimoji="0" lang="en-US" altLang="ko-KR" sz="28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: </a:t>
            </a:r>
            <a:r>
              <a:rPr kumimoji="0" lang="ko-KR" altLang="en-US" sz="2800" b="1" i="0" u="none" strike="noStrike" kern="1200" cap="none" spc="-200" normalizeH="0" baseline="0" noProof="0" dirty="0">
                <a:ln w="3175"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총력전도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ECF2EBD3-42A7-80DF-F28E-7A2F733390A9}"/>
              </a:ext>
            </a:extLst>
          </p:cNvPr>
          <p:cNvSpPr/>
          <p:nvPr/>
        </p:nvSpPr>
        <p:spPr>
          <a:xfrm>
            <a:off x="0" y="0"/>
            <a:ext cx="177800" cy="6858000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1396B04-5DF4-4E4D-818B-E555C338791D}"/>
              </a:ext>
            </a:extLst>
          </p:cNvPr>
          <p:cNvSpPr/>
          <p:nvPr/>
        </p:nvSpPr>
        <p:spPr>
          <a:xfrm>
            <a:off x="705248" y="827290"/>
            <a:ext cx="1080000" cy="1080000"/>
          </a:xfrm>
          <a:prstGeom prst="rect">
            <a:avLst/>
          </a:prstGeom>
          <a:solidFill>
            <a:srgbClr val="2134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rPr>
              <a:t>1.</a:t>
            </a:r>
            <a:endParaRPr kumimoji="0" lang="ko-KR" altLang="en-US" sz="4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7738926-C025-C738-5728-503D6726945F}"/>
              </a:ext>
            </a:extLst>
          </p:cNvPr>
          <p:cNvSpPr txBox="1"/>
          <p:nvPr/>
        </p:nvSpPr>
        <p:spPr>
          <a:xfrm>
            <a:off x="2149080" y="1241750"/>
            <a:ext cx="94764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6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개월 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srgbClr val="C55A1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비상체제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기간 모든 공직자 식구 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srgbClr val="C55A1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총력전도 투입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C99153D-31CD-8C35-22BD-59B96A824C84}"/>
              </a:ext>
            </a:extLst>
          </p:cNvPr>
          <p:cNvSpPr/>
          <p:nvPr/>
        </p:nvSpPr>
        <p:spPr>
          <a:xfrm>
            <a:off x="705248" y="1971631"/>
            <a:ext cx="1080000" cy="1080000"/>
          </a:xfrm>
          <a:prstGeom prst="rect">
            <a:avLst/>
          </a:prstGeom>
          <a:solidFill>
            <a:srgbClr val="3859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rPr>
              <a:t>2.</a:t>
            </a:r>
            <a:endParaRPr kumimoji="0" lang="ko-KR" altLang="en-US" sz="4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4BC67-4F67-04CD-61F1-4F276A228C94}"/>
              </a:ext>
            </a:extLst>
          </p:cNvPr>
          <p:cNvSpPr txBox="1"/>
          <p:nvPr/>
        </p:nvSpPr>
        <p:spPr>
          <a:xfrm>
            <a:off x="2149080" y="2250021"/>
            <a:ext cx="94764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spc="-15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휴면 </a:t>
            </a:r>
            <a:r>
              <a:rPr lang="ko-KR" altLang="en-US" sz="2800" b="1" spc="-150" dirty="0">
                <a:ln w="3175">
                  <a:noFill/>
                </a:ln>
                <a:solidFill>
                  <a:schemeClr val="accent2">
                    <a:lumMod val="75000"/>
                  </a:schemeClr>
                </a:solidFill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청년가정</a:t>
            </a:r>
            <a:r>
              <a:rPr lang="en-US" altLang="ko-KR" sz="2800" b="1" spc="-15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(30-40</a:t>
            </a:r>
            <a:r>
              <a:rPr lang="ko-KR" altLang="en-US" sz="2800" b="1" spc="-15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대</a:t>
            </a:r>
            <a:r>
              <a:rPr lang="en-US" altLang="ko-KR" sz="2800" b="1" spc="-15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)</a:t>
            </a:r>
            <a:r>
              <a:rPr lang="ko-KR" altLang="en-US" sz="2800" b="1" spc="-15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 교회 안착</a:t>
            </a:r>
            <a:endParaRPr kumimoji="0" lang="ko-KR" altLang="en-US" sz="2800" b="1" i="0" u="none" strike="noStrike" kern="1200" cap="none" spc="-150" normalizeH="0" baseline="0" noProof="0" dirty="0">
              <a:ln w="3175"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B036A25B-8491-4F83-25A3-F5F8544BFF3C}"/>
              </a:ext>
            </a:extLst>
          </p:cNvPr>
          <p:cNvSpPr/>
          <p:nvPr/>
        </p:nvSpPr>
        <p:spPr>
          <a:xfrm>
            <a:off x="705248" y="3115972"/>
            <a:ext cx="1080000" cy="1080000"/>
          </a:xfrm>
          <a:prstGeom prst="rect">
            <a:avLst/>
          </a:prstGeom>
          <a:solidFill>
            <a:srgbClr val="32639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rPr>
              <a:t>3.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7E514C-C801-15AE-EF1F-223183DC6648}"/>
              </a:ext>
            </a:extLst>
          </p:cNvPr>
          <p:cNvSpPr txBox="1"/>
          <p:nvPr/>
        </p:nvSpPr>
        <p:spPr>
          <a:xfrm>
            <a:off x="2149080" y="3256275"/>
            <a:ext cx="8909822" cy="6800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lvl="0">
              <a:defRPr sz="3200" b="1" spc="-20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원리강의 가능 공직자와 식구는 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srgbClr val="C55A1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원리강사로 전도활동 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투입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A66D184-1B93-693B-2566-7AD22FC686E2}"/>
              </a:ext>
            </a:extLst>
          </p:cNvPr>
          <p:cNvSpPr/>
          <p:nvPr/>
        </p:nvSpPr>
        <p:spPr>
          <a:xfrm>
            <a:off x="705248" y="4260313"/>
            <a:ext cx="1080000" cy="1080000"/>
          </a:xfrm>
          <a:prstGeom prst="rect">
            <a:avLst/>
          </a:prstGeom>
          <a:solidFill>
            <a:srgbClr val="6D8CA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rPr>
              <a:t>4.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73B01B-9194-3693-6329-5204652D4887}"/>
              </a:ext>
            </a:extLst>
          </p:cNvPr>
          <p:cNvSpPr txBox="1"/>
          <p:nvPr/>
        </p:nvSpPr>
        <p:spPr>
          <a:xfrm>
            <a:off x="2149080" y="4419367"/>
            <a:ext cx="9476468" cy="6800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lvl="0">
              <a:defRPr sz="3200" b="1" spc="-20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원리 대부흥회 및 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srgbClr val="C55A1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원리교육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 </a:t>
            </a:r>
            <a:r>
              <a:rPr kumimoji="0" lang="en-US" altLang="ko-KR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(2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박 </a:t>
            </a:r>
            <a:r>
              <a:rPr kumimoji="0" lang="en-US" altLang="ko-KR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3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일</a:t>
            </a:r>
            <a:r>
              <a:rPr kumimoji="0" lang="en-US" altLang="ko-KR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, 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야간 </a:t>
            </a:r>
            <a:r>
              <a:rPr kumimoji="0" lang="en-US" altLang="ko-KR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7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일 </a:t>
            </a:r>
            <a:r>
              <a:rPr kumimoji="0" lang="en-US" altLang="ko-KR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) 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지속 실시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84E4FE5-1A7B-7AD9-C33C-4970179EF1C6}"/>
              </a:ext>
            </a:extLst>
          </p:cNvPr>
          <p:cNvSpPr/>
          <p:nvPr/>
        </p:nvSpPr>
        <p:spPr>
          <a:xfrm>
            <a:off x="705248" y="5415055"/>
            <a:ext cx="1080000" cy="1080000"/>
          </a:xfrm>
          <a:prstGeom prst="rect">
            <a:avLst/>
          </a:prstGeom>
          <a:solidFill>
            <a:srgbClr val="AE8C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rPr>
              <a:t>5.</a:t>
            </a:r>
            <a:endParaRPr kumimoji="0" lang="ko-KR" altLang="en-US" sz="4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903898-2718-61DD-3FDA-4C79584FAD7E}"/>
              </a:ext>
            </a:extLst>
          </p:cNvPr>
          <p:cNvSpPr txBox="1"/>
          <p:nvPr/>
        </p:nvSpPr>
        <p:spPr>
          <a:xfrm>
            <a:off x="2149080" y="5693445"/>
            <a:ext cx="85100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lvl="0">
              <a:defRPr sz="3200" b="1" spc="-20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따뜻한 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srgbClr val="C55A1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식구 공동체</a:t>
            </a:r>
            <a:r>
              <a:rPr kumimoji="0" lang="en-US" altLang="ko-KR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(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교회</a:t>
            </a:r>
            <a:r>
              <a:rPr kumimoji="0" lang="en-US" altLang="ko-KR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)</a:t>
            </a:r>
            <a:r>
              <a:rPr kumimoji="0" lang="ko-KR" altLang="en-US" sz="2800" b="1" i="0" u="none" strike="noStrike" kern="1200" cap="none" spc="-150" normalizeH="0" baseline="0" noProof="0" dirty="0">
                <a:ln w="3175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Arial" panose="020B0604020202020204" pitchFamily="34" charset="0"/>
              </a:rPr>
              <a:t> 회복</a:t>
            </a:r>
            <a:endParaRPr kumimoji="0" lang="ko-Kore-KR" altLang="en-US" sz="2800" b="1" i="0" u="none" strike="noStrike" kern="1200" cap="none" spc="-150" normalizeH="0" baseline="0" noProof="0" dirty="0">
              <a:ln w="3175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308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아래쪽 화살표 48">
            <a:extLst>
              <a:ext uri="{FF2B5EF4-FFF2-40B4-BE49-F238E27FC236}">
                <a16:creationId xmlns:a16="http://schemas.microsoft.com/office/drawing/2014/main" id="{B3DB2C03-353E-EDDA-4261-4F649F3AC35E}"/>
              </a:ext>
            </a:extLst>
          </p:cNvPr>
          <p:cNvSpPr/>
          <p:nvPr/>
        </p:nvSpPr>
        <p:spPr>
          <a:xfrm rot="10800000">
            <a:off x="4921868" y="3747330"/>
            <a:ext cx="4611477" cy="555834"/>
          </a:xfrm>
          <a:prstGeom prst="downArrow">
            <a:avLst>
              <a:gd name="adj1" fmla="val 50000"/>
              <a:gd name="adj2" fmla="val 102941"/>
            </a:avLst>
          </a:prstGeom>
          <a:gradFill>
            <a:gsLst>
              <a:gs pos="51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바른고딕"/>
              <a:ea typeface="다음_Regular"/>
              <a:cs typeface="+mn-cs"/>
            </a:endParaRPr>
          </a:p>
        </p:txBody>
      </p:sp>
      <p:sp>
        <p:nvSpPr>
          <p:cNvPr id="3" name="아래쪽 화살표 48">
            <a:extLst>
              <a:ext uri="{FF2B5EF4-FFF2-40B4-BE49-F238E27FC236}">
                <a16:creationId xmlns:a16="http://schemas.microsoft.com/office/drawing/2014/main" id="{F00320C2-84A4-C8D2-44C4-BBBB7FD3B8CB}"/>
              </a:ext>
            </a:extLst>
          </p:cNvPr>
          <p:cNvSpPr/>
          <p:nvPr/>
        </p:nvSpPr>
        <p:spPr>
          <a:xfrm rot="10800000">
            <a:off x="4921869" y="2051522"/>
            <a:ext cx="4611477" cy="555834"/>
          </a:xfrm>
          <a:prstGeom prst="downArrow">
            <a:avLst>
              <a:gd name="adj1" fmla="val 50000"/>
              <a:gd name="adj2" fmla="val 102941"/>
            </a:avLst>
          </a:prstGeom>
          <a:gradFill>
            <a:gsLst>
              <a:gs pos="51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바른고딕"/>
              <a:ea typeface="다음_Regular"/>
              <a:cs typeface="+mn-cs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8C04968-9747-A183-C695-D3A1476D195F}"/>
              </a:ext>
            </a:extLst>
          </p:cNvPr>
          <p:cNvGrpSpPr/>
          <p:nvPr/>
        </p:nvGrpSpPr>
        <p:grpSpPr>
          <a:xfrm>
            <a:off x="473891" y="968509"/>
            <a:ext cx="11032432" cy="1090954"/>
            <a:chOff x="7840900" y="1197126"/>
            <a:chExt cx="11032432" cy="1090954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7C29A43-0852-59F3-8B07-1E41A2D05CD8}"/>
                </a:ext>
              </a:extLst>
            </p:cNvPr>
            <p:cNvSpPr/>
            <p:nvPr/>
          </p:nvSpPr>
          <p:spPr>
            <a:xfrm>
              <a:off x="7840900" y="1197126"/>
              <a:ext cx="2361044" cy="1090954"/>
            </a:xfrm>
            <a:prstGeom prst="rect">
              <a:avLst/>
            </a:prstGeom>
            <a:solidFill>
              <a:srgbClr val="2134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비전</a:t>
              </a: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,</a:t>
              </a:r>
              <a:r>
                <a:rPr lang="ko-KR" altLang="en-US" sz="2800" b="1" kern="0" dirty="0">
                  <a:solidFill>
                    <a:prstClr val="white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 사명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EB1D17D1-14A1-0579-B2AA-8C429A7657F8}"/>
                </a:ext>
              </a:extLst>
            </p:cNvPr>
            <p:cNvSpPr/>
            <p:nvPr/>
          </p:nvSpPr>
          <p:spPr>
            <a:xfrm>
              <a:off x="10275873" y="1197126"/>
              <a:ext cx="8597459" cy="1090954"/>
            </a:xfrm>
            <a:prstGeom prst="rect">
              <a:avLst/>
            </a:prstGeom>
            <a:solidFill>
              <a:srgbClr val="21345C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-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-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4FCA789B-FE72-54FC-9954-BF1D148305A4}"/>
              </a:ext>
            </a:extLst>
          </p:cNvPr>
          <p:cNvGrpSpPr/>
          <p:nvPr/>
        </p:nvGrpSpPr>
        <p:grpSpPr>
          <a:xfrm>
            <a:off x="473890" y="4068572"/>
            <a:ext cx="11032432" cy="2634274"/>
            <a:chOff x="11142316" y="5554221"/>
            <a:chExt cx="11032432" cy="1090954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0B78B11-4070-6655-9B15-BB745B4DB687}"/>
                </a:ext>
              </a:extLst>
            </p:cNvPr>
            <p:cNvSpPr/>
            <p:nvPr/>
          </p:nvSpPr>
          <p:spPr>
            <a:xfrm>
              <a:off x="11142316" y="5554221"/>
              <a:ext cx="2361044" cy="1090954"/>
            </a:xfrm>
            <a:prstGeom prst="rect">
              <a:avLst/>
            </a:prstGeom>
            <a:solidFill>
              <a:srgbClr val="76A3D0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핵심전략</a:t>
              </a: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314885F0-F4DB-EBDA-07A0-5A96096897E9}"/>
                </a:ext>
              </a:extLst>
            </p:cNvPr>
            <p:cNvSpPr/>
            <p:nvPr/>
          </p:nvSpPr>
          <p:spPr>
            <a:xfrm>
              <a:off x="13577289" y="5554221"/>
              <a:ext cx="8597459" cy="1090954"/>
            </a:xfrm>
            <a:prstGeom prst="rect">
              <a:avLst/>
            </a:prstGeom>
            <a:solidFill>
              <a:srgbClr val="76A3D0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-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-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-</a:t>
              </a:r>
              <a:endPara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CFAB117-4147-1DA0-68DB-DC7F56067F8B}"/>
              </a:ext>
            </a:extLst>
          </p:cNvPr>
          <p:cNvGrpSpPr/>
          <p:nvPr/>
        </p:nvGrpSpPr>
        <p:grpSpPr>
          <a:xfrm>
            <a:off x="473891" y="2300976"/>
            <a:ext cx="11032431" cy="1533198"/>
            <a:chOff x="473891" y="2655039"/>
            <a:chExt cx="11032431" cy="1090954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6AFB12FE-A99A-F506-46D0-C8BC839ABE88}"/>
                </a:ext>
              </a:extLst>
            </p:cNvPr>
            <p:cNvSpPr/>
            <p:nvPr/>
          </p:nvSpPr>
          <p:spPr>
            <a:xfrm>
              <a:off x="473891" y="2655039"/>
              <a:ext cx="2361044" cy="1090954"/>
            </a:xfrm>
            <a:prstGeom prst="rect">
              <a:avLst/>
            </a:prstGeom>
            <a:solidFill>
              <a:srgbClr val="326393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목표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0F9311E0-983A-FF83-F5C6-E7C29A60AB13}"/>
                </a:ext>
              </a:extLst>
            </p:cNvPr>
            <p:cNvSpPr/>
            <p:nvPr/>
          </p:nvSpPr>
          <p:spPr>
            <a:xfrm>
              <a:off x="2908863" y="2655039"/>
              <a:ext cx="8597459" cy="1090954"/>
            </a:xfrm>
            <a:prstGeom prst="rect">
              <a:avLst/>
            </a:prstGeom>
            <a:solidFill>
              <a:srgbClr val="326393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514350" marR="0" lvl="0" indent="-51435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입회원서 </a:t>
              </a: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00</a:t>
              </a: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명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  <a:p>
              <a:pPr marL="514350" marR="0" lvl="0" indent="-51435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원리수련 </a:t>
              </a: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00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명</a:t>
              </a:r>
              <a:r>
                <a:rPr lang="en-US" altLang="ko-KR" sz="12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(2</a:t>
              </a:r>
              <a:r>
                <a:rPr lang="ko-KR" altLang="en-US" sz="12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박</a:t>
              </a:r>
              <a:r>
                <a:rPr lang="en-US" altLang="ko-KR" sz="12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3</a:t>
              </a:r>
              <a:r>
                <a:rPr lang="ko-KR" altLang="en-US" sz="1200" b="1" kern="0" dirty="0" err="1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일기준</a:t>
              </a:r>
              <a:r>
                <a:rPr lang="en-US" altLang="ko-KR" sz="12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)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 </a:t>
              </a: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/ </a:t>
              </a:r>
              <a:r>
                <a:rPr lang="ko-KR" altLang="en-US" sz="2800" b="1" kern="0" dirty="0" err="1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용평세미나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 참석인원</a:t>
              </a: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 00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명</a:t>
              </a:r>
              <a:endParaRPr lang="en-US" altLang="ko-KR" sz="2800" b="1" kern="0" dirty="0">
                <a:solidFill>
                  <a:prstClr val="black"/>
                </a:solidFill>
                <a:latin typeface="다음_Regular" panose="02000603060000000000" pitchFamily="2" charset="-127"/>
                <a:ea typeface="다음_Regular" panose="02000603060000000000" pitchFamily="2" charset="-127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3. 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전도정착 </a:t>
              </a: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00 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명 </a:t>
              </a: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/ 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예배인원 </a:t>
              </a: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00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명</a:t>
              </a:r>
              <a:endPara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13FE9E5-7DFE-323C-84CC-EA59B187F428}"/>
              </a:ext>
            </a:extLst>
          </p:cNvPr>
          <p:cNvSpPr txBox="1"/>
          <p:nvPr/>
        </p:nvSpPr>
        <p:spPr>
          <a:xfrm>
            <a:off x="339440" y="239729"/>
            <a:ext cx="83391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00</a:t>
            </a:r>
            <a:r>
              <a:rPr kumimoji="0" lang="ko-KR" altLang="en-US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교회 비전</a:t>
            </a: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, </a:t>
            </a:r>
            <a:r>
              <a:rPr kumimoji="0" lang="ko-KR" altLang="en-US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사명</a:t>
            </a: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, </a:t>
            </a:r>
            <a:r>
              <a:rPr kumimoji="0" lang="ko-KR" altLang="en-US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목표</a:t>
            </a: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, </a:t>
            </a:r>
            <a:r>
              <a:rPr kumimoji="0" lang="ko-KR" altLang="en-US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핵심전략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8157D75-CD11-0D6D-28AC-6F6DA25E8BBE}"/>
              </a:ext>
            </a:extLst>
          </p:cNvPr>
          <p:cNvSpPr/>
          <p:nvPr/>
        </p:nvSpPr>
        <p:spPr>
          <a:xfrm>
            <a:off x="0" y="0"/>
            <a:ext cx="177800" cy="6858000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4701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906A6129-FEF6-6799-9351-713BEB4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B0719D-E14F-F260-9BA4-4160FE57DE75}"/>
              </a:ext>
            </a:extLst>
          </p:cNvPr>
          <p:cNvSpPr/>
          <p:nvPr/>
        </p:nvSpPr>
        <p:spPr>
          <a:xfrm>
            <a:off x="0" y="0"/>
            <a:ext cx="321568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1. </a:t>
            </a:r>
            <a:r>
              <a:rPr lang="ko-KR" altLang="en-US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현황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5F729-E70C-7144-4BDD-58013E26790F}"/>
              </a:ext>
            </a:extLst>
          </p:cNvPr>
          <p:cNvSpPr txBox="1"/>
          <p:nvPr/>
        </p:nvSpPr>
        <p:spPr>
          <a:xfrm>
            <a:off x="3215680" y="488"/>
            <a:ext cx="8976320" cy="8362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>
              <a:defRPr/>
            </a:pPr>
            <a:r>
              <a:rPr lang="ko-KR" altLang="en-US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전도 승리</a:t>
            </a:r>
            <a:r>
              <a:rPr lang="en-US" altLang="ko-KR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 VISION 2025! </a:t>
            </a:r>
            <a:endParaRPr lang="ko-KR" altLang="en-US" sz="1600" b="1" spc="-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CF535B5A-2675-FC90-1F7F-D1DBD4819E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44887"/>
              </p:ext>
            </p:extLst>
          </p:nvPr>
        </p:nvGraphicFramePr>
        <p:xfrm>
          <a:off x="138737" y="1172512"/>
          <a:ext cx="11931343" cy="5295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1418">
                  <a:extLst>
                    <a:ext uri="{9D8B030D-6E8A-4147-A177-3AD203B41FA5}">
                      <a16:colId xmlns:a16="http://schemas.microsoft.com/office/drawing/2014/main" val="1910659569"/>
                    </a:ext>
                  </a:extLst>
                </a:gridCol>
                <a:gridCol w="1491418">
                  <a:extLst>
                    <a:ext uri="{9D8B030D-6E8A-4147-A177-3AD203B41FA5}">
                      <a16:colId xmlns:a16="http://schemas.microsoft.com/office/drawing/2014/main" val="2194759805"/>
                    </a:ext>
                  </a:extLst>
                </a:gridCol>
                <a:gridCol w="1491418">
                  <a:extLst>
                    <a:ext uri="{9D8B030D-6E8A-4147-A177-3AD203B41FA5}">
                      <a16:colId xmlns:a16="http://schemas.microsoft.com/office/drawing/2014/main" val="1651851267"/>
                    </a:ext>
                  </a:extLst>
                </a:gridCol>
                <a:gridCol w="1491418">
                  <a:extLst>
                    <a:ext uri="{9D8B030D-6E8A-4147-A177-3AD203B41FA5}">
                      <a16:colId xmlns:a16="http://schemas.microsoft.com/office/drawing/2014/main" val="3454566352"/>
                    </a:ext>
                  </a:extLst>
                </a:gridCol>
                <a:gridCol w="1491418">
                  <a:extLst>
                    <a:ext uri="{9D8B030D-6E8A-4147-A177-3AD203B41FA5}">
                      <a16:colId xmlns:a16="http://schemas.microsoft.com/office/drawing/2014/main" val="3482222837"/>
                    </a:ext>
                  </a:extLst>
                </a:gridCol>
                <a:gridCol w="1491418">
                  <a:extLst>
                    <a:ext uri="{9D8B030D-6E8A-4147-A177-3AD203B41FA5}">
                      <a16:colId xmlns:a16="http://schemas.microsoft.com/office/drawing/2014/main" val="1494081704"/>
                    </a:ext>
                  </a:extLst>
                </a:gridCol>
                <a:gridCol w="1154035">
                  <a:extLst>
                    <a:ext uri="{9D8B030D-6E8A-4147-A177-3AD203B41FA5}">
                      <a16:colId xmlns:a16="http://schemas.microsoft.com/office/drawing/2014/main" val="141504247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317038737"/>
                    </a:ext>
                  </a:extLst>
                </a:gridCol>
              </a:tblGrid>
              <a:tr h="756569"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5</a:t>
                      </a:r>
                      <a:r>
                        <a:rPr lang="ko-KR" altLang="en-US" sz="1600" b="1" dirty="0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6</a:t>
                      </a:r>
                      <a:r>
                        <a:rPr lang="ko-KR" altLang="en-US" sz="1600" b="1" dirty="0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7</a:t>
                      </a:r>
                      <a:r>
                        <a:rPr lang="ko-KR" altLang="en-US" sz="1600" b="1" dirty="0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8</a:t>
                      </a:r>
                      <a:r>
                        <a:rPr lang="ko-KR" altLang="en-US" sz="1600" b="1" dirty="0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9</a:t>
                      </a:r>
                      <a:r>
                        <a:rPr lang="ko-KR" altLang="en-US" sz="1600" b="1" dirty="0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/>
                        <a:t>평균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5~6</a:t>
                      </a:r>
                      <a:r>
                        <a:rPr lang="ko-KR" altLang="en-US" sz="1600" b="1" dirty="0"/>
                        <a:t>월 대비</a:t>
                      </a:r>
                      <a:endParaRPr lang="en-US" altLang="ko-KR" sz="1600" b="1" dirty="0"/>
                    </a:p>
                    <a:p>
                      <a:pPr algn="ctr" latinLnBrk="1"/>
                      <a:r>
                        <a:rPr lang="en-US" altLang="ko-KR" sz="1600" b="1" dirty="0"/>
                        <a:t>9</a:t>
                      </a:r>
                      <a:r>
                        <a:rPr lang="ko-KR" altLang="en-US" sz="1600" b="1" dirty="0"/>
                        <a:t>월 성장률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2430328"/>
                  </a:ext>
                </a:extLst>
              </a:tr>
              <a:tr h="7565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/>
                        <a:t>예배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계산식</a:t>
                      </a:r>
                      <a:r>
                        <a:rPr lang="en-US" altLang="ko-KR" sz="1200" dirty="0"/>
                        <a:t>:</a:t>
                      </a:r>
                    </a:p>
                    <a:p>
                      <a:pPr algn="ctr" latinLnBrk="1"/>
                      <a:r>
                        <a:rPr lang="en-US" altLang="ko-KR" sz="1200" dirty="0"/>
                        <a:t>[9</a:t>
                      </a:r>
                      <a:r>
                        <a:rPr lang="ko-KR" altLang="en-US" sz="1200" dirty="0" err="1"/>
                        <a:t>월실적</a:t>
                      </a:r>
                      <a:r>
                        <a:rPr lang="en-US" altLang="ko-KR" sz="1200" dirty="0"/>
                        <a:t>-(5</a:t>
                      </a:r>
                      <a:r>
                        <a:rPr lang="ko-KR" altLang="en-US" sz="1200" dirty="0"/>
                        <a:t>월</a:t>
                      </a:r>
                      <a:r>
                        <a:rPr lang="en-US" altLang="ko-KR" sz="1200" dirty="0"/>
                        <a:t>+6</a:t>
                      </a:r>
                      <a:r>
                        <a:rPr lang="ko-KR" altLang="en-US" sz="1200" dirty="0" err="1"/>
                        <a:t>월실적</a:t>
                      </a:r>
                      <a:r>
                        <a:rPr lang="en-US" altLang="ko-KR" sz="1200" dirty="0"/>
                        <a:t>)]  / (5+6</a:t>
                      </a:r>
                      <a:r>
                        <a:rPr lang="ko-KR" altLang="en-US" sz="1200" dirty="0" err="1"/>
                        <a:t>월실적</a:t>
                      </a:r>
                      <a:r>
                        <a:rPr lang="en-US" altLang="ko-KR" sz="1200" dirty="0"/>
                        <a:t>)</a:t>
                      </a:r>
                      <a:endParaRPr lang="ko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7194967"/>
                  </a:ext>
                </a:extLst>
              </a:tr>
              <a:tr h="7565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/>
                        <a:t>헌금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계산식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[9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-(5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)]  / (5+6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2419896"/>
                  </a:ext>
                </a:extLst>
              </a:tr>
              <a:tr h="7565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/>
                        <a:t>심방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계산식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[9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-(5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)]  / (5+6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3468344"/>
                  </a:ext>
                </a:extLst>
              </a:tr>
              <a:tr h="7565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/>
                        <a:t>원리수련</a:t>
                      </a:r>
                      <a:endParaRPr lang="en-US" altLang="ko-KR" sz="1600" b="1" dirty="0"/>
                    </a:p>
                    <a:p>
                      <a:pPr algn="ctr" latinLnBrk="1"/>
                      <a:r>
                        <a:rPr lang="en-US" altLang="ko-KR" sz="1600" b="1" dirty="0"/>
                        <a:t>(2</a:t>
                      </a:r>
                      <a:r>
                        <a:rPr lang="ko-KR" altLang="en-US" sz="1600" b="1" dirty="0"/>
                        <a:t>박</a:t>
                      </a:r>
                      <a:r>
                        <a:rPr lang="en-US" altLang="ko-KR" sz="1600" b="1" dirty="0"/>
                        <a:t>3</a:t>
                      </a:r>
                      <a:r>
                        <a:rPr lang="ko-KR" altLang="en-US" sz="1600" b="1" dirty="0" err="1"/>
                        <a:t>일기준</a:t>
                      </a:r>
                      <a:r>
                        <a:rPr lang="en-US" altLang="ko-KR" sz="1600" b="1" dirty="0"/>
                        <a:t>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계산식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[9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-(5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)]  / (5+6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2812357"/>
                  </a:ext>
                </a:extLst>
              </a:tr>
              <a:tr h="7565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/>
                        <a:t>입회원서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계산식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[9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-(5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)]  / (5+6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8009070"/>
                  </a:ext>
                </a:extLst>
              </a:tr>
              <a:tr h="7565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/>
                        <a:t>전도완료</a:t>
                      </a:r>
                      <a:endParaRPr lang="en-US" altLang="ko-KR" sz="1600" b="1" dirty="0"/>
                    </a:p>
                    <a:p>
                      <a:pPr algn="ctr" latinLnBrk="1"/>
                      <a:r>
                        <a:rPr lang="en-US" altLang="ko-KR" sz="1200" b="1" dirty="0"/>
                        <a:t>(</a:t>
                      </a:r>
                      <a:r>
                        <a:rPr lang="ko-KR" altLang="en-US" sz="1200" b="1" dirty="0" err="1"/>
                        <a:t>새식구</a:t>
                      </a:r>
                      <a:r>
                        <a:rPr lang="ko-KR" altLang="en-US" sz="1200" b="1" dirty="0"/>
                        <a:t> 전도정착</a:t>
                      </a:r>
                      <a:r>
                        <a:rPr lang="en-US" altLang="ko-KR" sz="1200" b="1" dirty="0"/>
                        <a:t>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계산식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6349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[9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-(5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)]  / (5+6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월실적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647219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B86949E-9340-03C3-B429-6FB7EF7B234B}"/>
              </a:ext>
            </a:extLst>
          </p:cNvPr>
          <p:cNvSpPr txBox="1"/>
          <p:nvPr/>
        </p:nvSpPr>
        <p:spPr>
          <a:xfrm>
            <a:off x="77490" y="782725"/>
            <a:ext cx="1039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u="sng" dirty="0"/>
              <a:t> </a:t>
            </a:r>
            <a:r>
              <a:rPr lang="en-US" altLang="ko-KR" sz="1400" b="1" u="sng" dirty="0"/>
              <a:t>* </a:t>
            </a:r>
            <a:r>
              <a:rPr lang="ko-KR" altLang="en-US" sz="1400" b="1" u="sng" dirty="0"/>
              <a:t>효정관리시스템 기준</a:t>
            </a:r>
            <a:r>
              <a:rPr lang="en-US" altLang="ko-KR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298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>
            <a:cxnSpLocks/>
          </p:cNvCxnSpPr>
          <p:nvPr/>
        </p:nvCxnSpPr>
        <p:spPr>
          <a:xfrm>
            <a:off x="6059488" y="1519980"/>
            <a:ext cx="0" cy="530487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67702C4-9F8C-4D24-ADF2-F639BF586BE6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671CCAC-E765-70CD-ACDC-9B091F3A53EA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903183B-6390-A578-6EC9-91712C851025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BC042FC-03AA-8A9A-AD13-89ACE8B22E42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27F902-9424-782D-3E2C-B9EEBA9C3225}"/>
              </a:ext>
            </a:extLst>
          </p:cNvPr>
          <p:cNvSpPr/>
          <p:nvPr/>
        </p:nvSpPr>
        <p:spPr>
          <a:xfrm>
            <a:off x="6586898" y="1209473"/>
            <a:ext cx="5461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endParaRPr lang="ko-KR" altLang="en-US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  <a:p>
            <a:pPr fontAlgn="ctr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CC8F13-726B-FE82-49E3-02093ED780A0}"/>
              </a:ext>
            </a:extLst>
          </p:cNvPr>
          <p:cNvSpPr txBox="1"/>
          <p:nvPr/>
        </p:nvSpPr>
        <p:spPr>
          <a:xfrm>
            <a:off x="0" y="782725"/>
            <a:ext cx="1039170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※ </a:t>
            </a:r>
            <a:r>
              <a:rPr lang="ko-KR" altLang="en-US" dirty="0"/>
              <a:t>활동사진은 </a:t>
            </a:r>
            <a:r>
              <a:rPr lang="en-US" altLang="ko-KR" sz="2800" b="1" dirty="0">
                <a:solidFill>
                  <a:srgbClr val="FF0000"/>
                </a:solidFill>
              </a:rPr>
              <a:t>’</a:t>
            </a:r>
            <a:r>
              <a:rPr lang="ko-KR" altLang="en-US" sz="2800" b="1" dirty="0">
                <a:solidFill>
                  <a:srgbClr val="FF0000"/>
                </a:solidFill>
              </a:rPr>
              <a:t>대표사진</a:t>
            </a:r>
            <a:r>
              <a:rPr lang="en-US" altLang="ko-KR" sz="2800" b="1" dirty="0">
                <a:solidFill>
                  <a:srgbClr val="FF0000"/>
                </a:solidFill>
              </a:rPr>
              <a:t>’</a:t>
            </a:r>
            <a:r>
              <a:rPr lang="ko-KR" altLang="en-US" dirty="0"/>
              <a:t>만 넣어서 작성해주시기 바랍니다</a:t>
            </a:r>
            <a:r>
              <a:rPr lang="en-US" altLang="ko-KR" dirty="0"/>
              <a:t>.</a:t>
            </a:r>
          </a:p>
          <a:p>
            <a:r>
              <a:rPr lang="ko-KR" altLang="en-US" sz="1400" b="1" dirty="0"/>
              <a:t>    </a:t>
            </a:r>
            <a:r>
              <a:rPr lang="ko-KR" altLang="en-US" sz="1400" b="1" u="sng" dirty="0"/>
              <a:t>실질적 전도활동 위주로 작성 요망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906A6129-FEF6-6799-9351-713BEB4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9F6294B-4471-DF3C-9BDB-193D4155D9FC}"/>
              </a:ext>
            </a:extLst>
          </p:cNvPr>
          <p:cNvSpPr/>
          <p:nvPr/>
        </p:nvSpPr>
        <p:spPr>
          <a:xfrm>
            <a:off x="374704" y="1589950"/>
            <a:ext cx="5268447" cy="2198279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rgbClr val="FF0000"/>
                </a:solidFill>
              </a:rPr>
              <a:t>대표사진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C980CBD-B607-B341-62B7-BC8783729098}"/>
              </a:ext>
            </a:extLst>
          </p:cNvPr>
          <p:cNvSpPr/>
          <p:nvPr/>
        </p:nvSpPr>
        <p:spPr>
          <a:xfrm>
            <a:off x="6404256" y="1582944"/>
            <a:ext cx="5268447" cy="2198279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FF0000"/>
                </a:solidFill>
              </a:rPr>
              <a:t>대표사진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2A25AA-8B2E-94E8-1501-5A68C86856EC}"/>
              </a:ext>
            </a:extLst>
          </p:cNvPr>
          <p:cNvSpPr/>
          <p:nvPr/>
        </p:nvSpPr>
        <p:spPr>
          <a:xfrm>
            <a:off x="250544" y="4065215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DD72304-6A3C-B9C4-B8C9-736C3A3316E6}"/>
              </a:ext>
            </a:extLst>
          </p:cNvPr>
          <p:cNvSpPr/>
          <p:nvPr/>
        </p:nvSpPr>
        <p:spPr>
          <a:xfrm>
            <a:off x="6242131" y="4109420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2.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B0719D-E14F-F260-9BA4-4160FE57DE75}"/>
              </a:ext>
            </a:extLst>
          </p:cNvPr>
          <p:cNvSpPr/>
          <p:nvPr/>
        </p:nvSpPr>
        <p:spPr>
          <a:xfrm>
            <a:off x="0" y="0"/>
            <a:ext cx="321568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2. </a:t>
            </a:r>
            <a:r>
              <a:rPr lang="ko-KR" altLang="en-US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총력전도활동 보고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5F729-E70C-7144-4BDD-58013E26790F}"/>
              </a:ext>
            </a:extLst>
          </p:cNvPr>
          <p:cNvSpPr txBox="1"/>
          <p:nvPr/>
        </p:nvSpPr>
        <p:spPr>
          <a:xfrm>
            <a:off x="3215680" y="488"/>
            <a:ext cx="8976320" cy="8362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>
              <a:defRPr/>
            </a:pPr>
            <a:r>
              <a:rPr lang="ko-KR" altLang="en-US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전도 승리</a:t>
            </a:r>
            <a:r>
              <a:rPr lang="en-US" altLang="ko-KR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 VISION 2025! </a:t>
            </a:r>
            <a:endParaRPr lang="ko-KR" altLang="en-US" sz="1600" b="1" spc="-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5347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>
            <a:cxnSpLocks/>
          </p:cNvCxnSpPr>
          <p:nvPr/>
        </p:nvCxnSpPr>
        <p:spPr>
          <a:xfrm>
            <a:off x="6059488" y="1519980"/>
            <a:ext cx="0" cy="530487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67702C4-9F8C-4D24-ADF2-F639BF586BE6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671CCAC-E765-70CD-ACDC-9B091F3A53EA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903183B-6390-A578-6EC9-91712C851025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BC042FC-03AA-8A9A-AD13-89ACE8B22E42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27F902-9424-782D-3E2C-B9EEBA9C3225}"/>
              </a:ext>
            </a:extLst>
          </p:cNvPr>
          <p:cNvSpPr/>
          <p:nvPr/>
        </p:nvSpPr>
        <p:spPr>
          <a:xfrm>
            <a:off x="6586898" y="1209473"/>
            <a:ext cx="5461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endParaRPr lang="ko-KR" altLang="en-US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  <a:p>
            <a:pPr fontAlgn="ctr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CC8F13-726B-FE82-49E3-02093ED780A0}"/>
              </a:ext>
            </a:extLst>
          </p:cNvPr>
          <p:cNvSpPr txBox="1"/>
          <p:nvPr/>
        </p:nvSpPr>
        <p:spPr>
          <a:xfrm>
            <a:off x="0" y="782725"/>
            <a:ext cx="1039170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※ </a:t>
            </a:r>
            <a:r>
              <a:rPr lang="ko-KR" altLang="en-US" dirty="0"/>
              <a:t>활동사진은 </a:t>
            </a:r>
            <a:r>
              <a:rPr lang="en-US" altLang="ko-KR" sz="2800" b="1" dirty="0">
                <a:solidFill>
                  <a:srgbClr val="FF0000"/>
                </a:solidFill>
              </a:rPr>
              <a:t>’</a:t>
            </a:r>
            <a:r>
              <a:rPr lang="ko-KR" altLang="en-US" sz="2800" b="1" dirty="0">
                <a:solidFill>
                  <a:srgbClr val="FF0000"/>
                </a:solidFill>
              </a:rPr>
              <a:t>대표사진</a:t>
            </a:r>
            <a:r>
              <a:rPr lang="en-US" altLang="ko-KR" sz="2800" b="1" dirty="0">
                <a:solidFill>
                  <a:srgbClr val="FF0000"/>
                </a:solidFill>
              </a:rPr>
              <a:t>’</a:t>
            </a:r>
            <a:r>
              <a:rPr lang="ko-KR" altLang="en-US" dirty="0"/>
              <a:t>만 넣어서 작성해주시기 바랍니다</a:t>
            </a:r>
            <a:r>
              <a:rPr lang="en-US" altLang="ko-KR" dirty="0"/>
              <a:t>.</a:t>
            </a:r>
          </a:p>
          <a:p>
            <a:r>
              <a:rPr lang="ko-KR" altLang="en-US" sz="1400" b="1" dirty="0"/>
              <a:t>    </a:t>
            </a:r>
            <a:r>
              <a:rPr lang="ko-KR" altLang="en-US" sz="1400" b="1" u="sng" dirty="0"/>
              <a:t>실질적 전도활동 위주로 작성 요망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906A6129-FEF6-6799-9351-713BEB4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9F6294B-4471-DF3C-9BDB-193D4155D9FC}"/>
              </a:ext>
            </a:extLst>
          </p:cNvPr>
          <p:cNvSpPr/>
          <p:nvPr/>
        </p:nvSpPr>
        <p:spPr>
          <a:xfrm>
            <a:off x="374704" y="1589950"/>
            <a:ext cx="5268447" cy="2198279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rgbClr val="FF0000"/>
                </a:solidFill>
              </a:rPr>
              <a:t>대표사진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C980CBD-B607-B341-62B7-BC8783729098}"/>
              </a:ext>
            </a:extLst>
          </p:cNvPr>
          <p:cNvSpPr/>
          <p:nvPr/>
        </p:nvSpPr>
        <p:spPr>
          <a:xfrm>
            <a:off x="6404256" y="1582944"/>
            <a:ext cx="5268447" cy="2198279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FF0000"/>
                </a:solidFill>
              </a:rPr>
              <a:t>대표사진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2A25AA-8B2E-94E8-1501-5A68C86856EC}"/>
              </a:ext>
            </a:extLst>
          </p:cNvPr>
          <p:cNvSpPr/>
          <p:nvPr/>
        </p:nvSpPr>
        <p:spPr>
          <a:xfrm>
            <a:off x="250544" y="4065215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3.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DD72304-6A3C-B9C4-B8C9-736C3A3316E6}"/>
              </a:ext>
            </a:extLst>
          </p:cNvPr>
          <p:cNvSpPr/>
          <p:nvPr/>
        </p:nvSpPr>
        <p:spPr>
          <a:xfrm>
            <a:off x="6242131" y="4109420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4.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B0719D-E14F-F260-9BA4-4160FE57DE75}"/>
              </a:ext>
            </a:extLst>
          </p:cNvPr>
          <p:cNvSpPr/>
          <p:nvPr/>
        </p:nvSpPr>
        <p:spPr>
          <a:xfrm>
            <a:off x="0" y="0"/>
            <a:ext cx="321568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2. </a:t>
            </a:r>
            <a:r>
              <a:rPr lang="ko-KR" altLang="en-US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총력전도활동 보고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5F729-E70C-7144-4BDD-58013E26790F}"/>
              </a:ext>
            </a:extLst>
          </p:cNvPr>
          <p:cNvSpPr txBox="1"/>
          <p:nvPr/>
        </p:nvSpPr>
        <p:spPr>
          <a:xfrm>
            <a:off x="3215680" y="488"/>
            <a:ext cx="8976320" cy="8362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>
              <a:defRPr/>
            </a:pPr>
            <a:r>
              <a:rPr lang="ko-KR" altLang="en-US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전도 승리</a:t>
            </a:r>
            <a:r>
              <a:rPr lang="en-US" altLang="ko-KR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 VISION 2025! </a:t>
            </a:r>
            <a:endParaRPr lang="ko-KR" altLang="en-US" sz="1600" b="1" spc="-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3680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>
            <a:cxnSpLocks/>
          </p:cNvCxnSpPr>
          <p:nvPr/>
        </p:nvCxnSpPr>
        <p:spPr>
          <a:xfrm>
            <a:off x="6059488" y="1519980"/>
            <a:ext cx="0" cy="530487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67702C4-9F8C-4D24-ADF2-F639BF586BE6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671CCAC-E765-70CD-ACDC-9B091F3A53EA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903183B-6390-A578-6EC9-91712C851025}"/>
              </a:ext>
            </a:extLst>
          </p:cNvPr>
          <p:cNvSpPr/>
          <p:nvPr/>
        </p:nvSpPr>
        <p:spPr>
          <a:xfrm>
            <a:off x="6096002" y="1428183"/>
            <a:ext cx="5952661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  <a:defRPr/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BC042FC-03AA-8A9A-AD13-89ACE8B22E42}"/>
              </a:ext>
            </a:extLst>
          </p:cNvPr>
          <p:cNvSpPr/>
          <p:nvPr/>
        </p:nvSpPr>
        <p:spPr>
          <a:xfrm>
            <a:off x="6242131" y="1412776"/>
            <a:ext cx="5710520" cy="69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ko-KR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 </a:t>
            </a:r>
            <a:endParaRPr lang="ko-KR" altLang="en-US" sz="16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27F902-9424-782D-3E2C-B9EEBA9C3225}"/>
              </a:ext>
            </a:extLst>
          </p:cNvPr>
          <p:cNvSpPr/>
          <p:nvPr/>
        </p:nvSpPr>
        <p:spPr>
          <a:xfrm>
            <a:off x="6586898" y="1209473"/>
            <a:ext cx="5461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endParaRPr lang="ko-KR" altLang="en-US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  <a:p>
            <a:pPr fontAlgn="ctr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CC8F13-726B-FE82-49E3-02093ED780A0}"/>
              </a:ext>
            </a:extLst>
          </p:cNvPr>
          <p:cNvSpPr txBox="1"/>
          <p:nvPr/>
        </p:nvSpPr>
        <p:spPr>
          <a:xfrm>
            <a:off x="0" y="782725"/>
            <a:ext cx="103917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※ </a:t>
            </a:r>
            <a:r>
              <a:rPr lang="ko-KR" altLang="en-US" dirty="0"/>
              <a:t>활동사진은 </a:t>
            </a:r>
            <a:r>
              <a:rPr lang="en-US" altLang="ko-KR" sz="2800" b="1" dirty="0">
                <a:solidFill>
                  <a:srgbClr val="FF0000"/>
                </a:solidFill>
              </a:rPr>
              <a:t>’</a:t>
            </a:r>
            <a:r>
              <a:rPr lang="ko-KR" altLang="en-US" sz="2800" b="1" dirty="0">
                <a:solidFill>
                  <a:srgbClr val="FF0000"/>
                </a:solidFill>
              </a:rPr>
              <a:t>대표사진</a:t>
            </a:r>
            <a:r>
              <a:rPr lang="en-US" altLang="ko-KR" sz="2800" b="1" dirty="0">
                <a:solidFill>
                  <a:srgbClr val="FF0000"/>
                </a:solidFill>
              </a:rPr>
              <a:t>’</a:t>
            </a:r>
            <a:r>
              <a:rPr lang="ko-KR" altLang="en-US" dirty="0"/>
              <a:t>만 넣어서 작성해주시기 바랍니다</a:t>
            </a:r>
            <a:r>
              <a:rPr lang="en-US" altLang="ko-KR" dirty="0"/>
              <a:t>.</a:t>
            </a:r>
          </a:p>
          <a:p>
            <a:r>
              <a:rPr lang="en-US" altLang="ko-KR" sz="1400" b="1" dirty="0"/>
              <a:t>    </a:t>
            </a:r>
            <a:r>
              <a:rPr lang="ko-KR" altLang="en-US" sz="1400" b="1" u="sng" dirty="0"/>
              <a:t>실질적 전도활동 위주로 작성 요망</a:t>
            </a:r>
            <a:endParaRPr lang="ko-KR" altLang="en-US" dirty="0"/>
          </a:p>
        </p:txBody>
      </p:sp>
      <p:sp>
        <p:nvSpPr>
          <p:cNvPr id="17" name="슬라이드 번호 개체 틀 16">
            <a:extLst>
              <a:ext uri="{FF2B5EF4-FFF2-40B4-BE49-F238E27FC236}">
                <a16:creationId xmlns:a16="http://schemas.microsoft.com/office/drawing/2014/main" id="{906A6129-FEF6-6799-9351-713BEB4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9F6294B-4471-DF3C-9BDB-193D4155D9FC}"/>
              </a:ext>
            </a:extLst>
          </p:cNvPr>
          <p:cNvSpPr/>
          <p:nvPr/>
        </p:nvSpPr>
        <p:spPr>
          <a:xfrm>
            <a:off x="374704" y="1589950"/>
            <a:ext cx="5268447" cy="2198279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rgbClr val="FF0000"/>
                </a:solidFill>
              </a:rPr>
              <a:t>대표사진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C980CBD-B607-B341-62B7-BC8783729098}"/>
              </a:ext>
            </a:extLst>
          </p:cNvPr>
          <p:cNvSpPr/>
          <p:nvPr/>
        </p:nvSpPr>
        <p:spPr>
          <a:xfrm>
            <a:off x="6404256" y="1582944"/>
            <a:ext cx="5268447" cy="2198279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FF0000"/>
                </a:solidFill>
              </a:rPr>
              <a:t>대표사진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2A25AA-8B2E-94E8-1501-5A68C86856EC}"/>
              </a:ext>
            </a:extLst>
          </p:cNvPr>
          <p:cNvSpPr/>
          <p:nvPr/>
        </p:nvSpPr>
        <p:spPr>
          <a:xfrm>
            <a:off x="250544" y="4065215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5.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DD72304-6A3C-B9C4-B8C9-736C3A3316E6}"/>
              </a:ext>
            </a:extLst>
          </p:cNvPr>
          <p:cNvSpPr/>
          <p:nvPr/>
        </p:nvSpPr>
        <p:spPr>
          <a:xfrm>
            <a:off x="6242131" y="4109420"/>
            <a:ext cx="5845456" cy="141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6. 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  <a:p>
            <a:pPr marL="800100" lvl="1" indent="-342900">
              <a:lnSpc>
                <a:spcPct val="130000"/>
              </a:lnSpc>
              <a:buFont typeface="+mj-lt"/>
              <a:buAutoNum type="arabicParenR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OOOO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B0719D-E14F-F260-9BA4-4160FE57DE75}"/>
              </a:ext>
            </a:extLst>
          </p:cNvPr>
          <p:cNvSpPr/>
          <p:nvPr/>
        </p:nvSpPr>
        <p:spPr>
          <a:xfrm>
            <a:off x="0" y="0"/>
            <a:ext cx="3215680" cy="8367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2. </a:t>
            </a:r>
            <a:r>
              <a:rPr lang="ko-KR" altLang="en-US" sz="2400" b="1" spc="-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총력전도활동 보고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5F729-E70C-7144-4BDD-58013E26790F}"/>
              </a:ext>
            </a:extLst>
          </p:cNvPr>
          <p:cNvSpPr txBox="1"/>
          <p:nvPr/>
        </p:nvSpPr>
        <p:spPr>
          <a:xfrm>
            <a:off x="3215680" y="488"/>
            <a:ext cx="8976320" cy="8362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>
              <a:defRPr/>
            </a:pPr>
            <a:r>
              <a:rPr lang="ko-KR" altLang="en-US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전도 승리</a:t>
            </a:r>
            <a:r>
              <a:rPr lang="en-US" altLang="ko-KR" sz="1600" b="1" spc="-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 VISION 2025! </a:t>
            </a:r>
            <a:endParaRPr lang="ko-KR" altLang="en-US" sz="1600" b="1" spc="-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2929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아래쪽 화살표 48">
            <a:extLst>
              <a:ext uri="{FF2B5EF4-FFF2-40B4-BE49-F238E27FC236}">
                <a16:creationId xmlns:a16="http://schemas.microsoft.com/office/drawing/2014/main" id="{B3DB2C03-353E-EDDA-4261-4F649F3AC35E}"/>
              </a:ext>
            </a:extLst>
          </p:cNvPr>
          <p:cNvSpPr/>
          <p:nvPr/>
        </p:nvSpPr>
        <p:spPr>
          <a:xfrm rot="10800000">
            <a:off x="4158817" y="4613814"/>
            <a:ext cx="4611477" cy="555834"/>
          </a:xfrm>
          <a:prstGeom prst="downArrow">
            <a:avLst>
              <a:gd name="adj1" fmla="val 50000"/>
              <a:gd name="adj2" fmla="val 102941"/>
            </a:avLst>
          </a:prstGeom>
          <a:gradFill>
            <a:gsLst>
              <a:gs pos="51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바른고딕"/>
              <a:ea typeface="다음_Regular"/>
              <a:cs typeface="+mn-cs"/>
            </a:endParaRPr>
          </a:p>
        </p:txBody>
      </p:sp>
      <p:sp>
        <p:nvSpPr>
          <p:cNvPr id="3" name="아래쪽 화살표 48">
            <a:extLst>
              <a:ext uri="{FF2B5EF4-FFF2-40B4-BE49-F238E27FC236}">
                <a16:creationId xmlns:a16="http://schemas.microsoft.com/office/drawing/2014/main" id="{F00320C2-84A4-C8D2-44C4-BBBB7FD3B8CB}"/>
              </a:ext>
            </a:extLst>
          </p:cNvPr>
          <p:cNvSpPr/>
          <p:nvPr/>
        </p:nvSpPr>
        <p:spPr>
          <a:xfrm rot="10800000">
            <a:off x="4158816" y="2406645"/>
            <a:ext cx="4611477" cy="555834"/>
          </a:xfrm>
          <a:prstGeom prst="downArrow">
            <a:avLst>
              <a:gd name="adj1" fmla="val 50000"/>
              <a:gd name="adj2" fmla="val 102941"/>
            </a:avLst>
          </a:prstGeom>
          <a:gradFill>
            <a:gsLst>
              <a:gs pos="51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바른고딕"/>
              <a:ea typeface="다음_Regular"/>
              <a:cs typeface="+mn-cs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8C04968-9747-A183-C695-D3A1476D195F}"/>
              </a:ext>
            </a:extLst>
          </p:cNvPr>
          <p:cNvGrpSpPr/>
          <p:nvPr/>
        </p:nvGrpSpPr>
        <p:grpSpPr>
          <a:xfrm>
            <a:off x="473891" y="968508"/>
            <a:ext cx="11032432" cy="1319999"/>
            <a:chOff x="7840900" y="1197126"/>
            <a:chExt cx="11032432" cy="1090954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7C29A43-0852-59F3-8B07-1E41A2D05CD8}"/>
                </a:ext>
              </a:extLst>
            </p:cNvPr>
            <p:cNvSpPr/>
            <p:nvPr/>
          </p:nvSpPr>
          <p:spPr>
            <a:xfrm>
              <a:off x="7840900" y="1197126"/>
              <a:ext cx="2361044" cy="1090954"/>
            </a:xfrm>
            <a:prstGeom prst="rect">
              <a:avLst/>
            </a:prstGeom>
            <a:solidFill>
              <a:srgbClr val="2134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예배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전도정착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EB1D17D1-14A1-0579-B2AA-8C429A7657F8}"/>
                </a:ext>
              </a:extLst>
            </p:cNvPr>
            <p:cNvSpPr/>
            <p:nvPr/>
          </p:nvSpPr>
          <p:spPr>
            <a:xfrm>
              <a:off x="10275873" y="1197126"/>
              <a:ext cx="8597459" cy="1090954"/>
            </a:xfrm>
            <a:prstGeom prst="rect">
              <a:avLst/>
            </a:prstGeom>
            <a:solidFill>
              <a:srgbClr val="21345C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예배인원 </a:t>
              </a:r>
              <a:r>
                <a:rPr lang="en-US" altLang="ko-KR" sz="2800" b="1" kern="0" dirty="0">
                  <a:solidFill>
                    <a:srgbClr val="FF0000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00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명</a:t>
              </a:r>
              <a:endParaRPr lang="en-US" altLang="ko-KR" sz="2800" b="1" kern="0" dirty="0">
                <a:solidFill>
                  <a:prstClr val="black"/>
                </a:solidFill>
                <a:latin typeface="다음_Regular" panose="02000603060000000000" pitchFamily="2" charset="-127"/>
                <a:ea typeface="다음_Regular" panose="02000603060000000000" pitchFamily="2" charset="-127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전도정착</a:t>
              </a: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(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효관</a:t>
              </a:r>
              <a:r>
                <a:rPr lang="en-US" altLang="ko-KR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)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 </a:t>
              </a:r>
              <a:r>
                <a:rPr lang="en-US" altLang="ko-KR" sz="2800" b="1" kern="0" dirty="0">
                  <a:solidFill>
                    <a:srgbClr val="FF0000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00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명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4FCA789B-FE72-54FC-9954-BF1D148305A4}"/>
              </a:ext>
            </a:extLst>
          </p:cNvPr>
          <p:cNvGrpSpPr/>
          <p:nvPr/>
        </p:nvGrpSpPr>
        <p:grpSpPr>
          <a:xfrm>
            <a:off x="473890" y="5326496"/>
            <a:ext cx="11032432" cy="1376350"/>
            <a:chOff x="11142316" y="5554221"/>
            <a:chExt cx="11032432" cy="1090954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0B78B11-4070-6655-9B15-BB745B4DB687}"/>
                </a:ext>
              </a:extLst>
            </p:cNvPr>
            <p:cNvSpPr/>
            <p:nvPr/>
          </p:nvSpPr>
          <p:spPr>
            <a:xfrm>
              <a:off x="11142316" y="5554221"/>
              <a:ext cx="2361044" cy="1090954"/>
            </a:xfrm>
            <a:prstGeom prst="rect">
              <a:avLst/>
            </a:prstGeom>
            <a:solidFill>
              <a:srgbClr val="76A3D0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입회원서</a:t>
              </a: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314885F0-F4DB-EBDA-07A0-5A96096897E9}"/>
                </a:ext>
              </a:extLst>
            </p:cNvPr>
            <p:cNvSpPr/>
            <p:nvPr/>
          </p:nvSpPr>
          <p:spPr>
            <a:xfrm>
              <a:off x="13577289" y="5554221"/>
              <a:ext cx="8597459" cy="1090954"/>
            </a:xfrm>
            <a:prstGeom prst="rect">
              <a:avLst/>
            </a:prstGeom>
            <a:solidFill>
              <a:srgbClr val="76A3D0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입회원서 </a:t>
              </a: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00</a:t>
              </a: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 </a:t>
              </a: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명</a:t>
              </a: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CFAB117-4147-1DA0-68DB-DC7F56067F8B}"/>
              </a:ext>
            </a:extLst>
          </p:cNvPr>
          <p:cNvGrpSpPr/>
          <p:nvPr/>
        </p:nvGrpSpPr>
        <p:grpSpPr>
          <a:xfrm>
            <a:off x="473891" y="3080616"/>
            <a:ext cx="11032431" cy="1533198"/>
            <a:chOff x="473891" y="2655039"/>
            <a:chExt cx="11032431" cy="1090954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6AFB12FE-A99A-F506-46D0-C8BC839ABE88}"/>
                </a:ext>
              </a:extLst>
            </p:cNvPr>
            <p:cNvSpPr/>
            <p:nvPr/>
          </p:nvSpPr>
          <p:spPr>
            <a:xfrm>
              <a:off x="473891" y="2655039"/>
              <a:ext cx="2361044" cy="1090954"/>
            </a:xfrm>
            <a:prstGeom prst="rect">
              <a:avLst/>
            </a:prstGeom>
            <a:solidFill>
              <a:srgbClr val="326393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원리수련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용평수련</a:t>
              </a:r>
              <a:endPara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0F9311E0-983A-FF83-F5C6-E7C29A60AB13}"/>
                </a:ext>
              </a:extLst>
            </p:cNvPr>
            <p:cNvSpPr/>
            <p:nvPr/>
          </p:nvSpPr>
          <p:spPr>
            <a:xfrm>
              <a:off x="2908863" y="2655039"/>
              <a:ext cx="8597459" cy="1090954"/>
            </a:xfrm>
            <a:prstGeom prst="rect">
              <a:avLst/>
            </a:prstGeom>
            <a:solidFill>
              <a:srgbClr val="326393">
                <a:alpha val="3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현장 원리수련</a:t>
              </a:r>
              <a:r>
                <a: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(</a:t>
              </a:r>
              <a:r>
                <a:rPr kumimoji="0" lang="ko-KR" altLang="en-US" sz="2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새식구</a:t>
              </a:r>
              <a:r>
                <a: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 입문</a:t>
              </a:r>
              <a:r>
                <a: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, 2</a:t>
              </a:r>
              <a:r>
                <a: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박</a:t>
              </a:r>
              <a:r>
                <a: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3</a:t>
              </a:r>
              <a:r>
                <a: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일 기준</a:t>
              </a:r>
              <a:r>
                <a: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)</a:t>
              </a:r>
              <a:r>
                <a: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 </a:t>
              </a: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00</a:t>
              </a:r>
              <a:r>
                <a:rPr kumimoji="0" lang="ko-KR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다음_Regular" panose="02000603060000000000" pitchFamily="2" charset="-127"/>
                  <a:ea typeface="다음_Regular" panose="02000603060000000000" pitchFamily="2" charset="-127"/>
                  <a:cs typeface="+mn-cs"/>
                </a:rPr>
                <a:t>명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ko-KR" altLang="en-US" sz="2800" b="1" kern="0" dirty="0" err="1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용평세미나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 참석 인원 </a:t>
              </a:r>
              <a:r>
                <a:rPr lang="en-US" altLang="ko-KR" sz="2800" b="1" kern="0" dirty="0">
                  <a:solidFill>
                    <a:srgbClr val="FF0000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00</a:t>
              </a:r>
              <a:r>
                <a:rPr lang="ko-KR" altLang="en-US" sz="2800" b="1" kern="0" dirty="0">
                  <a:solidFill>
                    <a:prstClr val="black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rPr>
                <a:t>명</a:t>
              </a:r>
              <a:endPara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  <a:cs typeface="+mn-cs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13FE9E5-7DFE-323C-84CC-EA59B187F428}"/>
              </a:ext>
            </a:extLst>
          </p:cNvPr>
          <p:cNvSpPr txBox="1"/>
          <p:nvPr/>
        </p:nvSpPr>
        <p:spPr>
          <a:xfrm>
            <a:off x="320521" y="227116"/>
            <a:ext cx="83391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4</a:t>
            </a:r>
            <a:r>
              <a:rPr kumimoji="0" lang="ko-KR" altLang="en-US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분기 목표</a:t>
            </a: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(</a:t>
            </a:r>
            <a:r>
              <a:rPr kumimoji="0" lang="ko-KR" altLang="en-US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월 기준</a:t>
            </a:r>
            <a:r>
              <a:rPr lang="en-US" altLang="ko-KR" sz="3600" b="1" spc="-20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/</a:t>
            </a: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10-12</a:t>
            </a:r>
            <a:r>
              <a:rPr lang="ko-KR" altLang="en-US" sz="3600" b="1" spc="-20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월</a:t>
            </a:r>
            <a:r>
              <a:rPr kumimoji="0" lang="en-US" altLang="ko-KR" sz="3600" b="1" i="0" u="none" strike="noStrike" kern="1200" cap="none" spc="-200" normalizeH="0" baseline="0" noProof="0" dirty="0">
                <a:ln w="3175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다음_Regular" panose="02000603060000000000" pitchFamily="2" charset="-127"/>
                <a:cs typeface="Arial" panose="020B0604020202020204" pitchFamily="34" charset="0"/>
              </a:rPr>
              <a:t>)</a:t>
            </a:r>
            <a:endParaRPr kumimoji="0" lang="ko-KR" altLang="en-US" sz="3600" b="1" i="0" u="none" strike="noStrike" kern="1200" cap="none" spc="-200" normalizeH="0" baseline="0" noProof="0" dirty="0">
              <a:ln w="3175">
                <a:solidFill>
                  <a:prstClr val="black">
                    <a:lumMod val="75000"/>
                    <a:lumOff val="25000"/>
                  </a:prst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다음_Regular" panose="02000603060000000000" pitchFamily="2" charset="-127"/>
              <a:cs typeface="Arial" panose="020B0604020202020204" pitchFamily="34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8157D75-CD11-0D6D-28AC-6F6DA25E8BBE}"/>
              </a:ext>
            </a:extLst>
          </p:cNvPr>
          <p:cNvSpPr/>
          <p:nvPr/>
        </p:nvSpPr>
        <p:spPr>
          <a:xfrm>
            <a:off x="0" y="0"/>
            <a:ext cx="177800" cy="6858000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9823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18229</TotalTime>
  <Words>777</Words>
  <Application>Microsoft Office PowerPoint</Application>
  <PresentationFormat>와이드스크린</PresentationFormat>
  <Paragraphs>221</Paragraphs>
  <Slides>13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13</vt:i4>
      </vt:variant>
    </vt:vector>
  </HeadingPairs>
  <TitlesOfParts>
    <vt:vector size="28" baseType="lpstr">
      <vt:lpstr>HY견고딕</vt:lpstr>
      <vt:lpstr>나눔고딕 ExtraBold</vt:lpstr>
      <vt:lpstr>나눔바른고딕</vt:lpstr>
      <vt:lpstr>나눔스퀘어_ac ExtraBold</vt:lpstr>
      <vt:lpstr>다음_Regular</vt:lpstr>
      <vt:lpstr>다음_SemiBold</vt:lpstr>
      <vt:lpstr>맑은 고딕</vt:lpstr>
      <vt:lpstr>함초롬바탕</vt:lpstr>
      <vt:lpstr>Arial</vt:lpstr>
      <vt:lpstr>Calibri</vt:lpstr>
      <vt:lpstr>Calibri Light</vt:lpstr>
      <vt:lpstr>Office 테마</vt:lpstr>
      <vt:lpstr>Office Theme</vt:lpstr>
      <vt:lpstr>4_Office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염유승</dc:creator>
  <cp:lastModifiedBy>성주 김</cp:lastModifiedBy>
  <cp:revision>426</cp:revision>
  <cp:lastPrinted>2022-11-18T05:09:44Z</cp:lastPrinted>
  <dcterms:created xsi:type="dcterms:W3CDTF">2022-11-02T05:45:38Z</dcterms:created>
  <dcterms:modified xsi:type="dcterms:W3CDTF">2023-10-17T05:13:51Z</dcterms:modified>
</cp:coreProperties>
</file>