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6" r:id="rId7"/>
    <p:sldId id="264" r:id="rId8"/>
    <p:sldId id="262" r:id="rId9"/>
    <p:sldId id="268" r:id="rId10"/>
    <p:sldId id="269" r:id="rId11"/>
    <p:sldId id="278" r:id="rId12"/>
    <p:sldId id="270" r:id="rId13"/>
    <p:sldId id="271" r:id="rId14"/>
    <p:sldId id="273" r:id="rId15"/>
    <p:sldId id="274" r:id="rId16"/>
    <p:sldId id="275" r:id="rId17"/>
    <p:sldId id="276" r:id="rId18"/>
    <p:sldId id="277" r:id="rId19"/>
    <p:sldId id="279" r:id="rId20"/>
    <p:sldId id="280" r:id="rId21"/>
  </p:sldIdLst>
  <p:sldSz cx="13208000" cy="9906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佐々木　勝一" initials="佐々木　勝一" lastIdx="1" clrIdx="0">
    <p:extLst>
      <p:ext uri="{19B8F6BF-5375-455C-9EA6-DF929625EA0E}">
        <p15:presenceInfo xmlns:p15="http://schemas.microsoft.com/office/powerpoint/2012/main" userId="S-1-5-21-1941390218-2082958571-1691616715-238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5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621191"/>
            <a:ext cx="112268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1000" y="5202944"/>
            <a:ext cx="99060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1358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68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51976" y="527403"/>
            <a:ext cx="2847975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8051" y="527403"/>
            <a:ext cx="8378825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106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965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172" y="2469624"/>
            <a:ext cx="11391900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1172" y="6629226"/>
            <a:ext cx="11391900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/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34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8050" y="2637014"/>
            <a:ext cx="561340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86550" y="2637014"/>
            <a:ext cx="561340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841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527405"/>
            <a:ext cx="11391900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9772" y="2428347"/>
            <a:ext cx="5587602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9772" y="3618442"/>
            <a:ext cx="5587602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6551" y="2428347"/>
            <a:ext cx="5615120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86551" y="3618442"/>
            <a:ext cx="5615120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23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3914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506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5120" y="1426283"/>
            <a:ext cx="6686550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1986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15120" y="1426283"/>
            <a:ext cx="6686550" cy="7039681"/>
          </a:xfrm>
        </p:spPr>
        <p:txBody>
          <a:bodyPr anchor="t"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74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8050" y="527405"/>
            <a:ext cx="11391900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8050" y="2637014"/>
            <a:ext cx="11391900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8050" y="9181397"/>
            <a:ext cx="29718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E30FC-5F71-4096-B014-53C53418D3A9}" type="datetimeFigureOut">
              <a:rPr kumimoji="1" lang="ja-JP" altLang="en-US" smtClean="0"/>
              <a:t>2020/7/9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5150" y="9181397"/>
            <a:ext cx="4457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8150" y="9181397"/>
            <a:ext cx="29718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DC85B-57B9-433F-B717-6724FB967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387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kumimoji="1"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kumimoji="1"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A8077E0-6E66-40B2-8039-95389576F0B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27" y="4155962"/>
            <a:ext cx="2187327" cy="4733924"/>
          </a:xfrm>
          <a:prstGeom prst="rect">
            <a:avLst/>
          </a:prstGeom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19BDAB5C-A827-4CE9-B212-B80EF0F12F07}"/>
              </a:ext>
            </a:extLst>
          </p:cNvPr>
          <p:cNvSpPr/>
          <p:nvPr/>
        </p:nvSpPr>
        <p:spPr>
          <a:xfrm>
            <a:off x="0" y="357395"/>
            <a:ext cx="13208000" cy="13328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6107" tIns="88053" rIns="176107" bIns="880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atinLnBrk="1"/>
            <a:r>
              <a:rPr lang="en-US" altLang="ko-KR" sz="2800" dirty="0" smtClean="0">
                <a:latin typeface="+mj-ea"/>
                <a:ea typeface="+mj-ea"/>
              </a:rPr>
              <a:t>  </a:t>
            </a:r>
            <a:r>
              <a:rPr lang="ko-KR" altLang="ko-KR" sz="3200" dirty="0" smtClean="0">
                <a:latin typeface="+mj-ea"/>
                <a:ea typeface="+mj-ea"/>
              </a:rPr>
              <a:t>사이트 </a:t>
            </a:r>
            <a:r>
              <a:rPr lang="ko-KR" altLang="ko-KR" sz="3200" dirty="0">
                <a:latin typeface="+mj-ea"/>
                <a:ea typeface="+mj-ea"/>
              </a:rPr>
              <a:t>등록 </a:t>
            </a:r>
            <a:r>
              <a:rPr lang="en-US" altLang="ko-KR" sz="3200" dirty="0">
                <a:latin typeface="+mj-ea"/>
                <a:ea typeface="+mj-ea"/>
              </a:rPr>
              <a:t>(</a:t>
            </a:r>
            <a:r>
              <a:rPr lang="ko-KR" altLang="ko-KR" sz="3200" dirty="0" err="1">
                <a:latin typeface="+mj-ea"/>
                <a:ea typeface="+mj-ea"/>
              </a:rPr>
              <a:t>만혼대상자</a:t>
            </a:r>
            <a:r>
              <a:rPr lang="ko-KR" altLang="ko-KR" sz="3200" dirty="0">
                <a:latin typeface="+mj-ea"/>
                <a:ea typeface="+mj-ea"/>
              </a:rPr>
              <a:t> </a:t>
            </a:r>
            <a:r>
              <a:rPr lang="ko-KR" altLang="ko-KR" sz="3200" dirty="0" err="1">
                <a:latin typeface="+mj-ea"/>
                <a:ea typeface="+mj-ea"/>
              </a:rPr>
              <a:t>자녀정보</a:t>
            </a:r>
            <a:r>
              <a:rPr lang="en-US" altLang="ko-KR" sz="3200" dirty="0">
                <a:latin typeface="+mj-ea"/>
                <a:ea typeface="+mj-ea"/>
              </a:rPr>
              <a:t>)</a:t>
            </a:r>
            <a:r>
              <a:rPr lang="ko-KR" altLang="ko-KR" sz="3200" dirty="0">
                <a:latin typeface="+mj-ea"/>
                <a:ea typeface="+mj-ea"/>
              </a:rPr>
              <a:t>과 </a:t>
            </a:r>
            <a:r>
              <a:rPr lang="ko-KR" altLang="ko-KR" sz="3200" dirty="0" err="1">
                <a:latin typeface="+mj-ea"/>
                <a:ea typeface="+mj-ea"/>
              </a:rPr>
              <a:t>교류회</a:t>
            </a:r>
            <a:r>
              <a:rPr lang="ko-KR" altLang="ko-KR" sz="3200" dirty="0">
                <a:latin typeface="+mj-ea"/>
                <a:ea typeface="+mj-ea"/>
              </a:rPr>
              <a:t> 신청 및 </a:t>
            </a:r>
            <a:r>
              <a:rPr lang="en-US" altLang="ko-KR" sz="3200" dirty="0">
                <a:latin typeface="+mj-ea"/>
                <a:ea typeface="+mj-ea"/>
              </a:rPr>
              <a:t>Zoom </a:t>
            </a:r>
            <a:r>
              <a:rPr lang="en-US" altLang="ko-KR" sz="3200" dirty="0" smtClean="0">
                <a:latin typeface="+mj-ea"/>
                <a:ea typeface="+mj-ea"/>
              </a:rPr>
              <a:t> </a:t>
            </a:r>
            <a:r>
              <a:rPr lang="ko-KR" altLang="en-US" sz="3200" dirty="0" err="1">
                <a:latin typeface="+mj-ea"/>
                <a:ea typeface="+mj-ea"/>
              </a:rPr>
              <a:t>메</a:t>
            </a:r>
            <a:r>
              <a:rPr lang="ko-KR" altLang="ko-KR" sz="3200" dirty="0" err="1" smtClean="0">
                <a:latin typeface="+mj-ea"/>
                <a:ea typeface="+mj-ea"/>
              </a:rPr>
              <a:t>뉴얼</a:t>
            </a:r>
            <a:endParaRPr lang="ko-KR" altLang="ko-KR" sz="3200" dirty="0">
              <a:latin typeface="+mj-ea"/>
              <a:ea typeface="+mj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6E3C164-B53B-4812-8FBC-1E91F439670E}"/>
              </a:ext>
            </a:extLst>
          </p:cNvPr>
          <p:cNvSpPr txBox="1"/>
          <p:nvPr/>
        </p:nvSpPr>
        <p:spPr>
          <a:xfrm>
            <a:off x="4938174" y="1254568"/>
            <a:ext cx="8997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ja-JP" altLang="ja-JP" sz="2400" dirty="0" smtClean="0">
                <a:solidFill>
                  <a:srgbClr val="FF0000"/>
                </a:solidFill>
              </a:rPr>
              <a:t>※</a:t>
            </a:r>
            <a:r>
              <a:rPr lang="ko-KR" altLang="ko-KR" sz="2400" dirty="0" smtClean="0">
                <a:solidFill>
                  <a:srgbClr val="FF0000"/>
                </a:solidFill>
                <a:latin typeface="+mn-ea"/>
              </a:rPr>
              <a:t>스마트폰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PC(</a:t>
            </a:r>
            <a:r>
              <a:rPr lang="ko-KR" altLang="ko-KR" sz="2400" dirty="0">
                <a:solidFill>
                  <a:srgbClr val="FF0000"/>
                </a:solidFill>
                <a:latin typeface="+mn-ea"/>
              </a:rPr>
              <a:t>노트북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)</a:t>
            </a:r>
            <a:r>
              <a:rPr lang="ko-KR" altLang="ko-KR" sz="2400" dirty="0">
                <a:solidFill>
                  <a:srgbClr val="FF0000"/>
                </a:solidFill>
                <a:latin typeface="+mn-ea"/>
              </a:rPr>
              <a:t>의 등록도 똑같습니다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ko-KR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08B23A2-AB87-46D9-B023-E11044EC7B16}"/>
              </a:ext>
            </a:extLst>
          </p:cNvPr>
          <p:cNvSpPr/>
          <p:nvPr/>
        </p:nvSpPr>
        <p:spPr>
          <a:xfrm>
            <a:off x="711934" y="1648707"/>
            <a:ext cx="12804661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+mj-ea"/>
              <a:buAutoNum type="circleNumDbPlain"/>
            </a:pPr>
            <a:r>
              <a:rPr lang="en-US" altLang="ja-JP" sz="2400" kern="100" dirty="0"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ko-KR" altLang="ko-KR" sz="2000" dirty="0"/>
              <a:t>교구 가정부장으로부터 개인별 패스워드를 받아주세요</a:t>
            </a:r>
            <a:r>
              <a:rPr lang="en-US" altLang="ko-KR" sz="2000" dirty="0"/>
              <a:t>. (</a:t>
            </a:r>
            <a:r>
              <a:rPr lang="ko-KR" altLang="ko-KR" sz="2000" dirty="0"/>
              <a:t>한국 </a:t>
            </a:r>
            <a:r>
              <a:rPr lang="ko-KR" altLang="ko-KR" sz="2000" dirty="0" smtClean="0"/>
              <a:t>본부</a:t>
            </a:r>
            <a:r>
              <a:rPr lang="ko-KR" altLang="en-US" sz="2000" dirty="0"/>
              <a:t>에</a:t>
            </a:r>
            <a:r>
              <a:rPr lang="ko-KR" altLang="ko-KR" sz="2000" dirty="0" smtClean="0"/>
              <a:t>서 </a:t>
            </a:r>
            <a:r>
              <a:rPr lang="ko-KR" altLang="ko-KR" sz="2000" dirty="0"/>
              <a:t>교구 가정부장에게 공유</a:t>
            </a:r>
            <a:r>
              <a:rPr lang="en-US" altLang="ko-KR" sz="2000" dirty="0"/>
              <a:t>)</a:t>
            </a:r>
            <a:endParaRPr lang="ko-KR" altLang="ko-KR" sz="2000" dirty="0"/>
          </a:p>
          <a:p>
            <a:pPr marL="342900" lvl="0" indent="-342900">
              <a:lnSpc>
                <a:spcPct val="150000"/>
              </a:lnSpc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2400" kern="100" dirty="0" smtClean="0"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。</a:t>
            </a:r>
            <a:endParaRPr lang="ja-JP" altLang="ja-JP" sz="240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E55DF9-2424-45CD-AFA9-C828D16E8D83}"/>
              </a:ext>
            </a:extLst>
          </p:cNvPr>
          <p:cNvSpPr/>
          <p:nvPr/>
        </p:nvSpPr>
        <p:spPr>
          <a:xfrm>
            <a:off x="502905" y="4063768"/>
            <a:ext cx="2187327" cy="496384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ローチャート: 結合子 9">
            <a:extLst>
              <a:ext uri="{FF2B5EF4-FFF2-40B4-BE49-F238E27FC236}">
                <a16:creationId xmlns:a16="http://schemas.microsoft.com/office/drawing/2014/main" id="{0B349E64-E815-4678-8AA2-0EA9DB047567}"/>
              </a:ext>
            </a:extLst>
          </p:cNvPr>
          <p:cNvSpPr/>
          <p:nvPr/>
        </p:nvSpPr>
        <p:spPr>
          <a:xfrm>
            <a:off x="711934" y="1810830"/>
            <a:ext cx="457200" cy="4572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</a:t>
            </a:r>
            <a:endParaRPr kumimoji="1" lang="ja-JP" altLang="en-US" sz="3200" dirty="0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CFAB25D6-7A5D-4A32-BDFE-621C8416600B}"/>
              </a:ext>
            </a:extLst>
          </p:cNvPr>
          <p:cNvSpPr/>
          <p:nvPr/>
        </p:nvSpPr>
        <p:spPr>
          <a:xfrm>
            <a:off x="711934" y="3306158"/>
            <a:ext cx="457200" cy="4572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3</a:t>
            </a:r>
            <a:endParaRPr kumimoji="1" lang="ja-JP" altLang="en-US" sz="3200" dirty="0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432A2565-250D-403F-812A-765EA1A2D753}"/>
              </a:ext>
            </a:extLst>
          </p:cNvPr>
          <p:cNvSpPr/>
          <p:nvPr/>
        </p:nvSpPr>
        <p:spPr>
          <a:xfrm>
            <a:off x="711934" y="2395454"/>
            <a:ext cx="457200" cy="4572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２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66E2E5C-2054-4714-AF55-C1D0C044A038}"/>
              </a:ext>
            </a:extLst>
          </p:cNvPr>
          <p:cNvSpPr/>
          <p:nvPr/>
        </p:nvSpPr>
        <p:spPr>
          <a:xfrm>
            <a:off x="547895" y="2325011"/>
            <a:ext cx="11627355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>
              <a:lnSpc>
                <a:spcPts val="2200"/>
              </a:lnSpc>
              <a:spcAft>
                <a:spcPts val="600"/>
              </a:spcAft>
            </a:pPr>
            <a:r>
              <a:rPr lang="ko-KR" altLang="en-US" sz="2400" kern="100" dirty="0" err="1" smtClean="0">
                <a:solidFill>
                  <a:schemeClr val="accent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만혼대상자</a:t>
            </a:r>
            <a:r>
              <a:rPr lang="ko-KR" altLang="en-US" sz="2400" kern="100" dirty="0" smtClean="0">
                <a:solidFill>
                  <a:schemeClr val="accent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en-US" altLang="ja-JP" sz="2400" kern="100" dirty="0" smtClean="0">
                <a:solidFill>
                  <a:schemeClr val="accent1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(</a:t>
            </a:r>
            <a:r>
              <a:rPr lang="ko-KR" altLang="en-US" sz="2400" kern="100" dirty="0" smtClean="0">
                <a:solidFill>
                  <a:schemeClr val="accent1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만</a:t>
            </a:r>
            <a:r>
              <a:rPr lang="en-US" altLang="ja-JP" sz="2400" kern="100" dirty="0" smtClean="0">
                <a:solidFill>
                  <a:schemeClr val="accent1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28</a:t>
            </a:r>
            <a:r>
              <a:rPr lang="ko-KR" altLang="en-US" sz="2400" kern="100" dirty="0" err="1" smtClean="0">
                <a:solidFill>
                  <a:schemeClr val="accent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세이상</a:t>
            </a:r>
            <a:r>
              <a:rPr lang="en-US" altLang="ja-JP" sz="2400" kern="100" dirty="0" smtClean="0">
                <a:solidFill>
                  <a:schemeClr val="accent1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)</a:t>
            </a:r>
            <a:r>
              <a:rPr lang="ko-KR" altLang="en-US" sz="2400" kern="100" dirty="0" err="1" smtClean="0">
                <a:solidFill>
                  <a:schemeClr val="accent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교류회</a:t>
            </a:r>
            <a:r>
              <a:rPr lang="ja-JP" altLang="en-US" sz="2400" kern="100" dirty="0">
                <a:solidFill>
                  <a:schemeClr val="accent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 </a:t>
            </a:r>
            <a:r>
              <a:rPr lang="en-US" altLang="ja-JP" sz="2400" kern="100" dirty="0" smtClean="0">
                <a:solidFill>
                  <a:schemeClr val="accent1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URL</a:t>
            </a:r>
            <a:r>
              <a:rPr lang="ja-JP" altLang="en-US" sz="2400" kern="100" dirty="0">
                <a:solidFill>
                  <a:schemeClr val="accent1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→</a:t>
            </a:r>
            <a:r>
              <a:rPr lang="en-US" altLang="ja-JP" sz="2400" kern="100" dirty="0">
                <a:solidFill>
                  <a:schemeClr val="accent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https://www.30000.asia/meetup/</a:t>
            </a:r>
          </a:p>
          <a:p>
            <a:pPr marL="609600">
              <a:lnSpc>
                <a:spcPts val="2200"/>
              </a:lnSpc>
              <a:spcAft>
                <a:spcPts val="600"/>
              </a:spcAft>
            </a:pPr>
            <a:r>
              <a:rPr lang="en-US" altLang="ja-JP" sz="2400" kern="100" dirty="0" smtClean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※</a:t>
            </a:r>
            <a:r>
              <a:rPr lang="ko-KR" altLang="en-US" sz="2400" kern="100" dirty="0" smtClean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접속 후 로그인 페이지로 들어 갑니다</a:t>
            </a:r>
            <a:r>
              <a:rPr lang="ja-JP" altLang="en-US" sz="2400" kern="100" dirty="0" smtClean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。</a:t>
            </a:r>
            <a:endParaRPr lang="ja-JP" altLang="ja-JP" sz="2400" kern="100" dirty="0">
              <a:solidFill>
                <a:srgbClr val="FF0000"/>
              </a:solidFill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DE644F4-0D1F-47AD-B5F2-A14C46BBA325}"/>
              </a:ext>
            </a:extLst>
          </p:cNvPr>
          <p:cNvCxnSpPr>
            <a:cxnSpLocks/>
          </p:cNvCxnSpPr>
          <p:nvPr/>
        </p:nvCxnSpPr>
        <p:spPr>
          <a:xfrm flipH="1">
            <a:off x="1698836" y="5358060"/>
            <a:ext cx="1026668" cy="8507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73434B29-4E70-41F7-8F81-59E3C181A95C}"/>
              </a:ext>
            </a:extLst>
          </p:cNvPr>
          <p:cNvSpPr/>
          <p:nvPr/>
        </p:nvSpPr>
        <p:spPr>
          <a:xfrm>
            <a:off x="2658699" y="3806905"/>
            <a:ext cx="2107912" cy="341799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ko-KR" altLang="ko-KR" dirty="0">
                <a:solidFill>
                  <a:schemeClr val="tx1"/>
                </a:solidFill>
              </a:rPr>
              <a:t>계정과 패스워드는 공백으로 하고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이쪽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이라는 문자를 클릭해주세요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  <a:r>
              <a:rPr lang="ko-KR" altLang="ko-KR" dirty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atinLnBrk="1"/>
            <a:r>
              <a:rPr lang="ko-KR" altLang="en-US" dirty="0" smtClean="0">
                <a:solidFill>
                  <a:schemeClr val="tx1"/>
                </a:solidFill>
              </a:rPr>
              <a:t>*</a:t>
            </a:r>
            <a:r>
              <a:rPr lang="ko-KR" altLang="ko-KR" sz="1600" dirty="0" smtClean="0">
                <a:solidFill>
                  <a:schemeClr val="tx1"/>
                </a:solidFill>
              </a:rPr>
              <a:t>계정</a:t>
            </a:r>
            <a:r>
              <a:rPr lang="ko-KR" altLang="en-US" sz="1600" dirty="0" smtClean="0">
                <a:solidFill>
                  <a:schemeClr val="tx1"/>
                </a:solidFill>
              </a:rPr>
              <a:t>을 승인 후 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로그인이</a:t>
            </a:r>
            <a:r>
              <a:rPr lang="ko-KR" altLang="en-US" sz="1600" dirty="0" smtClean="0">
                <a:solidFill>
                  <a:schemeClr val="tx1"/>
                </a:solidFill>
              </a:rPr>
              <a:t> 가능</a:t>
            </a:r>
            <a:r>
              <a:rPr lang="en-US" altLang="ko-KR" sz="1600" dirty="0" smtClean="0">
                <a:solidFill>
                  <a:schemeClr val="tx1"/>
                </a:solidFill>
              </a:rPr>
              <a:t>.</a:t>
            </a:r>
            <a:endParaRPr lang="ko-KR" altLang="ko-KR" sz="1600" dirty="0"/>
          </a:p>
          <a:p>
            <a:pPr latinLnBrk="1"/>
            <a:endParaRPr lang="ko-KR" altLang="ko-KR" dirty="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0F75770A-B265-4BE7-9FB0-93082262982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655" y="4423681"/>
            <a:ext cx="2187327" cy="4733924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94818EC-8262-4E90-A97B-010EA0FCD3BC}"/>
              </a:ext>
            </a:extLst>
          </p:cNvPr>
          <p:cNvSpPr/>
          <p:nvPr/>
        </p:nvSpPr>
        <p:spPr>
          <a:xfrm>
            <a:off x="4801849" y="4114567"/>
            <a:ext cx="2187327" cy="500003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フローチャート: 結合子 21">
            <a:extLst>
              <a:ext uri="{FF2B5EF4-FFF2-40B4-BE49-F238E27FC236}">
                <a16:creationId xmlns:a16="http://schemas.microsoft.com/office/drawing/2014/main" id="{BC34D950-E451-4E49-8317-EF93BE9C1E35}"/>
              </a:ext>
            </a:extLst>
          </p:cNvPr>
          <p:cNvSpPr/>
          <p:nvPr/>
        </p:nvSpPr>
        <p:spPr>
          <a:xfrm>
            <a:off x="4780558" y="3451457"/>
            <a:ext cx="457200" cy="4572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４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8F4065D-DE43-4E4E-8F50-6D504F6464DC}"/>
              </a:ext>
            </a:extLst>
          </p:cNvPr>
          <p:cNvSpPr/>
          <p:nvPr/>
        </p:nvSpPr>
        <p:spPr>
          <a:xfrm>
            <a:off x="7130238" y="3248527"/>
            <a:ext cx="1952395" cy="65943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ko-KR" dirty="0">
                <a:solidFill>
                  <a:schemeClr val="tx1"/>
                </a:solidFill>
              </a:rPr>
              <a:t>아버지 또는 어머니의 이름을 입력하고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ko-KR" dirty="0">
                <a:solidFill>
                  <a:schemeClr val="tx1"/>
                </a:solidFill>
              </a:rPr>
              <a:t>교구가정부장한테 들은 아버지 또는 어머니의 패스워드를 입력하고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ko-KR" dirty="0">
                <a:solidFill>
                  <a:schemeClr val="tx1"/>
                </a:solidFill>
              </a:rPr>
              <a:t>메일주소를 입력해주세요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kumimoji="1" lang="ja-JP" altLang="en-US" dirty="0">
                <a:solidFill>
                  <a:schemeClr val="tx1"/>
                </a:solidFill>
              </a:rPr>
              <a:t>*</a:t>
            </a:r>
            <a:r>
              <a:rPr lang="ko-KR" altLang="ko-KR" sz="1600" dirty="0" smtClean="0">
                <a:solidFill>
                  <a:schemeClr val="tx1"/>
                </a:solidFill>
              </a:rPr>
              <a:t>비밀번호는 </a:t>
            </a:r>
            <a:r>
              <a:rPr lang="ko-KR" altLang="ko-KR" sz="1600" dirty="0">
                <a:solidFill>
                  <a:schemeClr val="tx1"/>
                </a:solidFill>
              </a:rPr>
              <a:t>개인한테 배정되어 있기 때문에 이름과 패스워드가 일치하지 않으면 진행되지 않습니다</a:t>
            </a:r>
            <a:r>
              <a:rPr lang="en-US" altLang="ko-KR" sz="1600" dirty="0">
                <a:solidFill>
                  <a:schemeClr val="tx1"/>
                </a:solidFill>
              </a:rPr>
              <a:t>. </a:t>
            </a:r>
            <a:r>
              <a:rPr lang="ko-KR" altLang="ko-KR" sz="1600" dirty="0">
                <a:solidFill>
                  <a:schemeClr val="tx1"/>
                </a:solidFill>
              </a:rPr>
              <a:t>또 이름은 </a:t>
            </a:r>
            <a:r>
              <a:rPr lang="ko-KR" altLang="ko-KR" sz="1600" dirty="0" err="1">
                <a:solidFill>
                  <a:schemeClr val="tx1"/>
                </a:solidFill>
              </a:rPr>
              <a:t>히라기나</a:t>
            </a:r>
            <a:r>
              <a:rPr lang="ko-KR" altLang="ko-KR" sz="1600" dirty="0">
                <a:solidFill>
                  <a:schemeClr val="tx1"/>
                </a:solidFill>
              </a:rPr>
              <a:t> 또는 </a:t>
            </a:r>
            <a:r>
              <a:rPr lang="ko-KR" altLang="ko-KR" sz="1600" dirty="0" err="1">
                <a:solidFill>
                  <a:schemeClr val="tx1"/>
                </a:solidFill>
              </a:rPr>
              <a:t>카타카나로</a:t>
            </a:r>
            <a:r>
              <a:rPr lang="ko-KR" altLang="ko-KR" sz="1600" dirty="0">
                <a:solidFill>
                  <a:schemeClr val="tx1"/>
                </a:solidFill>
              </a:rPr>
              <a:t> 입력을 하여도 로그인할 수 있습니다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DFA4E599-F3D3-4D59-9DF3-D1F51767F52B}"/>
              </a:ext>
            </a:extLst>
          </p:cNvPr>
          <p:cNvCxnSpPr>
            <a:cxnSpLocks/>
            <a:endCxn id="26" idx="7"/>
          </p:cNvCxnSpPr>
          <p:nvPr/>
        </p:nvCxnSpPr>
        <p:spPr>
          <a:xfrm flipH="1">
            <a:off x="6181808" y="4826236"/>
            <a:ext cx="916427" cy="6119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楕円 25">
            <a:extLst>
              <a:ext uri="{FF2B5EF4-FFF2-40B4-BE49-F238E27FC236}">
                <a16:creationId xmlns:a16="http://schemas.microsoft.com/office/drawing/2014/main" id="{7CDF3D81-A6D8-425C-9FFD-4BFEA565E377}"/>
              </a:ext>
            </a:extLst>
          </p:cNvPr>
          <p:cNvSpPr/>
          <p:nvPr/>
        </p:nvSpPr>
        <p:spPr>
          <a:xfrm>
            <a:off x="4565123" y="5236033"/>
            <a:ext cx="1894064" cy="138054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6AB30955-4E3B-437C-A44A-FECF74C4AC72}"/>
              </a:ext>
            </a:extLst>
          </p:cNvPr>
          <p:cNvCxnSpPr>
            <a:cxnSpLocks/>
          </p:cNvCxnSpPr>
          <p:nvPr/>
        </p:nvCxnSpPr>
        <p:spPr>
          <a:xfrm>
            <a:off x="4595811" y="7950395"/>
            <a:ext cx="676953" cy="7537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74344FA9-4F1E-4485-ADEE-E0087761D1A3}"/>
              </a:ext>
            </a:extLst>
          </p:cNvPr>
          <p:cNvSpPr/>
          <p:nvPr/>
        </p:nvSpPr>
        <p:spPr>
          <a:xfrm>
            <a:off x="3057957" y="7471611"/>
            <a:ext cx="1537854" cy="23712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</a:rPr>
              <a:t>위의 입력이 다 끝나면 이 버튼을 누르세요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157843D8-AA3F-4504-A6AB-86F641F97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947" y="4502354"/>
            <a:ext cx="2370115" cy="5129524"/>
          </a:xfrm>
          <a:prstGeom prst="rect">
            <a:avLst/>
          </a:prstGeom>
        </p:spPr>
      </p:pic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39DECDD-28ED-4066-A50D-DCB596C464A6}"/>
              </a:ext>
            </a:extLst>
          </p:cNvPr>
          <p:cNvSpPr/>
          <p:nvPr/>
        </p:nvSpPr>
        <p:spPr>
          <a:xfrm>
            <a:off x="9181400" y="4222372"/>
            <a:ext cx="2361921" cy="512952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フローチャート: 結合子 35">
            <a:extLst>
              <a:ext uri="{FF2B5EF4-FFF2-40B4-BE49-F238E27FC236}">
                <a16:creationId xmlns:a16="http://schemas.microsoft.com/office/drawing/2014/main" id="{3AFA8BF5-2C8A-4D8D-B261-2509FAF3FF4F}"/>
              </a:ext>
            </a:extLst>
          </p:cNvPr>
          <p:cNvSpPr/>
          <p:nvPr/>
        </p:nvSpPr>
        <p:spPr>
          <a:xfrm>
            <a:off x="9231889" y="3485190"/>
            <a:ext cx="457200" cy="4572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５</a:t>
            </a: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6EF790FA-5A31-4C96-9D37-1B7F44605336}"/>
              </a:ext>
            </a:extLst>
          </p:cNvPr>
          <p:cNvSpPr/>
          <p:nvPr/>
        </p:nvSpPr>
        <p:spPr>
          <a:xfrm>
            <a:off x="11749530" y="4225638"/>
            <a:ext cx="1343015" cy="53219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ko-KR" altLang="ko-KR" dirty="0">
                <a:solidFill>
                  <a:schemeClr val="tx1"/>
                </a:solidFill>
              </a:rPr>
              <a:t>그림처럼 메일이 도착하면 이메일이 열리게 됩니다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atinLnBrk="1"/>
            <a:r>
              <a:rPr lang="en-US" altLang="ko-KR" sz="1600" dirty="0">
                <a:solidFill>
                  <a:schemeClr val="tx1"/>
                </a:solidFill>
              </a:rPr>
              <a:t>*</a:t>
            </a:r>
            <a:r>
              <a:rPr lang="ko-KR" altLang="ko-KR" sz="1600" dirty="0" smtClean="0">
                <a:solidFill>
                  <a:schemeClr val="tx1"/>
                </a:solidFill>
              </a:rPr>
              <a:t>메일이 </a:t>
            </a:r>
            <a:r>
              <a:rPr lang="ko-KR" altLang="ko-KR" sz="1600" dirty="0">
                <a:solidFill>
                  <a:schemeClr val="tx1"/>
                </a:solidFill>
              </a:rPr>
              <a:t>안 오는 경우는 계정을 가족 누군가의 것으로 보내고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ko-KR" sz="1600" dirty="0">
                <a:solidFill>
                  <a:schemeClr val="tx1"/>
                </a:solidFill>
              </a:rPr>
              <a:t>전송해서 대응해주세요</a:t>
            </a:r>
            <a:r>
              <a:rPr lang="en-US" altLang="ko-KR" sz="1600" dirty="0" smtClean="0">
                <a:solidFill>
                  <a:schemeClr val="tx1"/>
                </a:solidFill>
              </a:rPr>
              <a:t>.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6BFD7B78-2EF5-402C-A921-22FA55F587AA}"/>
              </a:ext>
            </a:extLst>
          </p:cNvPr>
          <p:cNvCxnSpPr>
            <a:cxnSpLocks/>
          </p:cNvCxnSpPr>
          <p:nvPr/>
        </p:nvCxnSpPr>
        <p:spPr>
          <a:xfrm flipH="1">
            <a:off x="10493788" y="5358060"/>
            <a:ext cx="1247548" cy="5682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D7254AC0-9E1C-4E32-BA84-880745EB7352}"/>
              </a:ext>
            </a:extLst>
          </p:cNvPr>
          <p:cNvSpPr/>
          <p:nvPr/>
        </p:nvSpPr>
        <p:spPr>
          <a:xfrm>
            <a:off x="9208341" y="6174108"/>
            <a:ext cx="2236213" cy="310739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437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785702E-77D8-4D2C-94EF-59AE740AD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764" y="2818711"/>
            <a:ext cx="3059223" cy="6687440"/>
          </a:xfrm>
          <a:prstGeom prst="rect">
            <a:avLst/>
          </a:prstGeom>
        </p:spPr>
      </p:pic>
      <p:sp>
        <p:nvSpPr>
          <p:cNvPr id="5" name="フローチャート: 結合子 4">
            <a:extLst>
              <a:ext uri="{FF2B5EF4-FFF2-40B4-BE49-F238E27FC236}">
                <a16:creationId xmlns:a16="http://schemas.microsoft.com/office/drawing/2014/main" id="{A7A6BF23-D26B-4B30-B787-533DBF313986}"/>
              </a:ext>
            </a:extLst>
          </p:cNvPr>
          <p:cNvSpPr/>
          <p:nvPr/>
        </p:nvSpPr>
        <p:spPr>
          <a:xfrm>
            <a:off x="908333" y="804151"/>
            <a:ext cx="954461" cy="9264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27</a:t>
            </a:r>
            <a:endParaRPr kumimoji="1" lang="ja-JP" altLang="en-US" sz="32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3A5F3C8-49B6-4F26-BC9B-C01060C67468}"/>
              </a:ext>
            </a:extLst>
          </p:cNvPr>
          <p:cNvSpPr/>
          <p:nvPr/>
        </p:nvSpPr>
        <p:spPr>
          <a:xfrm>
            <a:off x="2307792" y="5265922"/>
            <a:ext cx="2986195" cy="227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2E70B7BD-3EBB-473F-9C95-EC8EDCB2120B}"/>
              </a:ext>
            </a:extLst>
          </p:cNvPr>
          <p:cNvCxnSpPr>
            <a:cxnSpLocks/>
          </p:cNvCxnSpPr>
          <p:nvPr/>
        </p:nvCxnSpPr>
        <p:spPr>
          <a:xfrm flipH="1">
            <a:off x="3938330" y="2345524"/>
            <a:ext cx="1" cy="18390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DECBC275-746A-4CE9-BE4E-3E08ABF8DD7A}"/>
              </a:ext>
            </a:extLst>
          </p:cNvPr>
          <p:cNvSpPr/>
          <p:nvPr/>
        </p:nvSpPr>
        <p:spPr>
          <a:xfrm>
            <a:off x="1179940" y="164220"/>
            <a:ext cx="7795618" cy="56914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2800" b="1" dirty="0"/>
              <a:t>참가자 이성 상대 열람・</a:t>
            </a:r>
            <a:r>
              <a:rPr kumimoji="1" lang="en-US" altLang="ko-KR" sz="2800" b="1" dirty="0" smtClean="0"/>
              <a:t> </a:t>
            </a:r>
            <a:r>
              <a:rPr kumimoji="1" lang="ko-KR" altLang="en-US" sz="2800" b="1" dirty="0"/>
              <a:t>교류 희망 등록</a:t>
            </a:r>
            <a:r>
              <a:rPr kumimoji="1" lang="ja-JP" altLang="en-US" sz="2800" b="1" dirty="0" smtClean="0"/>
              <a:t>・</a:t>
            </a:r>
            <a:endParaRPr kumimoji="1" lang="ja-JP" altLang="en-US" sz="28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AE7407-1789-4B30-959B-80CC070D9C51}"/>
              </a:ext>
            </a:extLst>
          </p:cNvPr>
          <p:cNvSpPr/>
          <p:nvPr/>
        </p:nvSpPr>
        <p:spPr>
          <a:xfrm>
            <a:off x="2112517" y="2572399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CBA0B015-B4EB-42FC-8683-68EF61C7AB03}"/>
              </a:ext>
            </a:extLst>
          </p:cNvPr>
          <p:cNvSpPr/>
          <p:nvPr/>
        </p:nvSpPr>
        <p:spPr>
          <a:xfrm>
            <a:off x="5875690" y="1267388"/>
            <a:ext cx="7037452" cy="8392738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4000" dirty="0" err="1" smtClean="0">
                <a:solidFill>
                  <a:srgbClr val="FF0000"/>
                </a:solidFill>
              </a:rPr>
              <a:t>소개신청을</a:t>
            </a:r>
            <a:r>
              <a:rPr kumimoji="1" lang="ko-KR" altLang="en-US" sz="4000" dirty="0" smtClean="0">
                <a:solidFill>
                  <a:srgbClr val="FF0000"/>
                </a:solidFill>
              </a:rPr>
              <a:t> </a:t>
            </a:r>
            <a:r>
              <a:rPr kumimoji="1" lang="ko-KR" altLang="en-US" sz="4000" dirty="0">
                <a:solidFill>
                  <a:srgbClr val="FF0000"/>
                </a:solidFill>
              </a:rPr>
              <a:t>받기 </a:t>
            </a:r>
            <a:r>
              <a:rPr kumimoji="1" lang="ko-KR" altLang="en-US" sz="4000" dirty="0" smtClean="0">
                <a:solidFill>
                  <a:srgbClr val="FF0000"/>
                </a:solidFill>
              </a:rPr>
              <a:t>위해서 </a:t>
            </a:r>
            <a:r>
              <a:rPr kumimoji="1" lang="ko-KR" altLang="en-US" sz="4000" dirty="0">
                <a:solidFill>
                  <a:srgbClr val="FF0000"/>
                </a:solidFill>
              </a:rPr>
              <a:t>빠른 시일에 등록하고 이성상대에게 열람하게 하는 필요가 </a:t>
            </a:r>
            <a:r>
              <a:rPr kumimoji="1" lang="ko-KR" altLang="en-US" sz="4000" dirty="0" smtClean="0">
                <a:solidFill>
                  <a:srgbClr val="FF0000"/>
                </a:solidFill>
              </a:rPr>
              <a:t>있습니다</a:t>
            </a:r>
            <a:r>
              <a:rPr kumimoji="1" lang="en-US" altLang="ko-KR" sz="4000" dirty="0" smtClean="0">
                <a:solidFill>
                  <a:srgbClr val="FF0000"/>
                </a:solidFill>
              </a:rPr>
              <a:t>.</a:t>
            </a:r>
            <a:r>
              <a:rPr kumimoji="1" lang="ko-KR" altLang="en-US" sz="4000" dirty="0" smtClean="0">
                <a:solidFill>
                  <a:srgbClr val="FF0000"/>
                </a:solidFill>
              </a:rPr>
              <a:t> </a:t>
            </a:r>
            <a:r>
              <a:rPr kumimoji="1" lang="ko-KR" altLang="en-US" sz="4000" dirty="0">
                <a:solidFill>
                  <a:srgbClr val="FF0000"/>
                </a:solidFill>
              </a:rPr>
              <a:t>되도록 빨리 등록해주세요</a:t>
            </a:r>
            <a:r>
              <a:rPr kumimoji="1" lang="en-US" altLang="ko-KR" sz="4000" dirty="0">
                <a:solidFill>
                  <a:srgbClr val="FF0000"/>
                </a:solidFill>
              </a:rPr>
              <a:t>.</a:t>
            </a:r>
          </a:p>
          <a:p>
            <a:r>
              <a:rPr kumimoji="1" lang="ko-KR" altLang="en-US" sz="4000" dirty="0">
                <a:solidFill>
                  <a:srgbClr val="FF0000"/>
                </a:solidFill>
              </a:rPr>
              <a:t>이상으로 </a:t>
            </a:r>
            <a:r>
              <a:rPr kumimoji="1" lang="ko-KR" altLang="en-US" sz="4000" dirty="0" err="1">
                <a:solidFill>
                  <a:srgbClr val="FF0000"/>
                </a:solidFill>
              </a:rPr>
              <a:t>교류회</a:t>
            </a:r>
            <a:r>
              <a:rPr kumimoji="1" lang="ko-KR" altLang="en-US" sz="4000" dirty="0">
                <a:solidFill>
                  <a:srgbClr val="FF0000"/>
                </a:solidFill>
              </a:rPr>
              <a:t> 참가를 위한 준비 완료입니다</a:t>
            </a:r>
            <a:r>
              <a:rPr kumimoji="1" lang="en-US" altLang="ko-KR" sz="4000" dirty="0">
                <a:solidFill>
                  <a:srgbClr val="FF0000"/>
                </a:solidFill>
              </a:rPr>
              <a:t>.</a:t>
            </a:r>
          </a:p>
          <a:p>
            <a:r>
              <a:rPr kumimoji="1" lang="ko-KR" altLang="en-US" sz="4000" dirty="0" smtClean="0">
                <a:solidFill>
                  <a:srgbClr val="FF0000"/>
                </a:solidFill>
              </a:rPr>
              <a:t>수고하셨습니다</a:t>
            </a:r>
            <a:r>
              <a:rPr kumimoji="1" lang="ja-JP" altLang="en-US" sz="4000" dirty="0" smtClean="0">
                <a:solidFill>
                  <a:srgbClr val="FF0000"/>
                </a:solidFill>
              </a:rPr>
              <a:t>。</a:t>
            </a:r>
            <a:endParaRPr kumimoji="1" lang="en-US" altLang="ja-JP" sz="4000" dirty="0">
              <a:solidFill>
                <a:srgbClr val="FF0000"/>
              </a:solidFill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601B1D3A-E891-41B0-AD41-627170CF54D9}"/>
              </a:ext>
            </a:extLst>
          </p:cNvPr>
          <p:cNvSpPr/>
          <p:nvPr/>
        </p:nvSpPr>
        <p:spPr>
          <a:xfrm>
            <a:off x="2626552" y="846799"/>
            <a:ext cx="2485380" cy="1498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 smtClean="0">
                <a:solidFill>
                  <a:schemeClr val="tx1"/>
                </a:solidFill>
              </a:rPr>
              <a:t> </a:t>
            </a:r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메뉴로 돌아가기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를 클릭해서 종료합니다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13087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AE1423EC-B621-4C4E-ADA1-E37C6C8E038D}"/>
              </a:ext>
            </a:extLst>
          </p:cNvPr>
          <p:cNvSpPr/>
          <p:nvPr/>
        </p:nvSpPr>
        <p:spPr>
          <a:xfrm>
            <a:off x="552607" y="478117"/>
            <a:ext cx="11876013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4800" b="1" dirty="0"/>
              <a:t>Z</a:t>
            </a:r>
            <a:r>
              <a:rPr kumimoji="1" lang="en-US" altLang="ko-KR" sz="4800" b="1" dirty="0" smtClean="0"/>
              <a:t>oom</a:t>
            </a:r>
            <a:r>
              <a:rPr kumimoji="1" lang="ko-KR" altLang="en-US" sz="4000" b="1" dirty="0" smtClean="0"/>
              <a:t>에 </a:t>
            </a:r>
            <a:r>
              <a:rPr kumimoji="1" lang="ko-KR" altLang="en-US" sz="4000" b="1" dirty="0"/>
              <a:t>들어가기 전의 </a:t>
            </a:r>
            <a:r>
              <a:rPr kumimoji="1" lang="ko-KR" altLang="en-US" sz="4000" b="1" dirty="0" smtClean="0"/>
              <a:t>준비</a:t>
            </a:r>
            <a:endParaRPr kumimoji="1" lang="en-US" altLang="ko-KR" sz="4000" b="1" dirty="0" smtClean="0"/>
          </a:p>
          <a:p>
            <a:pPr algn="ctr"/>
            <a:r>
              <a:rPr kumimoji="1" lang="ko-KR" altLang="ko-KR" sz="4000" b="1" dirty="0" smtClean="0">
                <a:solidFill>
                  <a:srgbClr val="0070C0"/>
                </a:solidFill>
              </a:rPr>
              <a:t>*</a:t>
            </a:r>
            <a:r>
              <a:rPr kumimoji="1" lang="en-US" altLang="ko-KR" sz="4000" b="1" dirty="0" smtClean="0">
                <a:solidFill>
                  <a:srgbClr val="0070C0"/>
                </a:solidFill>
              </a:rPr>
              <a:t> </a:t>
            </a:r>
            <a:r>
              <a:rPr kumimoji="1" lang="ko-KR" altLang="en-US" sz="2400" b="1" dirty="0" smtClean="0">
                <a:solidFill>
                  <a:srgbClr val="0070C0"/>
                </a:solidFill>
              </a:rPr>
              <a:t>교회 또는 가족 중 </a:t>
            </a:r>
            <a:r>
              <a:rPr kumimoji="1" lang="en-US" altLang="ko-KR" sz="2400" b="1" dirty="0" smtClean="0">
                <a:solidFill>
                  <a:srgbClr val="0070C0"/>
                </a:solidFill>
              </a:rPr>
              <a:t>pc</a:t>
            </a:r>
            <a:r>
              <a:rPr kumimoji="1" lang="ko-KR" altLang="en-US" sz="2400" b="1" dirty="0" smtClean="0">
                <a:solidFill>
                  <a:srgbClr val="0070C0"/>
                </a:solidFill>
              </a:rPr>
              <a:t>정보를 잘 아는 분</a:t>
            </a:r>
            <a:r>
              <a:rPr kumimoji="1" lang="en-US" altLang="ko-KR" sz="2400" b="1" dirty="0" smtClean="0">
                <a:solidFill>
                  <a:srgbClr val="0070C0"/>
                </a:solidFill>
              </a:rPr>
              <a:t>(</a:t>
            </a:r>
            <a:r>
              <a:rPr kumimoji="1" lang="ko-KR" altLang="en-US" sz="2400" b="1" dirty="0" smtClean="0">
                <a:solidFill>
                  <a:srgbClr val="0070C0"/>
                </a:solidFill>
              </a:rPr>
              <a:t>또는 </a:t>
            </a:r>
            <a:r>
              <a:rPr kumimoji="1" lang="ko-KR" altLang="en-US" sz="2400" b="1" dirty="0" err="1" smtClean="0">
                <a:solidFill>
                  <a:srgbClr val="0070C0"/>
                </a:solidFill>
              </a:rPr>
              <a:t>축복자녀</a:t>
            </a:r>
            <a:r>
              <a:rPr kumimoji="1" lang="en-US" altLang="ko-KR" sz="2400" b="1" dirty="0" smtClean="0">
                <a:solidFill>
                  <a:srgbClr val="0070C0"/>
                </a:solidFill>
              </a:rPr>
              <a:t>)</a:t>
            </a:r>
            <a:r>
              <a:rPr kumimoji="1" lang="ko-KR" altLang="en-US" sz="2400" b="1" dirty="0" smtClean="0">
                <a:solidFill>
                  <a:srgbClr val="0070C0"/>
                </a:solidFill>
              </a:rPr>
              <a:t>께 도움 요청을 해주세요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EEF25DA-0308-4AAF-8396-DD3FC4FB1DAE}"/>
              </a:ext>
            </a:extLst>
          </p:cNvPr>
          <p:cNvSpPr txBox="1"/>
          <p:nvPr/>
        </p:nvSpPr>
        <p:spPr>
          <a:xfrm>
            <a:off x="552608" y="2333766"/>
            <a:ext cx="11778017" cy="317009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3200" b="1" dirty="0">
                <a:solidFill>
                  <a:srgbClr val="FF0000"/>
                </a:solidFill>
              </a:rPr>
              <a:t>PC</a:t>
            </a:r>
            <a:r>
              <a:rPr lang="ko-KR" altLang="en-US" sz="3200" b="1" dirty="0">
                <a:solidFill>
                  <a:srgbClr val="FF0000"/>
                </a:solidFill>
              </a:rPr>
              <a:t>를 사용하는 경우</a:t>
            </a:r>
            <a:r>
              <a:rPr lang="en-US" altLang="ja-JP" sz="3200" dirty="0"/>
              <a:t/>
            </a:r>
            <a:br>
              <a:rPr lang="en-US" altLang="ja-JP" sz="3200" dirty="0"/>
            </a:br>
            <a:r>
              <a:rPr lang="ja-JP" altLang="ja-JP" sz="2400" dirty="0" smtClean="0"/>
              <a:t>・</a:t>
            </a:r>
            <a:r>
              <a:rPr lang="ko-KR" altLang="en-US" sz="2400" dirty="0" err="1"/>
              <a:t>랜케이블</a:t>
            </a:r>
            <a:r>
              <a:rPr lang="en-US" altLang="ko-KR" sz="2400" dirty="0"/>
              <a:t>(</a:t>
            </a:r>
            <a:r>
              <a:rPr lang="ko-KR" altLang="en-US" sz="2400" dirty="0"/>
              <a:t>유선</a:t>
            </a:r>
            <a:r>
              <a:rPr lang="en-US" altLang="ko-KR" sz="2400" dirty="0" smtClean="0"/>
              <a:t>)</a:t>
            </a:r>
            <a:r>
              <a:rPr lang="ko-KR" altLang="en-US" sz="2400" dirty="0" smtClean="0"/>
              <a:t>연결 권장합니다</a:t>
            </a:r>
            <a:r>
              <a:rPr lang="ja-JP" altLang="en-US" sz="2400" dirty="0" smtClean="0"/>
              <a:t>。</a:t>
            </a:r>
            <a:r>
              <a:rPr lang="ja-JP" altLang="en-US" sz="2400" dirty="0"/>
              <a:t>　</a:t>
            </a:r>
            <a:endParaRPr lang="en-US" altLang="ja-JP" sz="2400" dirty="0"/>
          </a:p>
          <a:p>
            <a:r>
              <a:rPr lang="ja-JP" altLang="en-US" sz="2400" dirty="0"/>
              <a:t>　</a:t>
            </a:r>
            <a:r>
              <a:rPr lang="en-US" altLang="ja-JP" sz="2400" dirty="0" smtClean="0"/>
              <a:t>※</a:t>
            </a:r>
            <a:r>
              <a:rPr lang="ko-KR" altLang="en-US" sz="2400" dirty="0"/>
              <a:t>와이파이는 환경에 따라 불안정할 수 있습니다</a:t>
            </a:r>
            <a:r>
              <a:rPr lang="ja-JP" altLang="en-US" sz="2400" dirty="0" smtClean="0"/>
              <a:t>。</a:t>
            </a:r>
            <a:endParaRPr lang="en-US" altLang="ja-JP" sz="2400" dirty="0"/>
          </a:p>
          <a:p>
            <a:endParaRPr lang="en-US" altLang="ja-JP" sz="2400" dirty="0"/>
          </a:p>
          <a:p>
            <a:r>
              <a:rPr lang="ja-JP" altLang="ja-JP" sz="2400" dirty="0" smtClean="0"/>
              <a:t>・</a:t>
            </a:r>
            <a:r>
              <a:rPr lang="ko-KR" altLang="en-US" sz="2400" dirty="0"/>
              <a:t>마이크 달린 이어폰</a:t>
            </a:r>
            <a:r>
              <a:rPr lang="en-US" altLang="ko-KR" sz="2400" dirty="0"/>
              <a:t>(2</a:t>
            </a:r>
            <a:r>
              <a:rPr lang="ko-KR" altLang="en-US" sz="2400" dirty="0"/>
              <a:t>인 </a:t>
            </a:r>
            <a:r>
              <a:rPr lang="ko-KR" altLang="en-US" sz="2400" dirty="0" smtClean="0"/>
              <a:t>참여 </a:t>
            </a:r>
            <a:r>
              <a:rPr lang="ko-KR" altLang="en-US" sz="2400" dirty="0"/>
              <a:t>시 </a:t>
            </a:r>
            <a:r>
              <a:rPr lang="ko-KR" altLang="en-US" sz="2400" dirty="0" smtClean="0"/>
              <a:t>연결 된 이어폰 줄 한 줄씩 듣는 것으로</a:t>
            </a:r>
            <a:r>
              <a:rPr lang="en-US" altLang="ko-KR" sz="2400" dirty="0" smtClean="0"/>
              <a:t>)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ja-JP" sz="2400" dirty="0"/>
              <a:t>　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※</a:t>
            </a:r>
            <a:r>
              <a:rPr lang="ko-KR" altLang="en-US" sz="2400" dirty="0" smtClean="0"/>
              <a:t>가정 또는 교회 환경에 따라 개선 해주세요</a:t>
            </a:r>
            <a:endParaRPr lang="en-US" altLang="ko-KR" sz="2400" dirty="0" smtClean="0"/>
          </a:p>
          <a:p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ja-JP" sz="2400" dirty="0" smtClean="0"/>
              <a:t>・</a:t>
            </a:r>
            <a:r>
              <a:rPr lang="ko-KR" altLang="en-US" sz="2400" dirty="0"/>
              <a:t>컴퓨터용 </a:t>
            </a:r>
            <a:r>
              <a:rPr lang="ko-KR" altLang="en-US" sz="2400" dirty="0" err="1"/>
              <a:t>웹캠</a:t>
            </a:r>
            <a:r>
              <a:rPr lang="en-US" altLang="ko-KR" sz="2400" dirty="0"/>
              <a:t>(</a:t>
            </a:r>
            <a:r>
              <a:rPr lang="ko-KR" altLang="en-US" sz="2400" dirty="0"/>
              <a:t>노트북에 </a:t>
            </a:r>
            <a:r>
              <a:rPr lang="ko-KR" altLang="en-US" sz="2400" dirty="0" smtClean="0"/>
              <a:t>내장되어 </a:t>
            </a:r>
            <a:r>
              <a:rPr lang="ko-KR" altLang="en-US" sz="2400" dirty="0"/>
              <a:t>있으면 </a:t>
            </a:r>
            <a:r>
              <a:rPr lang="ko-KR" altLang="en-US" sz="2400" dirty="0" smtClean="0"/>
              <a:t>그 것으로 사용이 됩니다</a:t>
            </a:r>
            <a:r>
              <a:rPr lang="en-US" altLang="ko-KR" sz="2400" dirty="0"/>
              <a:t>.)</a:t>
            </a:r>
            <a:endParaRPr lang="ja-JP" altLang="ja-JP" sz="24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2DB3718-CC23-451E-AA8D-8AE6531B34D4}"/>
              </a:ext>
            </a:extLst>
          </p:cNvPr>
          <p:cNvSpPr txBox="1"/>
          <p:nvPr/>
        </p:nvSpPr>
        <p:spPr>
          <a:xfrm>
            <a:off x="552607" y="6725848"/>
            <a:ext cx="11778017" cy="206210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FF0000"/>
                </a:solidFill>
              </a:rPr>
              <a:t>스마트폰이나 태블릿을 사용하는 </a:t>
            </a:r>
            <a:r>
              <a:rPr lang="ko-KR" altLang="en-US" sz="3200" b="1" dirty="0" smtClean="0">
                <a:solidFill>
                  <a:srgbClr val="FF0000"/>
                </a:solidFill>
              </a:rPr>
              <a:t>경우</a:t>
            </a:r>
            <a:endParaRPr lang="en-US" altLang="ko-KR" sz="3200" b="1" dirty="0" smtClean="0">
              <a:solidFill>
                <a:srgbClr val="FF0000"/>
              </a:solidFill>
            </a:endParaRPr>
          </a:p>
          <a:p>
            <a:r>
              <a:rPr lang="ja-JP" altLang="ja-JP" sz="2400" dirty="0" smtClean="0"/>
              <a:t>・</a:t>
            </a:r>
            <a:r>
              <a:rPr lang="ko-KR" altLang="en-US" sz="2400" dirty="0"/>
              <a:t>충전하면서 연결을 권장합니다</a:t>
            </a:r>
            <a:r>
              <a:rPr lang="en-US" altLang="ko-KR" sz="2400" dirty="0"/>
              <a:t>.</a:t>
            </a:r>
            <a:r>
              <a:rPr lang="ko-KR" altLang="en-US" sz="2400" dirty="0"/>
              <a:t>그 때 단말기가 열을 가지지 않는지를 미리 검증해 </a:t>
            </a:r>
            <a:r>
              <a:rPr lang="ko-KR" altLang="en-US" sz="2400" dirty="0" err="1" smtClean="0"/>
              <a:t>주십시요</a:t>
            </a:r>
            <a:r>
              <a:rPr lang="ja-JP" altLang="en-US" sz="2400" dirty="0" smtClean="0"/>
              <a:t>。</a:t>
            </a:r>
            <a:endParaRPr lang="en-US" altLang="ja-JP" sz="2400" dirty="0"/>
          </a:p>
          <a:p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ja-JP" sz="2400" dirty="0" smtClean="0"/>
              <a:t>・</a:t>
            </a:r>
            <a:r>
              <a:rPr lang="ko-KR" altLang="en-US" sz="2400" dirty="0"/>
              <a:t>충전하면서 사용할 수 없는 경우에는 충분한 충전이 필요합니다</a:t>
            </a:r>
            <a:r>
              <a:rPr lang="ja-JP" altLang="en-US" sz="2400" dirty="0" smtClean="0"/>
              <a:t>。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876045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AE1423EC-B621-4C4E-ADA1-E37C6C8E038D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①</a:t>
            </a:r>
            <a:r>
              <a:rPr kumimoji="1" lang="en-US" altLang="ja-JP" sz="4800" b="1" dirty="0" smtClean="0"/>
              <a:t>Zoom</a:t>
            </a:r>
            <a:r>
              <a:rPr kumimoji="1" lang="ko-KR" altLang="en-US" sz="4400" b="1" dirty="0" smtClean="0"/>
              <a:t>에 들어 가는 방법</a:t>
            </a:r>
            <a:endParaRPr kumimoji="1" lang="ja-JP" altLang="en-US" sz="4400" b="1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3D4528E-3636-4E6D-8C16-E32C2B9DDC0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62" y="2522899"/>
            <a:ext cx="11891876" cy="5507902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</p:pic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55DF33F5-DB15-4C3F-AF60-A090C1AA6350}"/>
              </a:ext>
            </a:extLst>
          </p:cNvPr>
          <p:cNvSpPr/>
          <p:nvPr/>
        </p:nvSpPr>
        <p:spPr>
          <a:xfrm>
            <a:off x="204716" y="8328799"/>
            <a:ext cx="7173983" cy="13779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dirty="0">
                <a:solidFill>
                  <a:schemeClr val="tx1"/>
                </a:solidFill>
              </a:rPr>
              <a:t>사이트에 각자의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계정으로 </a:t>
            </a:r>
            <a:r>
              <a:rPr kumimoji="1" lang="ko-KR" altLang="en-US" sz="3200" dirty="0">
                <a:solidFill>
                  <a:schemeClr val="tx1"/>
                </a:solidFill>
              </a:rPr>
              <a:t>들어가서 이 부분을 클릭합니다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940CB298-C9FE-435A-AF31-20AAD26B5F70}"/>
              </a:ext>
            </a:extLst>
          </p:cNvPr>
          <p:cNvCxnSpPr>
            <a:cxnSpLocks/>
          </p:cNvCxnSpPr>
          <p:nvPr/>
        </p:nvCxnSpPr>
        <p:spPr>
          <a:xfrm flipV="1">
            <a:off x="7378699" y="7537308"/>
            <a:ext cx="2284988" cy="149621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E0EC155-69B2-4E66-A105-185D3C997F18}"/>
              </a:ext>
            </a:extLst>
          </p:cNvPr>
          <p:cNvSpPr/>
          <p:nvPr/>
        </p:nvSpPr>
        <p:spPr>
          <a:xfrm>
            <a:off x="5527343" y="4749421"/>
            <a:ext cx="5131558" cy="300251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5662CE8-FB00-4B60-9E34-20FBA96F6637}"/>
              </a:ext>
            </a:extLst>
          </p:cNvPr>
          <p:cNvSpPr/>
          <p:nvPr/>
        </p:nvSpPr>
        <p:spPr>
          <a:xfrm>
            <a:off x="1396051" y="4364583"/>
            <a:ext cx="3135005" cy="502692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BF2A6A2-47EE-46EE-B800-F43BF2D1C1F2}"/>
              </a:ext>
            </a:extLst>
          </p:cNvPr>
          <p:cNvSpPr/>
          <p:nvPr/>
        </p:nvSpPr>
        <p:spPr>
          <a:xfrm>
            <a:off x="1774399" y="4865022"/>
            <a:ext cx="1861908" cy="300251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BA1BCB5-EE6E-4D51-A2FD-361C2CBA31BE}"/>
              </a:ext>
            </a:extLst>
          </p:cNvPr>
          <p:cNvSpPr/>
          <p:nvPr/>
        </p:nvSpPr>
        <p:spPr>
          <a:xfrm>
            <a:off x="6543721" y="5677449"/>
            <a:ext cx="5131558" cy="150145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63C001D-6BDD-4778-BC19-155018DEFD98}"/>
              </a:ext>
            </a:extLst>
          </p:cNvPr>
          <p:cNvSpPr/>
          <p:nvPr/>
        </p:nvSpPr>
        <p:spPr>
          <a:xfrm>
            <a:off x="7246960" y="6291116"/>
            <a:ext cx="2906973" cy="464526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E02FCFB6-9188-423C-90AF-E09B30985A50}"/>
              </a:ext>
            </a:extLst>
          </p:cNvPr>
          <p:cNvSpPr/>
          <p:nvPr/>
        </p:nvSpPr>
        <p:spPr>
          <a:xfrm>
            <a:off x="5228040" y="6650203"/>
            <a:ext cx="7321898" cy="87136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89522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②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  <a:endParaRPr kumimoji="1" lang="ja-JP" altLang="en-US" sz="4800" b="1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1B10A58-8B27-44C7-A9E3-49A4BE92F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26" y="2039730"/>
            <a:ext cx="11973901" cy="7483688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7" name="楕円 6">
            <a:extLst>
              <a:ext uri="{FF2B5EF4-FFF2-40B4-BE49-F238E27FC236}">
                <a16:creationId xmlns:a16="http://schemas.microsoft.com/office/drawing/2014/main" id="{389925DD-E2C9-4570-9F2B-50989C93C7AC}"/>
              </a:ext>
            </a:extLst>
          </p:cNvPr>
          <p:cNvSpPr/>
          <p:nvPr/>
        </p:nvSpPr>
        <p:spPr>
          <a:xfrm>
            <a:off x="7642747" y="8621013"/>
            <a:ext cx="1009934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DB31FD42-4DA5-453B-94DB-46C167D2126E}"/>
              </a:ext>
            </a:extLst>
          </p:cNvPr>
          <p:cNvSpPr/>
          <p:nvPr/>
        </p:nvSpPr>
        <p:spPr>
          <a:xfrm>
            <a:off x="8444933" y="6272893"/>
            <a:ext cx="4039737" cy="18995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600" dirty="0" smtClean="0">
                <a:solidFill>
                  <a:schemeClr val="tx1"/>
                </a:solidFill>
              </a:rPr>
              <a:t>실행을 누릅니다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。</a:t>
            </a:r>
            <a:endParaRPr kumimoji="1" lang="en-US" altLang="ja-JP" sz="3600" dirty="0"/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18EFCE8C-7C1B-4E4D-BB9C-8F53E02AB78B}"/>
              </a:ext>
            </a:extLst>
          </p:cNvPr>
          <p:cNvCxnSpPr>
            <a:cxnSpLocks/>
            <a:endCxn id="7" idx="7"/>
          </p:cNvCxnSpPr>
          <p:nvPr/>
        </p:nvCxnSpPr>
        <p:spPr>
          <a:xfrm flipH="1">
            <a:off x="8504780" y="8172415"/>
            <a:ext cx="1277006" cy="5667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79750C62-D81C-4A68-AB64-F0214A51F615}"/>
              </a:ext>
            </a:extLst>
          </p:cNvPr>
          <p:cNvSpPr/>
          <p:nvPr/>
        </p:nvSpPr>
        <p:spPr>
          <a:xfrm>
            <a:off x="8073412" y="218364"/>
            <a:ext cx="4411258" cy="159706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b="1" dirty="0">
                <a:solidFill>
                  <a:srgbClr val="FF0000"/>
                </a:solidFill>
              </a:rPr>
              <a:t>이미 </a:t>
            </a:r>
            <a:r>
              <a:rPr kumimoji="1" lang="en-US" altLang="ko-KR" sz="3200" b="1" dirty="0" smtClean="0">
                <a:solidFill>
                  <a:srgbClr val="FF0000"/>
                </a:solidFill>
              </a:rPr>
              <a:t>Zoom</a:t>
            </a:r>
            <a:r>
              <a:rPr kumimoji="1" lang="ko-KR" altLang="en-US" sz="3200" b="1" dirty="0" smtClean="0">
                <a:solidFill>
                  <a:srgbClr val="FF0000"/>
                </a:solidFill>
              </a:rPr>
              <a:t>을 </a:t>
            </a:r>
            <a:r>
              <a:rPr kumimoji="1" lang="ko-KR" altLang="en-US" sz="3200" b="1" dirty="0">
                <a:solidFill>
                  <a:srgbClr val="FF0000"/>
                </a:solidFill>
              </a:rPr>
              <a:t>시작한 분은 ⑤로 </a:t>
            </a:r>
            <a:r>
              <a:rPr kumimoji="1" lang="ko-KR" altLang="en-US" sz="3200" b="1" dirty="0" smtClean="0">
                <a:solidFill>
                  <a:srgbClr val="FF0000"/>
                </a:solidFill>
              </a:rPr>
              <a:t>바로 갑니다</a:t>
            </a:r>
            <a:r>
              <a:rPr kumimoji="1" lang="ja-JP" altLang="en-US" sz="3200" b="1" dirty="0" smtClean="0">
                <a:solidFill>
                  <a:srgbClr val="FF0000"/>
                </a:solidFill>
              </a:rPr>
              <a:t>。</a:t>
            </a:r>
            <a:endParaRPr kumimoji="1" lang="en-US" altLang="ja-JP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44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③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1716AA2-2B7D-4F26-A807-92A49297B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43" y="2415654"/>
            <a:ext cx="11561064" cy="7225665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E161CCC1-A054-4C32-BB00-1445DE78BBDC}"/>
              </a:ext>
            </a:extLst>
          </p:cNvPr>
          <p:cNvSpPr/>
          <p:nvPr/>
        </p:nvSpPr>
        <p:spPr>
          <a:xfrm>
            <a:off x="5090614" y="5199798"/>
            <a:ext cx="2743201" cy="214269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3F543159-E802-4E83-B6DD-2D6A4278C08C}"/>
              </a:ext>
            </a:extLst>
          </p:cNvPr>
          <p:cNvCxnSpPr>
            <a:cxnSpLocks/>
          </p:cNvCxnSpPr>
          <p:nvPr/>
        </p:nvCxnSpPr>
        <p:spPr>
          <a:xfrm flipH="1">
            <a:off x="7284306" y="4640238"/>
            <a:ext cx="851950" cy="7947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6BE35014-2AFB-4BEA-9EF8-28A80EE8CC9E}"/>
              </a:ext>
            </a:extLst>
          </p:cNvPr>
          <p:cNvSpPr/>
          <p:nvPr/>
        </p:nvSpPr>
        <p:spPr>
          <a:xfrm>
            <a:off x="8136256" y="4100007"/>
            <a:ext cx="4203510" cy="453902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2800" dirty="0">
                <a:solidFill>
                  <a:schemeClr val="tx1"/>
                </a:solidFill>
              </a:rPr>
              <a:t>이번 교류회의 </a:t>
            </a:r>
            <a:r>
              <a:rPr kumimoji="1" lang="ko-KR" altLang="en-US" sz="2800" dirty="0" smtClean="0">
                <a:solidFill>
                  <a:schemeClr val="tx1"/>
                </a:solidFill>
              </a:rPr>
              <a:t>등록번호와 이름을 성과 이름을 뛰어서 </a:t>
            </a:r>
            <a:r>
              <a:rPr kumimoji="1" lang="ko-KR" altLang="en-US" sz="2800" dirty="0">
                <a:solidFill>
                  <a:schemeClr val="tx1"/>
                </a:solidFill>
              </a:rPr>
              <a:t>입력하고 </a:t>
            </a:r>
            <a:r>
              <a:rPr kumimoji="1" lang="en-US" altLang="ko-KR" sz="2800" dirty="0">
                <a:solidFill>
                  <a:schemeClr val="tx1"/>
                </a:solidFill>
              </a:rPr>
              <a:t>'</a:t>
            </a:r>
            <a:r>
              <a:rPr kumimoji="1" lang="ko-KR" altLang="en-US" sz="2800" dirty="0">
                <a:solidFill>
                  <a:schemeClr val="tx1"/>
                </a:solidFill>
              </a:rPr>
              <a:t>미래 미팅을 위해 이 이름을 기억한다</a:t>
            </a:r>
            <a:r>
              <a:rPr kumimoji="1" lang="en-US" altLang="ko-KR" sz="2800" dirty="0">
                <a:solidFill>
                  <a:schemeClr val="tx1"/>
                </a:solidFill>
              </a:rPr>
              <a:t>'</a:t>
            </a:r>
            <a:r>
              <a:rPr kumimoji="1" lang="ko-KR" altLang="en-US" sz="2800" dirty="0">
                <a:solidFill>
                  <a:schemeClr val="tx1"/>
                </a:solidFill>
              </a:rPr>
              <a:t>에 체크를 하고 </a:t>
            </a:r>
            <a:r>
              <a:rPr kumimoji="1" lang="en-US" altLang="ko-KR" sz="2800" dirty="0">
                <a:solidFill>
                  <a:schemeClr val="tx1"/>
                </a:solidFill>
              </a:rPr>
              <a:t>'</a:t>
            </a:r>
            <a:r>
              <a:rPr kumimoji="1" lang="ko-KR" altLang="en-US" sz="2800" dirty="0">
                <a:solidFill>
                  <a:schemeClr val="tx1"/>
                </a:solidFill>
              </a:rPr>
              <a:t>미팅 참가</a:t>
            </a:r>
            <a:r>
              <a:rPr kumimoji="1" lang="en-US" altLang="ko-KR" sz="2800" dirty="0">
                <a:solidFill>
                  <a:schemeClr val="tx1"/>
                </a:solidFill>
              </a:rPr>
              <a:t>'</a:t>
            </a:r>
            <a:r>
              <a:rPr kumimoji="1" lang="ko-KR" altLang="en-US" sz="2800" dirty="0">
                <a:solidFill>
                  <a:schemeClr val="tx1"/>
                </a:solidFill>
              </a:rPr>
              <a:t>를 </a:t>
            </a:r>
            <a:r>
              <a:rPr kumimoji="1" lang="ko-KR" altLang="en-US" sz="2800" dirty="0" smtClean="0">
                <a:solidFill>
                  <a:schemeClr val="tx1"/>
                </a:solidFill>
              </a:rPr>
              <a:t>누른다</a:t>
            </a:r>
            <a:r>
              <a:rPr kumimoji="1" lang="ja-JP" altLang="en-US" sz="2800" dirty="0" smtClean="0">
                <a:solidFill>
                  <a:schemeClr val="tx1"/>
                </a:solidFill>
              </a:rPr>
              <a:t>。</a:t>
            </a:r>
            <a:endParaRPr kumimoji="1"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3073291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④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8474D23-B3BA-4BF8-B3AD-137573804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33" y="2671034"/>
            <a:ext cx="11040533" cy="690033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73B06B4D-4AF3-4E0B-B399-36A1E48D8274}"/>
              </a:ext>
            </a:extLst>
          </p:cNvPr>
          <p:cNvSpPr/>
          <p:nvPr/>
        </p:nvSpPr>
        <p:spPr>
          <a:xfrm>
            <a:off x="5240741" y="5293547"/>
            <a:ext cx="2497540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379F97E4-6CD5-4A57-A8F2-E8279E2F73F7}"/>
              </a:ext>
            </a:extLst>
          </p:cNvPr>
          <p:cNvSpPr/>
          <p:nvPr/>
        </p:nvSpPr>
        <p:spPr>
          <a:xfrm>
            <a:off x="8570794" y="484910"/>
            <a:ext cx="3957851" cy="2613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dirty="0">
                <a:solidFill>
                  <a:schemeClr val="tx1"/>
                </a:solidFill>
              </a:rPr>
              <a:t>컴퓨터로 오디오 참여를 누르면 연결됩니다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2A95FC44-6D3F-4BDF-989E-D786210EBD5A}"/>
              </a:ext>
            </a:extLst>
          </p:cNvPr>
          <p:cNvCxnSpPr>
            <a:cxnSpLocks/>
          </p:cNvCxnSpPr>
          <p:nvPr/>
        </p:nvCxnSpPr>
        <p:spPr>
          <a:xfrm flipH="1">
            <a:off x="7574507" y="3098042"/>
            <a:ext cx="2210938" cy="24020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825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⑤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4C61398-AC17-4025-8EE1-3554B9608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49" y="2312214"/>
            <a:ext cx="11325115" cy="7078197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2864EF7D-EBA1-4078-9184-86CB2F0D2FB0}"/>
              </a:ext>
            </a:extLst>
          </p:cNvPr>
          <p:cNvSpPr/>
          <p:nvPr/>
        </p:nvSpPr>
        <p:spPr>
          <a:xfrm>
            <a:off x="6604000" y="6714699"/>
            <a:ext cx="1216167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41FB107-A352-43DE-B74D-5F062F00AFB4}"/>
              </a:ext>
            </a:extLst>
          </p:cNvPr>
          <p:cNvCxnSpPr>
            <a:cxnSpLocks/>
          </p:cNvCxnSpPr>
          <p:nvPr/>
        </p:nvCxnSpPr>
        <p:spPr>
          <a:xfrm flipH="1">
            <a:off x="7765576" y="3810207"/>
            <a:ext cx="1910687" cy="30819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DBDA6DEA-4A13-46EB-B7CF-579976433B4F}"/>
              </a:ext>
            </a:extLst>
          </p:cNvPr>
          <p:cNvSpPr/>
          <p:nvPr/>
        </p:nvSpPr>
        <p:spPr>
          <a:xfrm>
            <a:off x="8902637" y="1856094"/>
            <a:ext cx="3766403" cy="18995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「</a:t>
            </a:r>
            <a:r>
              <a:rPr kumimoji="1" lang="ko-KR" altLang="en-US" sz="3200" dirty="0">
                <a:solidFill>
                  <a:schemeClr val="tx1"/>
                </a:solidFill>
              </a:rPr>
              <a:t>비디오와 함께 </a:t>
            </a:r>
            <a:r>
              <a:rPr kumimoji="1" lang="ko-KR" altLang="en-US" sz="3200" dirty="0" err="1">
                <a:solidFill>
                  <a:schemeClr val="tx1"/>
                </a:solidFill>
              </a:rPr>
              <a:t>참가」를</a:t>
            </a:r>
            <a:r>
              <a:rPr kumimoji="1" lang="ko-KR" altLang="en-US" sz="3200" dirty="0">
                <a:solidFill>
                  <a:schemeClr val="tx1"/>
                </a:solidFill>
              </a:rPr>
              <a:t> 누른다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1446572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⑥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3CCE310-3354-47CE-AC4A-E814B677F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4" y="2411727"/>
            <a:ext cx="11017332" cy="688583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80A532E4-B78D-45D0-B937-E944D8CB46EF}"/>
              </a:ext>
            </a:extLst>
          </p:cNvPr>
          <p:cNvSpPr/>
          <p:nvPr/>
        </p:nvSpPr>
        <p:spPr>
          <a:xfrm>
            <a:off x="5439643" y="5047773"/>
            <a:ext cx="2284989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88D15E-9DA8-448E-9D92-A0097808B8B6}"/>
              </a:ext>
            </a:extLst>
          </p:cNvPr>
          <p:cNvCxnSpPr>
            <a:cxnSpLocks/>
          </p:cNvCxnSpPr>
          <p:nvPr/>
        </p:nvCxnSpPr>
        <p:spPr>
          <a:xfrm flipH="1">
            <a:off x="7601803" y="4036354"/>
            <a:ext cx="1090304" cy="12453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1F6A6902-8429-40BD-92DA-B63FEE53CBB3}"/>
              </a:ext>
            </a:extLst>
          </p:cNvPr>
          <p:cNvSpPr/>
          <p:nvPr/>
        </p:nvSpPr>
        <p:spPr>
          <a:xfrm>
            <a:off x="8555629" y="2274280"/>
            <a:ext cx="3904777" cy="18995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「</a:t>
            </a:r>
            <a:r>
              <a:rPr kumimoji="1" lang="ko-KR" altLang="en-US" sz="3200" dirty="0">
                <a:solidFill>
                  <a:schemeClr val="tx1"/>
                </a:solidFill>
              </a:rPr>
              <a:t>컴퓨터로 오디오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참여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」</a:t>
            </a:r>
            <a:r>
              <a:rPr kumimoji="1" lang="ko-KR" altLang="en-US" sz="3200" dirty="0" err="1" smtClean="0">
                <a:solidFill>
                  <a:schemeClr val="tx1"/>
                </a:solidFill>
              </a:rPr>
              <a:t>를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 누른다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2344967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DCC1BB6C-45B6-4A4C-A4FC-DB8ABF0BDF3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87105" y="2381203"/>
            <a:ext cx="11573302" cy="6844684"/>
          </a:xfrm>
          <a:prstGeom prst="rect">
            <a:avLst/>
          </a:prstGeom>
          <a:ln w="38100">
            <a:solidFill>
              <a:schemeClr val="accent6"/>
            </a:solidFill>
          </a:ln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144379"/>
            <a:ext cx="7905592" cy="1624263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4800" b="1" dirty="0" smtClean="0"/>
          </a:p>
          <a:p>
            <a:pPr algn="ctr"/>
            <a:r>
              <a:rPr kumimoji="1" lang="ja-JP" altLang="en-US" sz="4800" b="1" dirty="0" smtClean="0"/>
              <a:t>⑦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  <a:p>
            <a:pPr algn="ctr"/>
            <a:endParaRPr kumimoji="1" lang="ja-JP" altLang="en-US" sz="4800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80A532E4-B78D-45D0-B937-E944D8CB46EF}"/>
              </a:ext>
            </a:extLst>
          </p:cNvPr>
          <p:cNvSpPr/>
          <p:nvPr/>
        </p:nvSpPr>
        <p:spPr>
          <a:xfrm>
            <a:off x="3856503" y="3378681"/>
            <a:ext cx="2284989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88D15E-9DA8-448E-9D92-A0097808B8B6}"/>
              </a:ext>
            </a:extLst>
          </p:cNvPr>
          <p:cNvCxnSpPr>
            <a:cxnSpLocks/>
          </p:cNvCxnSpPr>
          <p:nvPr/>
        </p:nvCxnSpPr>
        <p:spPr>
          <a:xfrm flipH="1">
            <a:off x="6157538" y="3562066"/>
            <a:ext cx="2398091" cy="2200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1F6A6902-8429-40BD-92DA-B63FEE53CBB3}"/>
              </a:ext>
            </a:extLst>
          </p:cNvPr>
          <p:cNvSpPr/>
          <p:nvPr/>
        </p:nvSpPr>
        <p:spPr>
          <a:xfrm>
            <a:off x="8555629" y="1282890"/>
            <a:ext cx="3904777" cy="28909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sz="3200" dirty="0" smtClean="0">
                <a:solidFill>
                  <a:schemeClr val="tx1"/>
                </a:solidFill>
              </a:rPr>
              <a:t>Zoom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사용 </a:t>
            </a:r>
            <a:r>
              <a:rPr kumimoji="1" lang="ko-KR" altLang="en-US" sz="3200" dirty="0">
                <a:solidFill>
                  <a:schemeClr val="tx1"/>
                </a:solidFill>
              </a:rPr>
              <a:t>중 갱신 요구가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나타나면 </a:t>
            </a:r>
            <a:r>
              <a:rPr kumimoji="1" lang="ko-KR" altLang="en-US" sz="3200" dirty="0">
                <a:solidFill>
                  <a:schemeClr val="tx1"/>
                </a:solidFill>
              </a:rPr>
              <a:t>항상 갱신 </a:t>
            </a:r>
            <a:r>
              <a:rPr kumimoji="1" lang="ko-KR" altLang="en-US" sz="3200" dirty="0" err="1" smtClean="0">
                <a:solidFill>
                  <a:schemeClr val="tx1"/>
                </a:solidFill>
              </a:rPr>
              <a:t>클릭부탁드립니다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1510290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⑧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533214D-D83C-46F4-B309-3758DC916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40" y="2322237"/>
            <a:ext cx="3290183" cy="680876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EE9DE0E-2CE4-4A13-A988-9BA9FB397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30" y="2302029"/>
            <a:ext cx="3155352" cy="682897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80A532E4-B78D-45D0-B937-E944D8CB46EF}"/>
              </a:ext>
            </a:extLst>
          </p:cNvPr>
          <p:cNvSpPr/>
          <p:nvPr/>
        </p:nvSpPr>
        <p:spPr>
          <a:xfrm>
            <a:off x="7641320" y="2897093"/>
            <a:ext cx="816917" cy="57320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88D15E-9DA8-448E-9D92-A0097808B8B6}"/>
              </a:ext>
            </a:extLst>
          </p:cNvPr>
          <p:cNvCxnSpPr>
            <a:cxnSpLocks/>
          </p:cNvCxnSpPr>
          <p:nvPr/>
        </p:nvCxnSpPr>
        <p:spPr>
          <a:xfrm>
            <a:off x="1610436" y="5324355"/>
            <a:ext cx="197056" cy="22594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図 13">
            <a:extLst>
              <a:ext uri="{FF2B5EF4-FFF2-40B4-BE49-F238E27FC236}">
                <a16:creationId xmlns:a16="http://schemas.microsoft.com/office/drawing/2014/main" id="{CF71D1BD-59EC-40C4-AB95-F335CCA43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651" y="2322237"/>
            <a:ext cx="3155352" cy="682897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1F6A6902-8429-40BD-92DA-B63FEE53CBB3}"/>
              </a:ext>
            </a:extLst>
          </p:cNvPr>
          <p:cNvSpPr/>
          <p:nvPr/>
        </p:nvSpPr>
        <p:spPr>
          <a:xfrm>
            <a:off x="135280" y="2187508"/>
            <a:ext cx="2026639" cy="313684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dirty="0">
                <a:solidFill>
                  <a:schemeClr val="tx1"/>
                </a:solidFill>
              </a:rPr>
              <a:t>미팅에 참가 버튼을 누른다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ACDA930A-25F4-4057-8863-2B3D0950EB5E}"/>
              </a:ext>
            </a:extLst>
          </p:cNvPr>
          <p:cNvCxnSpPr>
            <a:cxnSpLocks/>
          </p:cNvCxnSpPr>
          <p:nvPr/>
        </p:nvCxnSpPr>
        <p:spPr>
          <a:xfrm flipV="1">
            <a:off x="5923868" y="3470299"/>
            <a:ext cx="1923595" cy="32620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楕円 19">
            <a:extLst>
              <a:ext uri="{FF2B5EF4-FFF2-40B4-BE49-F238E27FC236}">
                <a16:creationId xmlns:a16="http://schemas.microsoft.com/office/drawing/2014/main" id="{755E7D96-40A6-4DC9-B544-A05332227B75}"/>
              </a:ext>
            </a:extLst>
          </p:cNvPr>
          <p:cNvSpPr/>
          <p:nvPr/>
        </p:nvSpPr>
        <p:spPr>
          <a:xfrm>
            <a:off x="9142682" y="7892902"/>
            <a:ext cx="3617975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B5796534-FC29-4932-A727-4F377D214357}"/>
              </a:ext>
            </a:extLst>
          </p:cNvPr>
          <p:cNvSpPr/>
          <p:nvPr/>
        </p:nvSpPr>
        <p:spPr>
          <a:xfrm>
            <a:off x="4757938" y="6324478"/>
            <a:ext cx="1860123" cy="313684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dirty="0">
                <a:solidFill>
                  <a:schemeClr val="tx1"/>
                </a:solidFill>
              </a:rPr>
              <a:t>아래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화살표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누른다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3D86576E-F631-4C30-8A03-2444D5C9206A}"/>
              </a:ext>
            </a:extLst>
          </p:cNvPr>
          <p:cNvSpPr/>
          <p:nvPr/>
        </p:nvSpPr>
        <p:spPr>
          <a:xfrm>
            <a:off x="1388236" y="7550513"/>
            <a:ext cx="2284989" cy="806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F74B5650-3F09-453F-86AA-46B679377733}"/>
              </a:ext>
            </a:extLst>
          </p:cNvPr>
          <p:cNvCxnSpPr>
            <a:cxnSpLocks/>
          </p:cNvCxnSpPr>
          <p:nvPr/>
        </p:nvCxnSpPr>
        <p:spPr>
          <a:xfrm>
            <a:off x="10249469" y="2322237"/>
            <a:ext cx="0" cy="55706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56F02A7C-97EB-4CAA-8F18-620EA683074A}"/>
              </a:ext>
            </a:extLst>
          </p:cNvPr>
          <p:cNvSpPr/>
          <p:nvPr/>
        </p:nvSpPr>
        <p:spPr>
          <a:xfrm>
            <a:off x="8849671" y="874525"/>
            <a:ext cx="4223049" cy="15831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dirty="0">
                <a:solidFill>
                  <a:schemeClr val="tx1"/>
                </a:solidFill>
              </a:rPr>
              <a:t>이번 교류회의 이름을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선택한다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1117623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>
            <a:extLst>
              <a:ext uri="{FF2B5EF4-FFF2-40B4-BE49-F238E27FC236}">
                <a16:creationId xmlns:a16="http://schemas.microsoft.com/office/drawing/2014/main" id="{9E8D4F72-A3B9-4CC8-87E0-AADD452AA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602" y="2643687"/>
            <a:ext cx="3209527" cy="6946222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ACABE629-9796-4443-95AB-4FB1AA7B8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388" y="2653243"/>
            <a:ext cx="3287435" cy="7114834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82689E26-381E-4B99-92E3-03142F1391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3" y="2570948"/>
            <a:ext cx="3312997" cy="7170156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E55DF9-2424-45CD-AFA9-C828D16E8D83}"/>
              </a:ext>
            </a:extLst>
          </p:cNvPr>
          <p:cNvSpPr/>
          <p:nvPr/>
        </p:nvSpPr>
        <p:spPr>
          <a:xfrm>
            <a:off x="437690" y="2561039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CFAB25D6-7A5D-4A32-BDFE-621C8416600B}"/>
              </a:ext>
            </a:extLst>
          </p:cNvPr>
          <p:cNvSpPr/>
          <p:nvPr/>
        </p:nvSpPr>
        <p:spPr>
          <a:xfrm>
            <a:off x="96983" y="626026"/>
            <a:ext cx="789708" cy="69015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６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73434B29-4E70-41F7-8F81-59E3C181A95C}"/>
              </a:ext>
            </a:extLst>
          </p:cNvPr>
          <p:cNvSpPr/>
          <p:nvPr/>
        </p:nvSpPr>
        <p:spPr>
          <a:xfrm>
            <a:off x="1084855" y="926431"/>
            <a:ext cx="2029331" cy="100653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ko-KR" dirty="0" err="1" smtClean="0">
                <a:solidFill>
                  <a:schemeClr val="tx1"/>
                </a:solidFill>
              </a:rPr>
              <a:t>등록용</a:t>
            </a:r>
            <a:r>
              <a:rPr lang="ko-KR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URL</a:t>
            </a:r>
            <a:r>
              <a:rPr lang="ko-KR" altLang="ko-KR" dirty="0">
                <a:solidFill>
                  <a:schemeClr val="tx1"/>
                </a:solidFill>
              </a:rPr>
              <a:t>부분을 클릭해주세요</a:t>
            </a:r>
            <a:r>
              <a:rPr lang="en-US" altLang="ko-KR" dirty="0"/>
              <a:t>.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ja-JP" altLang="en-US" dirty="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94818EC-8262-4E90-A97B-010EA0FCD3BC}"/>
              </a:ext>
            </a:extLst>
          </p:cNvPr>
          <p:cNvSpPr/>
          <p:nvPr/>
        </p:nvSpPr>
        <p:spPr>
          <a:xfrm>
            <a:off x="4852989" y="2639756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フローチャート: 結合子 21">
            <a:extLst>
              <a:ext uri="{FF2B5EF4-FFF2-40B4-BE49-F238E27FC236}">
                <a16:creationId xmlns:a16="http://schemas.microsoft.com/office/drawing/2014/main" id="{BC34D950-E451-4E49-8317-EF93BE9C1E35}"/>
              </a:ext>
            </a:extLst>
          </p:cNvPr>
          <p:cNvSpPr/>
          <p:nvPr/>
        </p:nvSpPr>
        <p:spPr>
          <a:xfrm>
            <a:off x="3508638" y="653571"/>
            <a:ext cx="687618" cy="69015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７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8F4065D-DE43-4E4E-8F50-6D504F6464DC}"/>
              </a:ext>
            </a:extLst>
          </p:cNvPr>
          <p:cNvSpPr/>
          <p:nvPr/>
        </p:nvSpPr>
        <p:spPr>
          <a:xfrm>
            <a:off x="4196257" y="167978"/>
            <a:ext cx="4744634" cy="23514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>
              <a:solidFill>
                <a:schemeClr val="tx1"/>
              </a:solidFill>
            </a:endParaRPr>
          </a:p>
          <a:p>
            <a:r>
              <a:rPr lang="ko-KR" altLang="ko-KR" dirty="0">
                <a:solidFill>
                  <a:schemeClr val="tx1"/>
                </a:solidFill>
              </a:rPr>
              <a:t>아래 설명에 따라서 계정을 만들어주세요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ko-KR" dirty="0">
                <a:solidFill>
                  <a:schemeClr val="tx1"/>
                </a:solidFill>
              </a:rPr>
              <a:t>만드는 계정의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확인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은 다른 사람과 이중등록 되어 있지 않는지 확인하는 것이므로 입력 후 클릭해주세요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ko-KR" dirty="0">
                <a:solidFill>
                  <a:schemeClr val="tx1"/>
                </a:solidFill>
              </a:rPr>
              <a:t>모두 입력 후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등록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클릭해주세요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。*</a:t>
            </a:r>
            <a:r>
              <a:rPr kumimoji="1" lang="ko-KR" altLang="en-US" sz="1600" dirty="0" smtClean="0">
                <a:solidFill>
                  <a:schemeClr val="tx1"/>
                </a:solidFill>
              </a:rPr>
              <a:t>전화번호 </a:t>
            </a:r>
            <a:r>
              <a:rPr kumimoji="1" lang="ko-KR" altLang="en-US" sz="1400" dirty="0" smtClean="0">
                <a:solidFill>
                  <a:schemeClr val="tx1"/>
                </a:solidFill>
              </a:rPr>
              <a:t>숫자</a:t>
            </a:r>
            <a:r>
              <a:rPr kumimoji="1" lang="ko-KR" altLang="en-US" sz="1600" dirty="0" smtClean="0">
                <a:solidFill>
                  <a:schemeClr val="tx1"/>
                </a:solidFill>
              </a:rPr>
              <a:t> 사이에 </a:t>
            </a:r>
            <a:r>
              <a:rPr kumimoji="1" lang="en-US" altLang="ko-KR" sz="1600" dirty="0" smtClean="0">
                <a:solidFill>
                  <a:schemeClr val="tx1"/>
                </a:solidFill>
              </a:rPr>
              <a:t>‘</a:t>
            </a:r>
            <a:r>
              <a:rPr kumimoji="1" lang="ja-JP" altLang="en-US" sz="1600" dirty="0" smtClean="0">
                <a:solidFill>
                  <a:schemeClr val="tx1"/>
                </a:solidFill>
              </a:rPr>
              <a:t>ー</a:t>
            </a:r>
            <a:r>
              <a:rPr kumimoji="1" lang="ja-JP" altLang="en-US" sz="1600" dirty="0">
                <a:solidFill>
                  <a:schemeClr val="tx1"/>
                </a:solidFill>
              </a:rPr>
              <a:t>（ハイフ</a:t>
            </a:r>
            <a:r>
              <a:rPr kumimoji="1" lang="ja-JP" altLang="en-US" sz="1600" dirty="0" smtClean="0">
                <a:solidFill>
                  <a:schemeClr val="tx1"/>
                </a:solidFill>
              </a:rPr>
              <a:t>ン）</a:t>
            </a:r>
            <a:r>
              <a:rPr kumimoji="1" lang="en-US" altLang="ja-JP" sz="1600" dirty="0" smtClean="0">
                <a:solidFill>
                  <a:schemeClr val="tx1"/>
                </a:solidFill>
              </a:rPr>
              <a:t>’2</a:t>
            </a:r>
            <a:r>
              <a:rPr kumimoji="1" lang="ko-KR" altLang="en-US" sz="1600" dirty="0" smtClean="0">
                <a:solidFill>
                  <a:schemeClr val="tx1"/>
                </a:solidFill>
              </a:rPr>
              <a:t>개 입력해주세요</a:t>
            </a:r>
            <a:r>
              <a:rPr kumimoji="1" lang="ja-JP" altLang="en-US" sz="1600" dirty="0" smtClean="0">
                <a:solidFill>
                  <a:schemeClr val="tx1"/>
                </a:solidFill>
              </a:rPr>
              <a:t>。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endParaRPr kumimoji="1" lang="en-US" altLang="ja-JP" dirty="0"/>
          </a:p>
          <a:p>
            <a:pPr algn="ctr"/>
            <a:endParaRPr kumimoji="1" lang="ja-JP" altLang="en-US" dirty="0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DFA4E599-F3D3-4D59-9DF3-D1F51767F52B}"/>
              </a:ext>
            </a:extLst>
          </p:cNvPr>
          <p:cNvCxnSpPr>
            <a:cxnSpLocks/>
          </p:cNvCxnSpPr>
          <p:nvPr/>
        </p:nvCxnSpPr>
        <p:spPr>
          <a:xfrm>
            <a:off x="6277418" y="2532961"/>
            <a:ext cx="0" cy="8701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楕円 25">
            <a:extLst>
              <a:ext uri="{FF2B5EF4-FFF2-40B4-BE49-F238E27FC236}">
                <a16:creationId xmlns:a16="http://schemas.microsoft.com/office/drawing/2014/main" id="{7CDF3D81-A6D8-425C-9FFD-4BFEA565E377}"/>
              </a:ext>
            </a:extLst>
          </p:cNvPr>
          <p:cNvSpPr/>
          <p:nvPr/>
        </p:nvSpPr>
        <p:spPr>
          <a:xfrm>
            <a:off x="5428728" y="3388265"/>
            <a:ext cx="2370114" cy="24000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39DECDD-28ED-4066-A50D-DCB596C464A6}"/>
              </a:ext>
            </a:extLst>
          </p:cNvPr>
          <p:cNvSpPr/>
          <p:nvPr/>
        </p:nvSpPr>
        <p:spPr>
          <a:xfrm>
            <a:off x="9093042" y="2561039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フローチャート: 結合子 35">
            <a:extLst>
              <a:ext uri="{FF2B5EF4-FFF2-40B4-BE49-F238E27FC236}">
                <a16:creationId xmlns:a16="http://schemas.microsoft.com/office/drawing/2014/main" id="{3AFA8BF5-2C8A-4D8D-B261-2509FAF3FF4F}"/>
              </a:ext>
            </a:extLst>
          </p:cNvPr>
          <p:cNvSpPr/>
          <p:nvPr/>
        </p:nvSpPr>
        <p:spPr>
          <a:xfrm>
            <a:off x="8940891" y="626026"/>
            <a:ext cx="729582" cy="69015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８</a:t>
            </a: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6EF790FA-5A31-4C96-9D37-1B7F44605336}"/>
              </a:ext>
            </a:extLst>
          </p:cNvPr>
          <p:cNvSpPr/>
          <p:nvPr/>
        </p:nvSpPr>
        <p:spPr>
          <a:xfrm>
            <a:off x="9992468" y="512618"/>
            <a:ext cx="2413569" cy="153221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ko-KR" dirty="0">
                <a:solidFill>
                  <a:schemeClr val="tx1"/>
                </a:solidFill>
              </a:rPr>
              <a:t>만든 계정과 비밀번호를 입력하고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로그인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클릭합니다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r>
              <a:rPr kumimoji="1" lang="ja-JP" altLang="en-US" dirty="0"/>
              <a:t>う</a:t>
            </a:r>
            <a:endParaRPr kumimoji="1" lang="en-US" altLang="ja-JP" dirty="0"/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6BFD7B78-2EF5-402C-A921-22FA55F587AA}"/>
              </a:ext>
            </a:extLst>
          </p:cNvPr>
          <p:cNvCxnSpPr>
            <a:cxnSpLocks/>
          </p:cNvCxnSpPr>
          <p:nvPr/>
        </p:nvCxnSpPr>
        <p:spPr>
          <a:xfrm flipH="1">
            <a:off x="10826371" y="2044838"/>
            <a:ext cx="1" cy="18205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楕円 39">
            <a:extLst>
              <a:ext uri="{FF2B5EF4-FFF2-40B4-BE49-F238E27FC236}">
                <a16:creationId xmlns:a16="http://schemas.microsoft.com/office/drawing/2014/main" id="{8A46DCEE-8CF3-4F67-9BD2-198848E93144}"/>
              </a:ext>
            </a:extLst>
          </p:cNvPr>
          <p:cNvSpPr/>
          <p:nvPr/>
        </p:nvSpPr>
        <p:spPr>
          <a:xfrm>
            <a:off x="9564483" y="3869349"/>
            <a:ext cx="2370114" cy="141881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楕円 40">
            <a:extLst>
              <a:ext uri="{FF2B5EF4-FFF2-40B4-BE49-F238E27FC236}">
                <a16:creationId xmlns:a16="http://schemas.microsoft.com/office/drawing/2014/main" id="{50DDFEEA-830E-4738-AA12-DFAC2CF63068}"/>
              </a:ext>
            </a:extLst>
          </p:cNvPr>
          <p:cNvSpPr/>
          <p:nvPr/>
        </p:nvSpPr>
        <p:spPr>
          <a:xfrm>
            <a:off x="701377" y="6879885"/>
            <a:ext cx="3171202" cy="24000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0816126A-AFBB-49C3-AE6C-EA8DF7FEDC38}"/>
              </a:ext>
            </a:extLst>
          </p:cNvPr>
          <p:cNvSpPr/>
          <p:nvPr/>
        </p:nvSpPr>
        <p:spPr>
          <a:xfrm>
            <a:off x="1440805" y="3633154"/>
            <a:ext cx="1457357" cy="2045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64C469A4-5CBA-46D1-AE5F-C25BEF3C3CAD}"/>
              </a:ext>
            </a:extLst>
          </p:cNvPr>
          <p:cNvSpPr/>
          <p:nvPr/>
        </p:nvSpPr>
        <p:spPr>
          <a:xfrm>
            <a:off x="10164362" y="4081525"/>
            <a:ext cx="852077" cy="1787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DE644F4-0D1F-47AD-B5F2-A14C46BBA325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2014765" y="1932970"/>
            <a:ext cx="84756" cy="49469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347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2F70BA4-ABB3-4D7F-9B42-7A9C48793C1B}"/>
              </a:ext>
            </a:extLst>
          </p:cNvPr>
          <p:cNvSpPr/>
          <p:nvPr/>
        </p:nvSpPr>
        <p:spPr>
          <a:xfrm>
            <a:off x="552608" y="478117"/>
            <a:ext cx="7417684" cy="137797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 smtClean="0"/>
              <a:t>⑨</a:t>
            </a:r>
            <a:r>
              <a:rPr kumimoji="1" lang="en-US" altLang="ko-KR" sz="4800" b="1" dirty="0"/>
              <a:t>Zoom</a:t>
            </a:r>
            <a:r>
              <a:rPr kumimoji="1" lang="ko-KR" altLang="en-US" sz="4800" b="1" dirty="0"/>
              <a:t>에 들어 가는 방법</a:t>
            </a:r>
          </a:p>
          <a:p>
            <a:pPr algn="ctr"/>
            <a:endParaRPr kumimoji="1" lang="ja-JP" altLang="en-US" sz="4800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80A532E4-B78D-45D0-B937-E944D8CB46EF}"/>
              </a:ext>
            </a:extLst>
          </p:cNvPr>
          <p:cNvSpPr/>
          <p:nvPr/>
        </p:nvSpPr>
        <p:spPr>
          <a:xfrm>
            <a:off x="7641320" y="2897093"/>
            <a:ext cx="816917" cy="57320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ACDA930A-25F4-4057-8863-2B3D0950EB5E}"/>
              </a:ext>
            </a:extLst>
          </p:cNvPr>
          <p:cNvCxnSpPr>
            <a:cxnSpLocks/>
          </p:cNvCxnSpPr>
          <p:nvPr/>
        </p:nvCxnSpPr>
        <p:spPr>
          <a:xfrm flipV="1">
            <a:off x="5923868" y="3470299"/>
            <a:ext cx="1923595" cy="32620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F74B5650-3F09-453F-86AA-46B679377733}"/>
              </a:ext>
            </a:extLst>
          </p:cNvPr>
          <p:cNvCxnSpPr>
            <a:cxnSpLocks/>
          </p:cNvCxnSpPr>
          <p:nvPr/>
        </p:nvCxnSpPr>
        <p:spPr>
          <a:xfrm>
            <a:off x="3484592" y="4482588"/>
            <a:ext cx="187204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図 6">
            <a:extLst>
              <a:ext uri="{FF2B5EF4-FFF2-40B4-BE49-F238E27FC236}">
                <a16:creationId xmlns:a16="http://schemas.microsoft.com/office/drawing/2014/main" id="{3A336140-D33A-4772-92FC-7EB0066C0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879" y="2187508"/>
            <a:ext cx="3238491" cy="700890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3" name="楕円 22">
            <a:extLst>
              <a:ext uri="{FF2B5EF4-FFF2-40B4-BE49-F238E27FC236}">
                <a16:creationId xmlns:a16="http://schemas.microsoft.com/office/drawing/2014/main" id="{3D86576E-F631-4C30-8A03-2444D5C9206A}"/>
              </a:ext>
            </a:extLst>
          </p:cNvPr>
          <p:cNvSpPr/>
          <p:nvPr/>
        </p:nvSpPr>
        <p:spPr>
          <a:xfrm>
            <a:off x="5833386" y="3606676"/>
            <a:ext cx="2860236" cy="57320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88D15E-9DA8-448E-9D92-A0097808B8B6}"/>
              </a:ext>
            </a:extLst>
          </p:cNvPr>
          <p:cNvCxnSpPr>
            <a:cxnSpLocks/>
          </p:cNvCxnSpPr>
          <p:nvPr/>
        </p:nvCxnSpPr>
        <p:spPr>
          <a:xfrm flipV="1">
            <a:off x="2161919" y="3875965"/>
            <a:ext cx="3671467" cy="30391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1F6A6902-8429-40BD-92DA-B63FEE53CBB3}"/>
              </a:ext>
            </a:extLst>
          </p:cNvPr>
          <p:cNvSpPr/>
          <p:nvPr/>
        </p:nvSpPr>
        <p:spPr>
          <a:xfrm>
            <a:off x="1480651" y="2611459"/>
            <a:ext cx="2931984" cy="313684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3200" dirty="0" smtClean="0">
                <a:solidFill>
                  <a:schemeClr val="tx1"/>
                </a:solidFill>
              </a:rPr>
              <a:t>여기에 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번호</a:t>
            </a:r>
            <a:r>
              <a:rPr kumimoji="1" lang="en-US" altLang="ko-KR" sz="3200" dirty="0">
                <a:solidFill>
                  <a:schemeClr val="tx1"/>
                </a:solidFill>
              </a:rPr>
              <a:t>+</a:t>
            </a:r>
            <a:r>
              <a:rPr kumimoji="1" lang="ko-KR" altLang="en-US" sz="3200" dirty="0" smtClean="0">
                <a:solidFill>
                  <a:schemeClr val="tx1"/>
                </a:solidFill>
              </a:rPr>
              <a:t>이름을 </a:t>
            </a:r>
            <a:r>
              <a:rPr kumimoji="1" lang="ko-KR" altLang="en-US" sz="3200" dirty="0">
                <a:solidFill>
                  <a:schemeClr val="tx1"/>
                </a:solidFill>
              </a:rPr>
              <a:t>넣고 참여를 누른다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。</a:t>
            </a:r>
            <a:endParaRPr kumimoji="1" lang="en-US" altLang="ja-JP" sz="32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755E7D96-40A6-4DC9-B544-A05332227B75}"/>
              </a:ext>
            </a:extLst>
          </p:cNvPr>
          <p:cNvSpPr/>
          <p:nvPr/>
        </p:nvSpPr>
        <p:spPr>
          <a:xfrm>
            <a:off x="5454516" y="4179883"/>
            <a:ext cx="3140611" cy="68777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390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5785F0B0-78FD-4883-80AB-B38CB5D5D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46" y="2639756"/>
            <a:ext cx="3251064" cy="703611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B18D8A8-67DC-4CF1-9DAE-9082BA390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33" y="2730361"/>
            <a:ext cx="3307023" cy="7157229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E55DF9-2424-45CD-AFA9-C828D16E8D83}"/>
              </a:ext>
            </a:extLst>
          </p:cNvPr>
          <p:cNvSpPr/>
          <p:nvPr/>
        </p:nvSpPr>
        <p:spPr>
          <a:xfrm>
            <a:off x="404621" y="2718942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CFAB25D6-7A5D-4A32-BDFE-621C8416600B}"/>
              </a:ext>
            </a:extLst>
          </p:cNvPr>
          <p:cNvSpPr/>
          <p:nvPr/>
        </p:nvSpPr>
        <p:spPr>
          <a:xfrm>
            <a:off x="245882" y="681097"/>
            <a:ext cx="457200" cy="4572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９</a:t>
            </a:r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DE644F4-0D1F-47AD-B5F2-A14C46BBA325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2069923" y="1932970"/>
            <a:ext cx="29598" cy="71572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73434B29-4E70-41F7-8F81-59E3C181A95C}"/>
              </a:ext>
            </a:extLst>
          </p:cNvPr>
          <p:cNvSpPr/>
          <p:nvPr/>
        </p:nvSpPr>
        <p:spPr>
          <a:xfrm>
            <a:off x="1084855" y="626025"/>
            <a:ext cx="2029331" cy="13069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지금은 하지 않는다 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를 클릭합니다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endParaRPr kumimoji="1" lang="ja-JP" altLang="en-US" dirty="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94818EC-8262-4E90-A97B-010EA0FCD3BC}"/>
              </a:ext>
            </a:extLst>
          </p:cNvPr>
          <p:cNvSpPr/>
          <p:nvPr/>
        </p:nvSpPr>
        <p:spPr>
          <a:xfrm>
            <a:off x="4852989" y="2639756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フローチャート: 結合子 21">
            <a:extLst>
              <a:ext uri="{FF2B5EF4-FFF2-40B4-BE49-F238E27FC236}">
                <a16:creationId xmlns:a16="http://schemas.microsoft.com/office/drawing/2014/main" id="{BC34D950-E451-4E49-8317-EF93BE9C1E35}"/>
              </a:ext>
            </a:extLst>
          </p:cNvPr>
          <p:cNvSpPr/>
          <p:nvPr/>
        </p:nvSpPr>
        <p:spPr>
          <a:xfrm>
            <a:off x="4156364" y="681096"/>
            <a:ext cx="914400" cy="92815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10</a:t>
            </a:r>
            <a:endParaRPr kumimoji="1" lang="ja-JP" altLang="en-US" sz="3200" dirty="0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DFA4E599-F3D3-4D59-9DF3-D1F51767F52B}"/>
              </a:ext>
            </a:extLst>
          </p:cNvPr>
          <p:cNvCxnSpPr>
            <a:cxnSpLocks/>
          </p:cNvCxnSpPr>
          <p:nvPr/>
        </p:nvCxnSpPr>
        <p:spPr>
          <a:xfrm flipH="1">
            <a:off x="5957456" y="1390749"/>
            <a:ext cx="345508" cy="344021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楕円 25">
            <a:extLst>
              <a:ext uri="{FF2B5EF4-FFF2-40B4-BE49-F238E27FC236}">
                <a16:creationId xmlns:a16="http://schemas.microsoft.com/office/drawing/2014/main" id="{7CDF3D81-A6D8-425C-9FFD-4BFEA565E377}"/>
              </a:ext>
            </a:extLst>
          </p:cNvPr>
          <p:cNvSpPr/>
          <p:nvPr/>
        </p:nvSpPr>
        <p:spPr>
          <a:xfrm>
            <a:off x="4915144" y="4830959"/>
            <a:ext cx="1688841" cy="45720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49799E6D-B7DB-459F-A1F8-9C67E87D4E81}"/>
              </a:ext>
            </a:extLst>
          </p:cNvPr>
          <p:cNvSpPr/>
          <p:nvPr/>
        </p:nvSpPr>
        <p:spPr>
          <a:xfrm>
            <a:off x="5236158" y="462599"/>
            <a:ext cx="2900452" cy="9281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자녀 소개 정보 등록 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클릭합니다</a:t>
            </a:r>
            <a:r>
              <a:rPr lang="en-US" altLang="ko-KR" dirty="0"/>
              <a:t>.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pic>
        <p:nvPicPr>
          <p:cNvPr id="54" name="図 53">
            <a:extLst>
              <a:ext uri="{FF2B5EF4-FFF2-40B4-BE49-F238E27FC236}">
                <a16:creationId xmlns:a16="http://schemas.microsoft.com/office/drawing/2014/main" id="{543A8B4F-DF44-410D-8027-926D96E279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895" y="2718942"/>
            <a:ext cx="3173645" cy="6945513"/>
          </a:xfrm>
          <a:prstGeom prst="rect">
            <a:avLst/>
          </a:prstGeom>
        </p:spPr>
      </p:pic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52C88D62-A046-4E32-A783-9F9A551A0595}"/>
              </a:ext>
            </a:extLst>
          </p:cNvPr>
          <p:cNvSpPr/>
          <p:nvPr/>
        </p:nvSpPr>
        <p:spPr>
          <a:xfrm>
            <a:off x="9178922" y="2667466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37643E02-293D-4A23-AB42-B4A1078A1EE4}"/>
              </a:ext>
            </a:extLst>
          </p:cNvPr>
          <p:cNvSpPr/>
          <p:nvPr/>
        </p:nvSpPr>
        <p:spPr>
          <a:xfrm>
            <a:off x="8778530" y="179187"/>
            <a:ext cx="3942771" cy="21411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>
              <a:solidFill>
                <a:schemeClr val="tx1"/>
              </a:solidFill>
            </a:endParaRPr>
          </a:p>
          <a:p>
            <a:pPr latinLnBrk="1"/>
            <a:r>
              <a:rPr lang="ko-KR" altLang="ko-KR" dirty="0">
                <a:solidFill>
                  <a:schemeClr val="tx1"/>
                </a:solidFill>
              </a:rPr>
              <a:t>자녀의 정보를 입력해주세요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endParaRPr lang="ko-KR" altLang="ko-KR" dirty="0">
              <a:solidFill>
                <a:schemeClr val="tx1"/>
              </a:solidFill>
            </a:endParaRPr>
          </a:p>
          <a:p>
            <a:pPr latinLnBrk="1"/>
            <a:r>
              <a:rPr lang="ko-KR" altLang="ko-KR" dirty="0">
                <a:solidFill>
                  <a:schemeClr val="tx1"/>
                </a:solidFill>
              </a:rPr>
              <a:t>연락처는 자녀 본인 아닌 번호를 입력해주세요</a:t>
            </a:r>
            <a:r>
              <a:rPr lang="en-US" altLang="ko-KR" dirty="0">
                <a:solidFill>
                  <a:schemeClr val="tx1"/>
                </a:solidFill>
              </a:rPr>
              <a:t>. (</a:t>
            </a:r>
            <a:r>
              <a:rPr lang="ko-KR" altLang="ko-KR" dirty="0">
                <a:solidFill>
                  <a:schemeClr val="tx1"/>
                </a:solidFill>
              </a:rPr>
              <a:t>직접 연락 금지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endParaRPr lang="ko-KR" altLang="ko-KR" dirty="0">
              <a:solidFill>
                <a:schemeClr val="tx1"/>
              </a:solidFill>
            </a:endParaRPr>
          </a:p>
          <a:p>
            <a:pPr latinLnBrk="1"/>
            <a:r>
              <a:rPr lang="en-US" altLang="ko-KR" dirty="0">
                <a:solidFill>
                  <a:schemeClr val="tx1"/>
                </a:solidFill>
              </a:rPr>
              <a:t> *</a:t>
            </a:r>
            <a:r>
              <a:rPr lang="ko-KR" altLang="ko-KR" dirty="0">
                <a:solidFill>
                  <a:schemeClr val="tx1"/>
                </a:solidFill>
              </a:rPr>
              <a:t>모두 입력하지 않으면 교류회의 참가신청 버튼을 누를 수 없습니다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endParaRPr lang="ko-KR" altLang="ko-KR" dirty="0">
              <a:solidFill>
                <a:schemeClr val="tx1"/>
              </a:solidFill>
            </a:endParaRPr>
          </a:p>
          <a:p>
            <a:r>
              <a:rPr lang="ko-KR" altLang="ko-KR" dirty="0">
                <a:solidFill>
                  <a:schemeClr val="tx1"/>
                </a:solidFill>
              </a:rPr>
              <a:t>인력 완료 후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등록</a:t>
            </a:r>
            <a:r>
              <a:rPr lang="en-US" altLang="ko-KR" dirty="0">
                <a:solidFill>
                  <a:schemeClr val="tx1"/>
                </a:solidFill>
              </a:rPr>
              <a:t>] </a:t>
            </a:r>
            <a:r>
              <a:rPr lang="ko-KR" altLang="ko-KR" dirty="0">
                <a:solidFill>
                  <a:schemeClr val="tx1"/>
                </a:solidFill>
              </a:rPr>
              <a:t>버튼을 </a:t>
            </a:r>
            <a:r>
              <a:rPr lang="ko-KR" altLang="ko-KR" dirty="0" smtClean="0">
                <a:solidFill>
                  <a:schemeClr val="tx1"/>
                </a:solidFill>
              </a:rPr>
              <a:t>클릭해주세요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D016EFB3-C91A-4543-A8BA-706640A36A88}"/>
              </a:ext>
            </a:extLst>
          </p:cNvPr>
          <p:cNvCxnSpPr>
            <a:cxnSpLocks/>
          </p:cNvCxnSpPr>
          <p:nvPr/>
        </p:nvCxnSpPr>
        <p:spPr>
          <a:xfrm flipH="1">
            <a:off x="10418376" y="2320363"/>
            <a:ext cx="75149" cy="7904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四角形: 角を丸くする 57">
            <a:extLst>
              <a:ext uri="{FF2B5EF4-FFF2-40B4-BE49-F238E27FC236}">
                <a16:creationId xmlns:a16="http://schemas.microsoft.com/office/drawing/2014/main" id="{23D2B302-2CB9-486F-BF44-4E42E3E20443}"/>
              </a:ext>
            </a:extLst>
          </p:cNvPr>
          <p:cNvSpPr/>
          <p:nvPr/>
        </p:nvSpPr>
        <p:spPr>
          <a:xfrm>
            <a:off x="9322696" y="3614213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四角形: 角を丸くする 58">
            <a:extLst>
              <a:ext uri="{FF2B5EF4-FFF2-40B4-BE49-F238E27FC236}">
                <a16:creationId xmlns:a16="http://schemas.microsoft.com/office/drawing/2014/main" id="{2248612A-2059-4445-96C7-D8BEFAD03E7B}"/>
              </a:ext>
            </a:extLst>
          </p:cNvPr>
          <p:cNvSpPr/>
          <p:nvPr/>
        </p:nvSpPr>
        <p:spPr>
          <a:xfrm>
            <a:off x="9320955" y="4289571"/>
            <a:ext cx="1273885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四角形: 角を丸くする 59">
            <a:extLst>
              <a:ext uri="{FF2B5EF4-FFF2-40B4-BE49-F238E27FC236}">
                <a16:creationId xmlns:a16="http://schemas.microsoft.com/office/drawing/2014/main" id="{24C6B42E-9685-47E7-92E1-7466E8550487}"/>
              </a:ext>
            </a:extLst>
          </p:cNvPr>
          <p:cNvSpPr/>
          <p:nvPr/>
        </p:nvSpPr>
        <p:spPr>
          <a:xfrm>
            <a:off x="9322695" y="4994067"/>
            <a:ext cx="1095681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四角形: 角を丸くする 60">
            <a:extLst>
              <a:ext uri="{FF2B5EF4-FFF2-40B4-BE49-F238E27FC236}">
                <a16:creationId xmlns:a16="http://schemas.microsoft.com/office/drawing/2014/main" id="{B830B1A9-096B-4F98-A8DE-0BFAF0F2D34D}"/>
              </a:ext>
            </a:extLst>
          </p:cNvPr>
          <p:cNvSpPr/>
          <p:nvPr/>
        </p:nvSpPr>
        <p:spPr>
          <a:xfrm>
            <a:off x="9361265" y="5433925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四角形: 角を丸くする 61">
            <a:extLst>
              <a:ext uri="{FF2B5EF4-FFF2-40B4-BE49-F238E27FC236}">
                <a16:creationId xmlns:a16="http://schemas.microsoft.com/office/drawing/2014/main" id="{9B2A82E0-A9DC-4645-9146-5E6B0FBD6E6E}"/>
              </a:ext>
            </a:extLst>
          </p:cNvPr>
          <p:cNvSpPr/>
          <p:nvPr/>
        </p:nvSpPr>
        <p:spPr>
          <a:xfrm>
            <a:off x="9572076" y="5970039"/>
            <a:ext cx="389101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四角形: 角を丸くする 62">
            <a:extLst>
              <a:ext uri="{FF2B5EF4-FFF2-40B4-BE49-F238E27FC236}">
                <a16:creationId xmlns:a16="http://schemas.microsoft.com/office/drawing/2014/main" id="{33B4B215-72E9-47A7-A82E-14BE7BB54093}"/>
              </a:ext>
            </a:extLst>
          </p:cNvPr>
          <p:cNvSpPr/>
          <p:nvPr/>
        </p:nvSpPr>
        <p:spPr>
          <a:xfrm>
            <a:off x="9322820" y="6689386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四角形: 角を丸くする 63">
            <a:extLst>
              <a:ext uri="{FF2B5EF4-FFF2-40B4-BE49-F238E27FC236}">
                <a16:creationId xmlns:a16="http://schemas.microsoft.com/office/drawing/2014/main" id="{8A3651B6-8DB4-40A6-AAB8-76428B2DFF92}"/>
              </a:ext>
            </a:extLst>
          </p:cNvPr>
          <p:cNvSpPr/>
          <p:nvPr/>
        </p:nvSpPr>
        <p:spPr>
          <a:xfrm>
            <a:off x="9349233" y="7665000"/>
            <a:ext cx="2288585" cy="7197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フローチャート: 結合子 64">
            <a:extLst>
              <a:ext uri="{FF2B5EF4-FFF2-40B4-BE49-F238E27FC236}">
                <a16:creationId xmlns:a16="http://schemas.microsoft.com/office/drawing/2014/main" id="{3E7DA2FC-AC28-42AA-981C-40CF698685CB}"/>
              </a:ext>
            </a:extLst>
          </p:cNvPr>
          <p:cNvSpPr/>
          <p:nvPr/>
        </p:nvSpPr>
        <p:spPr>
          <a:xfrm>
            <a:off x="95989" y="462599"/>
            <a:ext cx="859250" cy="846137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９</a:t>
            </a:r>
          </a:p>
        </p:txBody>
      </p:sp>
      <p:sp>
        <p:nvSpPr>
          <p:cNvPr id="66" name="楕円 65">
            <a:extLst>
              <a:ext uri="{FF2B5EF4-FFF2-40B4-BE49-F238E27FC236}">
                <a16:creationId xmlns:a16="http://schemas.microsoft.com/office/drawing/2014/main" id="{E7718252-D8CC-4E9B-98C9-A49EBA1F726F}"/>
              </a:ext>
            </a:extLst>
          </p:cNvPr>
          <p:cNvSpPr/>
          <p:nvPr/>
        </p:nvSpPr>
        <p:spPr>
          <a:xfrm>
            <a:off x="8520545" y="3110855"/>
            <a:ext cx="3782291" cy="54651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楕円 66">
            <a:extLst>
              <a:ext uri="{FF2B5EF4-FFF2-40B4-BE49-F238E27FC236}">
                <a16:creationId xmlns:a16="http://schemas.microsoft.com/office/drawing/2014/main" id="{3308D422-6309-4E3B-A079-6AABE2CEF8BC}"/>
              </a:ext>
            </a:extLst>
          </p:cNvPr>
          <p:cNvSpPr/>
          <p:nvPr/>
        </p:nvSpPr>
        <p:spPr>
          <a:xfrm>
            <a:off x="9145366" y="9334608"/>
            <a:ext cx="594379" cy="38132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9A22DF1E-B568-430D-83B7-C91DE5D70C73}"/>
              </a:ext>
            </a:extLst>
          </p:cNvPr>
          <p:cNvCxnSpPr>
            <a:cxnSpLocks/>
          </p:cNvCxnSpPr>
          <p:nvPr/>
        </p:nvCxnSpPr>
        <p:spPr>
          <a:xfrm flipH="1">
            <a:off x="9442555" y="8271164"/>
            <a:ext cx="129522" cy="10471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フローチャート: 結合子 71">
            <a:extLst>
              <a:ext uri="{FF2B5EF4-FFF2-40B4-BE49-F238E27FC236}">
                <a16:creationId xmlns:a16="http://schemas.microsoft.com/office/drawing/2014/main" id="{D0EBF87A-3FD8-489A-9A6A-B3B5D39E0DAA}"/>
              </a:ext>
            </a:extLst>
          </p:cNvPr>
          <p:cNvSpPr/>
          <p:nvPr/>
        </p:nvSpPr>
        <p:spPr>
          <a:xfrm>
            <a:off x="8402691" y="2352212"/>
            <a:ext cx="914400" cy="92815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11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34416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518BCFCD-E33F-4CD7-A105-13E67D512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830" y="2711046"/>
            <a:ext cx="3251061" cy="707851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E9E0C0C-0439-42E0-8721-4214455D2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84" y="2563216"/>
            <a:ext cx="3251063" cy="7078513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E55DF9-2424-45CD-AFA9-C828D16E8D83}"/>
              </a:ext>
            </a:extLst>
          </p:cNvPr>
          <p:cNvSpPr/>
          <p:nvPr/>
        </p:nvSpPr>
        <p:spPr>
          <a:xfrm>
            <a:off x="713352" y="2409431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CFAB25D6-7A5D-4A32-BDFE-621C8416600B}"/>
              </a:ext>
            </a:extLst>
          </p:cNvPr>
          <p:cNvSpPr/>
          <p:nvPr/>
        </p:nvSpPr>
        <p:spPr>
          <a:xfrm>
            <a:off x="468202" y="570261"/>
            <a:ext cx="893752" cy="953183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12</a:t>
            </a:r>
            <a:endParaRPr kumimoji="1" lang="ja-JP" altLang="en-US" sz="3200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DE644F4-0D1F-47AD-B5F2-A14C46BBA325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2271738" y="1701486"/>
            <a:ext cx="192742" cy="295519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73434B29-4E70-41F7-8F81-59E3C181A95C}"/>
              </a:ext>
            </a:extLst>
          </p:cNvPr>
          <p:cNvSpPr/>
          <p:nvPr/>
        </p:nvSpPr>
        <p:spPr>
          <a:xfrm>
            <a:off x="1375601" y="394541"/>
            <a:ext cx="2177757" cy="13069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본인사진등록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클릭합니다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endParaRPr kumimoji="1" lang="ja-JP" altLang="en-US" dirty="0"/>
          </a:p>
        </p:txBody>
      </p:sp>
      <p:sp>
        <p:nvSpPr>
          <p:cNvPr id="22" name="フローチャート: 結合子 21">
            <a:extLst>
              <a:ext uri="{FF2B5EF4-FFF2-40B4-BE49-F238E27FC236}">
                <a16:creationId xmlns:a16="http://schemas.microsoft.com/office/drawing/2014/main" id="{BC34D950-E451-4E49-8317-EF93BE9C1E35}"/>
              </a:ext>
            </a:extLst>
          </p:cNvPr>
          <p:cNvSpPr/>
          <p:nvPr/>
        </p:nvSpPr>
        <p:spPr>
          <a:xfrm>
            <a:off x="4364188" y="514842"/>
            <a:ext cx="851469" cy="870613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13</a:t>
            </a:r>
            <a:endParaRPr kumimoji="1" lang="ja-JP" altLang="en-US" sz="3200" dirty="0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7CDF3D81-A6D8-425C-9FFD-4BFEA565E377}"/>
              </a:ext>
            </a:extLst>
          </p:cNvPr>
          <p:cNvSpPr/>
          <p:nvPr/>
        </p:nvSpPr>
        <p:spPr>
          <a:xfrm>
            <a:off x="1755900" y="4708917"/>
            <a:ext cx="1004382" cy="24408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39DECDD-28ED-4066-A50D-DCB596C464A6}"/>
              </a:ext>
            </a:extLst>
          </p:cNvPr>
          <p:cNvSpPr/>
          <p:nvPr/>
        </p:nvSpPr>
        <p:spPr>
          <a:xfrm>
            <a:off x="5006963" y="2621493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E217EBB7-7C27-447C-A09F-389311F0C7F7}"/>
              </a:ext>
            </a:extLst>
          </p:cNvPr>
          <p:cNvSpPr/>
          <p:nvPr/>
        </p:nvSpPr>
        <p:spPr>
          <a:xfrm>
            <a:off x="887688" y="3882745"/>
            <a:ext cx="1370403" cy="457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DFA4E599-F3D3-4D59-9DF3-D1F51767F52B}"/>
              </a:ext>
            </a:extLst>
          </p:cNvPr>
          <p:cNvCxnSpPr>
            <a:cxnSpLocks/>
          </p:cNvCxnSpPr>
          <p:nvPr/>
        </p:nvCxnSpPr>
        <p:spPr>
          <a:xfrm flipH="1">
            <a:off x="6663461" y="2354079"/>
            <a:ext cx="221391" cy="204722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楕円 48">
            <a:extLst>
              <a:ext uri="{FF2B5EF4-FFF2-40B4-BE49-F238E27FC236}">
                <a16:creationId xmlns:a16="http://schemas.microsoft.com/office/drawing/2014/main" id="{CE3DDCA3-B9E2-4A62-A9F1-18F560352ABF}"/>
              </a:ext>
            </a:extLst>
          </p:cNvPr>
          <p:cNvSpPr/>
          <p:nvPr/>
        </p:nvSpPr>
        <p:spPr>
          <a:xfrm>
            <a:off x="5341652" y="4401300"/>
            <a:ext cx="2673415" cy="8084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四角形: 角を丸くする 75">
            <a:extLst>
              <a:ext uri="{FF2B5EF4-FFF2-40B4-BE49-F238E27FC236}">
                <a16:creationId xmlns:a16="http://schemas.microsoft.com/office/drawing/2014/main" id="{12A0C113-0EDB-4D5E-8901-6B18373870C7}"/>
              </a:ext>
            </a:extLst>
          </p:cNvPr>
          <p:cNvSpPr/>
          <p:nvPr/>
        </p:nvSpPr>
        <p:spPr>
          <a:xfrm>
            <a:off x="5509154" y="109920"/>
            <a:ext cx="2914409" cy="22559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en-US" altLang="ko-KR" dirty="0" smtClean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파일 선택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클릭하고 사진을 스마트폰 앨범에서 등록하고 싶은 사진을 고르고</a:t>
            </a:r>
          </a:p>
          <a:p>
            <a:pPr latinLnBrk="1"/>
            <a:r>
              <a:rPr lang="en-US" altLang="ko-KR" dirty="0">
                <a:solidFill>
                  <a:schemeClr val="tx1"/>
                </a:solidFill>
              </a:rPr>
              <a:t> [</a:t>
            </a:r>
            <a:r>
              <a:rPr lang="ko-KR" altLang="ko-KR" dirty="0">
                <a:solidFill>
                  <a:schemeClr val="tx1"/>
                </a:solidFill>
              </a:rPr>
              <a:t>파일 불러내기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를 </a:t>
            </a:r>
            <a:r>
              <a:rPr lang="ko-KR" altLang="ko-KR" dirty="0" smtClean="0">
                <a:solidFill>
                  <a:schemeClr val="tx1"/>
                </a:solidFill>
              </a:rPr>
              <a:t>클릭합니다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80" name="四角形: 角を丸くする 79">
            <a:extLst>
              <a:ext uri="{FF2B5EF4-FFF2-40B4-BE49-F238E27FC236}">
                <a16:creationId xmlns:a16="http://schemas.microsoft.com/office/drawing/2014/main" id="{EA2FDBF8-EB27-4B02-9583-3F11E85FB73C}"/>
              </a:ext>
            </a:extLst>
          </p:cNvPr>
          <p:cNvSpPr/>
          <p:nvPr/>
        </p:nvSpPr>
        <p:spPr>
          <a:xfrm>
            <a:off x="9664833" y="451738"/>
            <a:ext cx="2837997" cy="1498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ko-KR" altLang="ko-KR" dirty="0">
                <a:solidFill>
                  <a:schemeClr val="tx1"/>
                </a:solidFill>
              </a:rPr>
              <a:t>선택한 사진으로 좋으면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사진 등록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클릭합니다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ko-KR" dirty="0">
              <a:solidFill>
                <a:schemeClr val="tx1"/>
              </a:solidFill>
            </a:endParaRPr>
          </a:p>
        </p:txBody>
      </p:sp>
      <p:pic>
        <p:nvPicPr>
          <p:cNvPr id="81" name="図 80">
            <a:extLst>
              <a:ext uri="{FF2B5EF4-FFF2-40B4-BE49-F238E27FC236}">
                <a16:creationId xmlns:a16="http://schemas.microsoft.com/office/drawing/2014/main" id="{F0A82D80-D4B0-477A-9241-649BBD06F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381" y="2474556"/>
            <a:ext cx="3355328" cy="7261772"/>
          </a:xfrm>
          <a:prstGeom prst="rect">
            <a:avLst/>
          </a:prstGeom>
        </p:spPr>
      </p:pic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8EB2EE57-D76A-47A5-A38A-2CAAFCD53915}"/>
              </a:ext>
            </a:extLst>
          </p:cNvPr>
          <p:cNvSpPr/>
          <p:nvPr/>
        </p:nvSpPr>
        <p:spPr>
          <a:xfrm>
            <a:off x="9374240" y="5355722"/>
            <a:ext cx="2986195" cy="227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3" name="図 82">
            <a:extLst>
              <a:ext uri="{FF2B5EF4-FFF2-40B4-BE49-F238E27FC236}">
                <a16:creationId xmlns:a16="http://schemas.microsoft.com/office/drawing/2014/main" id="{A8214073-A3C2-432E-8CCE-803F12381B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22438" y="5455859"/>
            <a:ext cx="1546734" cy="2055080"/>
          </a:xfrm>
          <a:prstGeom prst="rect">
            <a:avLst/>
          </a:prstGeom>
          <a:effectLst>
            <a:softEdge rad="0"/>
          </a:effectLst>
        </p:spPr>
      </p:pic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423164EB-EE3F-44B2-8D54-6D7C64B6E3C9}"/>
              </a:ext>
            </a:extLst>
          </p:cNvPr>
          <p:cNvSpPr/>
          <p:nvPr/>
        </p:nvSpPr>
        <p:spPr>
          <a:xfrm>
            <a:off x="9373825" y="2474557"/>
            <a:ext cx="3420015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四角形: 角を丸くする 84">
            <a:extLst>
              <a:ext uri="{FF2B5EF4-FFF2-40B4-BE49-F238E27FC236}">
                <a16:creationId xmlns:a16="http://schemas.microsoft.com/office/drawing/2014/main" id="{E48DAB51-8639-4857-A031-96B8594398AC}"/>
              </a:ext>
            </a:extLst>
          </p:cNvPr>
          <p:cNvSpPr/>
          <p:nvPr/>
        </p:nvSpPr>
        <p:spPr>
          <a:xfrm>
            <a:off x="9774326" y="3670318"/>
            <a:ext cx="852077" cy="1787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四角形: 角を丸くする 85">
            <a:extLst>
              <a:ext uri="{FF2B5EF4-FFF2-40B4-BE49-F238E27FC236}">
                <a16:creationId xmlns:a16="http://schemas.microsoft.com/office/drawing/2014/main" id="{CE26FB66-B345-46AB-86EA-79C814E6728F}"/>
              </a:ext>
            </a:extLst>
          </p:cNvPr>
          <p:cNvSpPr/>
          <p:nvPr/>
        </p:nvSpPr>
        <p:spPr>
          <a:xfrm>
            <a:off x="11193231" y="3879273"/>
            <a:ext cx="1446215" cy="2246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四角形: 角を丸くする 86">
            <a:extLst>
              <a:ext uri="{FF2B5EF4-FFF2-40B4-BE49-F238E27FC236}">
                <a16:creationId xmlns:a16="http://schemas.microsoft.com/office/drawing/2014/main" id="{BFC39EC1-330F-4F24-B7D0-1C6B317160B4}"/>
              </a:ext>
            </a:extLst>
          </p:cNvPr>
          <p:cNvSpPr/>
          <p:nvPr/>
        </p:nvSpPr>
        <p:spPr>
          <a:xfrm>
            <a:off x="9961318" y="3926180"/>
            <a:ext cx="665086" cy="1472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8" name="直線矢印コネクタ 87">
            <a:extLst>
              <a:ext uri="{FF2B5EF4-FFF2-40B4-BE49-F238E27FC236}">
                <a16:creationId xmlns:a16="http://schemas.microsoft.com/office/drawing/2014/main" id="{F706CF05-7E48-448F-B2EB-A9CBE70433DA}"/>
              </a:ext>
            </a:extLst>
          </p:cNvPr>
          <p:cNvCxnSpPr>
            <a:cxnSpLocks/>
          </p:cNvCxnSpPr>
          <p:nvPr/>
        </p:nvCxnSpPr>
        <p:spPr>
          <a:xfrm flipH="1">
            <a:off x="10016000" y="1958355"/>
            <a:ext cx="889320" cy="29787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フローチャート: 結合子 88">
            <a:extLst>
              <a:ext uri="{FF2B5EF4-FFF2-40B4-BE49-F238E27FC236}">
                <a16:creationId xmlns:a16="http://schemas.microsoft.com/office/drawing/2014/main" id="{A54A0382-8BFC-42BC-86B9-E23B2C9128B8}"/>
              </a:ext>
            </a:extLst>
          </p:cNvPr>
          <p:cNvSpPr/>
          <p:nvPr/>
        </p:nvSpPr>
        <p:spPr>
          <a:xfrm>
            <a:off x="8720725" y="817418"/>
            <a:ext cx="944108" cy="88406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14</a:t>
            </a:r>
            <a:endParaRPr kumimoji="1" lang="ja-JP" altLang="en-US" sz="3200" dirty="0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353D5A81-4B71-4863-9352-514D1B03FEAB}"/>
              </a:ext>
            </a:extLst>
          </p:cNvPr>
          <p:cNvSpPr/>
          <p:nvPr/>
        </p:nvSpPr>
        <p:spPr>
          <a:xfrm>
            <a:off x="836630" y="3926180"/>
            <a:ext cx="1466049" cy="1472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6DAFC95C-3044-49BA-9CC6-A80846568EA9}"/>
              </a:ext>
            </a:extLst>
          </p:cNvPr>
          <p:cNvSpPr/>
          <p:nvPr/>
        </p:nvSpPr>
        <p:spPr>
          <a:xfrm>
            <a:off x="5433828" y="3881540"/>
            <a:ext cx="859454" cy="1919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0E26BF82-B87B-4EDC-9239-C888BCA29044}"/>
              </a:ext>
            </a:extLst>
          </p:cNvPr>
          <p:cNvSpPr/>
          <p:nvPr/>
        </p:nvSpPr>
        <p:spPr>
          <a:xfrm>
            <a:off x="5699758" y="4108196"/>
            <a:ext cx="593523" cy="1787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835A523E-C069-44F7-A462-28566CCEE732}"/>
              </a:ext>
            </a:extLst>
          </p:cNvPr>
          <p:cNvSpPr/>
          <p:nvPr/>
        </p:nvSpPr>
        <p:spPr>
          <a:xfrm>
            <a:off x="6864976" y="4108196"/>
            <a:ext cx="852077" cy="1787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6ACDF33E-AB9B-42D2-876F-D8277CCDB7B0}"/>
              </a:ext>
            </a:extLst>
          </p:cNvPr>
          <p:cNvSpPr/>
          <p:nvPr/>
        </p:nvSpPr>
        <p:spPr>
          <a:xfrm>
            <a:off x="10900427" y="3717670"/>
            <a:ext cx="246567" cy="131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16E1F928-7962-4F25-9CDE-E12CE4C03EEE}"/>
              </a:ext>
            </a:extLst>
          </p:cNvPr>
          <p:cNvSpPr/>
          <p:nvPr/>
        </p:nvSpPr>
        <p:spPr>
          <a:xfrm>
            <a:off x="11421018" y="3700485"/>
            <a:ext cx="852077" cy="1787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16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6E9E0C0C-0439-42E0-8721-4214455D2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18" y="2548939"/>
            <a:ext cx="3251063" cy="7078513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E55DF9-2424-45CD-AFA9-C828D16E8D83}"/>
              </a:ext>
            </a:extLst>
          </p:cNvPr>
          <p:cNvSpPr/>
          <p:nvPr/>
        </p:nvSpPr>
        <p:spPr>
          <a:xfrm>
            <a:off x="671048" y="2512617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CFAB25D6-7A5D-4A32-BDFE-621C8416600B}"/>
              </a:ext>
            </a:extLst>
          </p:cNvPr>
          <p:cNvSpPr/>
          <p:nvPr/>
        </p:nvSpPr>
        <p:spPr>
          <a:xfrm>
            <a:off x="213104" y="729994"/>
            <a:ext cx="870725" cy="94239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15</a:t>
            </a:r>
            <a:endParaRPr kumimoji="1" lang="ja-JP" altLang="en-US" sz="3200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DE644F4-0D1F-47AD-B5F2-A14C46BBA325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2483063" y="1884548"/>
            <a:ext cx="603632" cy="27669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73434B29-4E70-41F7-8F81-59E3C181A95C}"/>
              </a:ext>
            </a:extLst>
          </p:cNvPr>
          <p:cNvSpPr/>
          <p:nvPr/>
        </p:nvSpPr>
        <p:spPr>
          <a:xfrm>
            <a:off x="1318213" y="577603"/>
            <a:ext cx="2329699" cy="13069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가족사진등록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클릭합니다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endParaRPr kumimoji="1" lang="ja-JP" altLang="en-US" dirty="0"/>
          </a:p>
        </p:txBody>
      </p:sp>
      <p:sp>
        <p:nvSpPr>
          <p:cNvPr id="22" name="フローチャート: 結合子 21">
            <a:extLst>
              <a:ext uri="{FF2B5EF4-FFF2-40B4-BE49-F238E27FC236}">
                <a16:creationId xmlns:a16="http://schemas.microsoft.com/office/drawing/2014/main" id="{BC34D950-E451-4E49-8317-EF93BE9C1E35}"/>
              </a:ext>
            </a:extLst>
          </p:cNvPr>
          <p:cNvSpPr/>
          <p:nvPr/>
        </p:nvSpPr>
        <p:spPr>
          <a:xfrm>
            <a:off x="4075379" y="681096"/>
            <a:ext cx="851471" cy="870613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16</a:t>
            </a:r>
            <a:endParaRPr kumimoji="1" lang="ja-JP" altLang="en-US" sz="3200" dirty="0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7CDF3D81-A6D8-425C-9FFD-4BFEA565E377}"/>
              </a:ext>
            </a:extLst>
          </p:cNvPr>
          <p:cNvSpPr/>
          <p:nvPr/>
        </p:nvSpPr>
        <p:spPr>
          <a:xfrm>
            <a:off x="2513777" y="4651517"/>
            <a:ext cx="1004382" cy="24408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39DECDD-28ED-4066-A50D-DCB596C464A6}"/>
              </a:ext>
            </a:extLst>
          </p:cNvPr>
          <p:cNvSpPr/>
          <p:nvPr/>
        </p:nvSpPr>
        <p:spPr>
          <a:xfrm>
            <a:off x="4926850" y="2561039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49799E6D-B7DB-459F-A1F8-9C67E87D4E81}"/>
              </a:ext>
            </a:extLst>
          </p:cNvPr>
          <p:cNvSpPr/>
          <p:nvPr/>
        </p:nvSpPr>
        <p:spPr>
          <a:xfrm>
            <a:off x="5161234" y="230127"/>
            <a:ext cx="2648668" cy="22559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파일 선택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을 클릭하고 사진을 스마트폰 앨범에서 고르고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ko-KR" altLang="ko-KR" dirty="0">
                <a:solidFill>
                  <a:schemeClr val="tx1"/>
                </a:solidFill>
              </a:rPr>
              <a:t>파일 불러내기</a:t>
            </a:r>
            <a:r>
              <a:rPr lang="en-US" altLang="ko-KR" dirty="0">
                <a:solidFill>
                  <a:schemeClr val="tx1"/>
                </a:solidFill>
              </a:rPr>
              <a:t>]</a:t>
            </a:r>
            <a:r>
              <a:rPr lang="ko-KR" altLang="ko-KR" dirty="0">
                <a:solidFill>
                  <a:schemeClr val="tx1"/>
                </a:solidFill>
              </a:rPr>
              <a:t>를 </a:t>
            </a:r>
          </a:p>
          <a:p>
            <a:r>
              <a:rPr lang="ko-KR" altLang="ko-KR" dirty="0">
                <a:solidFill>
                  <a:schemeClr val="tx1"/>
                </a:solidFill>
              </a:rPr>
              <a:t>클릭 후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ko-KR" dirty="0">
                <a:solidFill>
                  <a:schemeClr val="tx1"/>
                </a:solidFill>
              </a:rPr>
              <a:t>사진 등록을 클릭합니다 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FB8DF091-8B90-43D0-B490-BE628EF26F21}"/>
              </a:ext>
            </a:extLst>
          </p:cNvPr>
          <p:cNvSpPr/>
          <p:nvPr/>
        </p:nvSpPr>
        <p:spPr>
          <a:xfrm>
            <a:off x="5059763" y="3484591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四角形: 角を丸くする 34">
            <a:extLst>
              <a:ext uri="{FF2B5EF4-FFF2-40B4-BE49-F238E27FC236}">
                <a16:creationId xmlns:a16="http://schemas.microsoft.com/office/drawing/2014/main" id="{BCEB86BA-0B7D-477D-86DB-8FAEDA1B2325}"/>
              </a:ext>
            </a:extLst>
          </p:cNvPr>
          <p:cNvSpPr/>
          <p:nvPr/>
        </p:nvSpPr>
        <p:spPr>
          <a:xfrm>
            <a:off x="5033958" y="4159949"/>
            <a:ext cx="1273885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322FF388-218E-422A-9B95-A6025EC0DB4D}"/>
              </a:ext>
            </a:extLst>
          </p:cNvPr>
          <p:cNvSpPr/>
          <p:nvPr/>
        </p:nvSpPr>
        <p:spPr>
          <a:xfrm>
            <a:off x="5059762" y="4864445"/>
            <a:ext cx="1095681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BA909403-1B9E-4513-B20E-03D1798C8EDD}"/>
              </a:ext>
            </a:extLst>
          </p:cNvPr>
          <p:cNvSpPr/>
          <p:nvPr/>
        </p:nvSpPr>
        <p:spPr>
          <a:xfrm>
            <a:off x="5086300" y="5352431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四角形: 角を丸くする 40">
            <a:extLst>
              <a:ext uri="{FF2B5EF4-FFF2-40B4-BE49-F238E27FC236}">
                <a16:creationId xmlns:a16="http://schemas.microsoft.com/office/drawing/2014/main" id="{19160BC8-6131-416D-83C7-804099E3D5C2}"/>
              </a:ext>
            </a:extLst>
          </p:cNvPr>
          <p:cNvSpPr/>
          <p:nvPr/>
        </p:nvSpPr>
        <p:spPr>
          <a:xfrm>
            <a:off x="5309143" y="5840417"/>
            <a:ext cx="389101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88443A54-1F17-4852-A1C1-992B1D4FF89D}"/>
              </a:ext>
            </a:extLst>
          </p:cNvPr>
          <p:cNvSpPr/>
          <p:nvPr/>
        </p:nvSpPr>
        <p:spPr>
          <a:xfrm>
            <a:off x="5046493" y="6623018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D4DFF789-E2D8-4DB3-9F71-2449F1388DEB}"/>
              </a:ext>
            </a:extLst>
          </p:cNvPr>
          <p:cNvSpPr/>
          <p:nvPr/>
        </p:nvSpPr>
        <p:spPr>
          <a:xfrm>
            <a:off x="5033958" y="7597421"/>
            <a:ext cx="2451523" cy="7841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E217EBB7-7C27-447C-A09F-389311F0C7F7}"/>
              </a:ext>
            </a:extLst>
          </p:cNvPr>
          <p:cNvSpPr/>
          <p:nvPr/>
        </p:nvSpPr>
        <p:spPr>
          <a:xfrm>
            <a:off x="818865" y="3887165"/>
            <a:ext cx="1420441" cy="1729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CF56B37D-AC61-43E5-92B9-B0D758C81C35}"/>
              </a:ext>
            </a:extLst>
          </p:cNvPr>
          <p:cNvSpPr/>
          <p:nvPr/>
        </p:nvSpPr>
        <p:spPr>
          <a:xfrm>
            <a:off x="5282498" y="3756801"/>
            <a:ext cx="83149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DE17E863-654F-4F5B-A9B5-E22827560170}"/>
              </a:ext>
            </a:extLst>
          </p:cNvPr>
          <p:cNvSpPr/>
          <p:nvPr/>
        </p:nvSpPr>
        <p:spPr>
          <a:xfrm>
            <a:off x="5476351" y="3965755"/>
            <a:ext cx="674448" cy="164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95C1CD7A-FE3E-4698-993F-43961FA7E8AE}"/>
              </a:ext>
            </a:extLst>
          </p:cNvPr>
          <p:cNvSpPr/>
          <p:nvPr/>
        </p:nvSpPr>
        <p:spPr>
          <a:xfrm>
            <a:off x="6757089" y="3980490"/>
            <a:ext cx="83149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楕円 48">
            <a:extLst>
              <a:ext uri="{FF2B5EF4-FFF2-40B4-BE49-F238E27FC236}">
                <a16:creationId xmlns:a16="http://schemas.microsoft.com/office/drawing/2014/main" id="{CE3DDCA3-B9E2-4A62-A9F1-18F560352ABF}"/>
              </a:ext>
            </a:extLst>
          </p:cNvPr>
          <p:cNvSpPr/>
          <p:nvPr/>
        </p:nvSpPr>
        <p:spPr>
          <a:xfrm>
            <a:off x="5476351" y="4180470"/>
            <a:ext cx="2673415" cy="8084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id="{103A8C38-B924-4C60-A3AF-39C7C6388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626" y="2673449"/>
            <a:ext cx="3235496" cy="7002425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33F650EF-4613-499D-B088-02941F60D9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699" b="32193"/>
          <a:stretch/>
        </p:blipFill>
        <p:spPr>
          <a:xfrm>
            <a:off x="5018799" y="5439190"/>
            <a:ext cx="3005409" cy="2048638"/>
          </a:xfrm>
          <a:prstGeom prst="rect">
            <a:avLst/>
          </a:prstGeom>
        </p:spPr>
      </p:pic>
      <p:sp>
        <p:nvSpPr>
          <p:cNvPr id="36" name="四角形: 角を丸くする 35">
            <a:extLst>
              <a:ext uri="{FF2B5EF4-FFF2-40B4-BE49-F238E27FC236}">
                <a16:creationId xmlns:a16="http://schemas.microsoft.com/office/drawing/2014/main" id="{D2EE9664-53D9-463C-9378-E328E4F5F61B}"/>
              </a:ext>
            </a:extLst>
          </p:cNvPr>
          <p:cNvSpPr/>
          <p:nvPr/>
        </p:nvSpPr>
        <p:spPr>
          <a:xfrm>
            <a:off x="5356588" y="3829974"/>
            <a:ext cx="839252" cy="1357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四角形: 角を丸くする 51">
            <a:extLst>
              <a:ext uri="{FF2B5EF4-FFF2-40B4-BE49-F238E27FC236}">
                <a16:creationId xmlns:a16="http://schemas.microsoft.com/office/drawing/2014/main" id="{50E3B431-7A74-4F02-9B8B-5590D1A63065}"/>
              </a:ext>
            </a:extLst>
          </p:cNvPr>
          <p:cNvSpPr/>
          <p:nvPr/>
        </p:nvSpPr>
        <p:spPr>
          <a:xfrm>
            <a:off x="6741357" y="4060067"/>
            <a:ext cx="83925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90A12008-EB80-4E64-9A1A-9BA5DAA3AD60}"/>
              </a:ext>
            </a:extLst>
          </p:cNvPr>
          <p:cNvSpPr/>
          <p:nvPr/>
        </p:nvSpPr>
        <p:spPr>
          <a:xfrm>
            <a:off x="5539141" y="4071555"/>
            <a:ext cx="66399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DFA4E599-F3D3-4D59-9DF3-D1F51767F52B}"/>
              </a:ext>
            </a:extLst>
          </p:cNvPr>
          <p:cNvCxnSpPr>
            <a:cxnSpLocks/>
            <a:stCxn id="28" idx="2"/>
          </p:cNvCxnSpPr>
          <p:nvPr/>
        </p:nvCxnSpPr>
        <p:spPr>
          <a:xfrm flipH="1">
            <a:off x="6056012" y="2486083"/>
            <a:ext cx="429556" cy="183302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楕円 53">
            <a:extLst>
              <a:ext uri="{FF2B5EF4-FFF2-40B4-BE49-F238E27FC236}">
                <a16:creationId xmlns:a16="http://schemas.microsoft.com/office/drawing/2014/main" id="{00314C9C-A520-4F76-9660-A161154D2D9E}"/>
              </a:ext>
            </a:extLst>
          </p:cNvPr>
          <p:cNvSpPr/>
          <p:nvPr/>
        </p:nvSpPr>
        <p:spPr>
          <a:xfrm>
            <a:off x="5419783" y="4290063"/>
            <a:ext cx="2673415" cy="8084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E55926BB-B63E-46C1-A31B-E819BE72F2F0}"/>
              </a:ext>
            </a:extLst>
          </p:cNvPr>
          <p:cNvSpPr/>
          <p:nvPr/>
        </p:nvSpPr>
        <p:spPr>
          <a:xfrm>
            <a:off x="6456379" y="3874515"/>
            <a:ext cx="211291" cy="1146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9F65CD74-5262-4594-8D8F-2D8CC6545A5A}"/>
              </a:ext>
            </a:extLst>
          </p:cNvPr>
          <p:cNvSpPr/>
          <p:nvPr/>
        </p:nvSpPr>
        <p:spPr>
          <a:xfrm>
            <a:off x="6995694" y="3836378"/>
            <a:ext cx="83925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6200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6927FC1A-4BD0-427B-AC94-22D82EDD5288}"/>
              </a:ext>
            </a:extLst>
          </p:cNvPr>
          <p:cNvSpPr/>
          <p:nvPr/>
        </p:nvSpPr>
        <p:spPr>
          <a:xfrm>
            <a:off x="9827956" y="666788"/>
            <a:ext cx="2837997" cy="1498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 smtClean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본인영상등록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을 클릭합니다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sp>
        <p:nvSpPr>
          <p:cNvPr id="56" name="フローチャート: 結合子 55">
            <a:extLst>
              <a:ext uri="{FF2B5EF4-FFF2-40B4-BE49-F238E27FC236}">
                <a16:creationId xmlns:a16="http://schemas.microsoft.com/office/drawing/2014/main" id="{A0C015CA-3172-4031-A580-AD4DD7CF6815}"/>
              </a:ext>
            </a:extLst>
          </p:cNvPr>
          <p:cNvSpPr/>
          <p:nvPr/>
        </p:nvSpPr>
        <p:spPr>
          <a:xfrm>
            <a:off x="8819147" y="652742"/>
            <a:ext cx="944342" cy="79779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17</a:t>
            </a:r>
            <a:endParaRPr kumimoji="1" lang="ja-JP" altLang="en-US" sz="3200" dirty="0"/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3C87450F-E841-42AC-8485-0BA88D777518}"/>
              </a:ext>
            </a:extLst>
          </p:cNvPr>
          <p:cNvSpPr/>
          <p:nvPr/>
        </p:nvSpPr>
        <p:spPr>
          <a:xfrm>
            <a:off x="9183251" y="5254562"/>
            <a:ext cx="2986195" cy="227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四角形: 角を丸くする 60">
            <a:extLst>
              <a:ext uri="{FF2B5EF4-FFF2-40B4-BE49-F238E27FC236}">
                <a16:creationId xmlns:a16="http://schemas.microsoft.com/office/drawing/2014/main" id="{47950FA8-96C6-4E80-AEA9-54FA1E574116}"/>
              </a:ext>
            </a:extLst>
          </p:cNvPr>
          <p:cNvSpPr/>
          <p:nvPr/>
        </p:nvSpPr>
        <p:spPr>
          <a:xfrm>
            <a:off x="769660" y="203550"/>
            <a:ext cx="3629313" cy="92647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en-US" altLang="ko-KR" sz="2800" dirty="0" smtClean="0"/>
              <a:t>(</a:t>
            </a:r>
            <a:r>
              <a:rPr lang="ko-KR" altLang="en-US" sz="2800" dirty="0" smtClean="0"/>
              <a:t>자녀</a:t>
            </a:r>
            <a:r>
              <a:rPr lang="en-US" altLang="ko-KR" sz="2800" dirty="0" smtClean="0"/>
              <a:t>)</a:t>
            </a:r>
            <a:r>
              <a:rPr lang="ko-KR" altLang="en-US" sz="2800" dirty="0" smtClean="0"/>
              <a:t> </a:t>
            </a:r>
            <a:r>
              <a:rPr lang="ko-KR" altLang="ko-KR" sz="2800" dirty="0" smtClean="0"/>
              <a:t>본인 </a:t>
            </a:r>
            <a:r>
              <a:rPr lang="ko-KR" altLang="ko-KR" sz="2800" dirty="0"/>
              <a:t>영상 등록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B231301C-29A7-4311-94CB-AFD17BEA150B}"/>
              </a:ext>
            </a:extLst>
          </p:cNvPr>
          <p:cNvSpPr/>
          <p:nvPr/>
        </p:nvSpPr>
        <p:spPr>
          <a:xfrm>
            <a:off x="8987976" y="2561039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3" name="図 62">
            <a:extLst>
              <a:ext uri="{FF2B5EF4-FFF2-40B4-BE49-F238E27FC236}">
                <a16:creationId xmlns:a16="http://schemas.microsoft.com/office/drawing/2014/main" id="{847BF4F0-D94C-421C-BD41-23939D39D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393" y="2673449"/>
            <a:ext cx="3249919" cy="7033641"/>
          </a:xfrm>
          <a:prstGeom prst="rect">
            <a:avLst/>
          </a:prstGeom>
        </p:spPr>
      </p:pic>
      <p:sp>
        <p:nvSpPr>
          <p:cNvPr id="60" name="楕円 59">
            <a:extLst>
              <a:ext uri="{FF2B5EF4-FFF2-40B4-BE49-F238E27FC236}">
                <a16:creationId xmlns:a16="http://schemas.microsoft.com/office/drawing/2014/main" id="{FAED1A89-019E-4F12-A00A-AD6111CFCE23}"/>
              </a:ext>
            </a:extLst>
          </p:cNvPr>
          <p:cNvSpPr/>
          <p:nvPr/>
        </p:nvSpPr>
        <p:spPr>
          <a:xfrm>
            <a:off x="8950980" y="5098556"/>
            <a:ext cx="1301384" cy="41302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四角形: 角を丸くする 63">
            <a:extLst>
              <a:ext uri="{FF2B5EF4-FFF2-40B4-BE49-F238E27FC236}">
                <a16:creationId xmlns:a16="http://schemas.microsoft.com/office/drawing/2014/main" id="{DAC21D94-8A9C-431D-8CED-ABE76CE954FD}"/>
              </a:ext>
            </a:extLst>
          </p:cNvPr>
          <p:cNvSpPr/>
          <p:nvPr/>
        </p:nvSpPr>
        <p:spPr>
          <a:xfrm>
            <a:off x="9101524" y="4161965"/>
            <a:ext cx="726432" cy="1571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四角形: 角を丸くする 64">
            <a:extLst>
              <a:ext uri="{FF2B5EF4-FFF2-40B4-BE49-F238E27FC236}">
                <a16:creationId xmlns:a16="http://schemas.microsoft.com/office/drawing/2014/main" id="{2CC42D89-1439-4218-B2C9-E349BE585C73}"/>
              </a:ext>
            </a:extLst>
          </p:cNvPr>
          <p:cNvSpPr/>
          <p:nvPr/>
        </p:nvSpPr>
        <p:spPr>
          <a:xfrm>
            <a:off x="9992354" y="4146094"/>
            <a:ext cx="58373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四角形: 角を丸くする 65">
            <a:extLst>
              <a:ext uri="{FF2B5EF4-FFF2-40B4-BE49-F238E27FC236}">
                <a16:creationId xmlns:a16="http://schemas.microsoft.com/office/drawing/2014/main" id="{7FC80799-7744-4C4D-BE37-4A7DDB9A497B}"/>
              </a:ext>
            </a:extLst>
          </p:cNvPr>
          <p:cNvSpPr/>
          <p:nvPr/>
        </p:nvSpPr>
        <p:spPr>
          <a:xfrm>
            <a:off x="9141635" y="4537581"/>
            <a:ext cx="1010806" cy="4513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61F2E568-A8F4-426D-8908-810E5819C301}"/>
              </a:ext>
            </a:extLst>
          </p:cNvPr>
          <p:cNvCxnSpPr>
            <a:cxnSpLocks/>
          </p:cNvCxnSpPr>
          <p:nvPr/>
        </p:nvCxnSpPr>
        <p:spPr>
          <a:xfrm flipH="1">
            <a:off x="9906577" y="2165513"/>
            <a:ext cx="1010807" cy="28990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CC331417-72C5-435D-975A-54AD066A2A38}"/>
              </a:ext>
            </a:extLst>
          </p:cNvPr>
          <p:cNvSpPr/>
          <p:nvPr/>
        </p:nvSpPr>
        <p:spPr>
          <a:xfrm>
            <a:off x="725111" y="1416150"/>
            <a:ext cx="7063819" cy="8286300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/>
            <a:r>
              <a:rPr lang="ko-KR" altLang="ko-KR" sz="2800" dirty="0">
                <a:solidFill>
                  <a:schemeClr val="tx1"/>
                </a:solidFill>
              </a:rPr>
              <a:t>자녀의 자기소개 </a:t>
            </a:r>
            <a:r>
              <a:rPr lang="ko-KR" altLang="en-US" sz="2800" dirty="0" smtClean="0">
                <a:solidFill>
                  <a:schemeClr val="tx1"/>
                </a:solidFill>
              </a:rPr>
              <a:t>동</a:t>
            </a:r>
            <a:r>
              <a:rPr lang="ko-KR" altLang="ko-KR" sz="2800" dirty="0" smtClean="0">
                <a:solidFill>
                  <a:schemeClr val="tx1"/>
                </a:solidFill>
              </a:rPr>
              <a:t>영상을 </a:t>
            </a:r>
            <a:r>
              <a:rPr lang="ko-KR" altLang="ko-KR" sz="2800" dirty="0">
                <a:solidFill>
                  <a:schemeClr val="tx1"/>
                </a:solidFill>
              </a:rPr>
              <a:t>스마트폰으로 촬영하고</a:t>
            </a:r>
            <a:r>
              <a:rPr lang="en-US" altLang="ko-KR" sz="2800" dirty="0">
                <a:solidFill>
                  <a:schemeClr val="tx1"/>
                </a:solidFill>
              </a:rPr>
              <a:t>, </a:t>
            </a:r>
            <a:r>
              <a:rPr lang="ko-KR" altLang="ko-KR" sz="2800" dirty="0">
                <a:solidFill>
                  <a:schemeClr val="tx1"/>
                </a:solidFill>
              </a:rPr>
              <a:t>저장하고</a:t>
            </a:r>
            <a:r>
              <a:rPr lang="en-US" altLang="ko-KR" sz="2800" dirty="0">
                <a:solidFill>
                  <a:schemeClr val="tx1"/>
                </a:solidFill>
              </a:rPr>
              <a:t>, </a:t>
            </a:r>
            <a:r>
              <a:rPr lang="ko-KR" altLang="ko-KR" sz="2800" dirty="0">
                <a:solidFill>
                  <a:schemeClr val="tx1"/>
                </a:solidFill>
              </a:rPr>
              <a:t>등록해주세요</a:t>
            </a:r>
            <a:r>
              <a:rPr lang="en-US" altLang="ko-KR" sz="2800" dirty="0" smtClean="0">
                <a:solidFill>
                  <a:schemeClr val="tx1"/>
                </a:solidFill>
              </a:rPr>
              <a:t>.</a:t>
            </a:r>
          </a:p>
          <a:p>
            <a:pPr latinLnBrk="1"/>
            <a:endParaRPr lang="ko-KR" altLang="ko-KR" sz="2800" dirty="0">
              <a:solidFill>
                <a:schemeClr val="tx1"/>
              </a:solidFill>
            </a:endParaRPr>
          </a:p>
          <a:p>
            <a:pPr latinLnBrk="1"/>
            <a:r>
              <a:rPr lang="ko-KR" altLang="en-US" sz="28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①</a:t>
            </a:r>
            <a:r>
              <a:rPr lang="ko-KR" altLang="ko-KR" sz="2800" dirty="0" smtClean="0">
                <a:solidFill>
                  <a:schemeClr val="tx1"/>
                </a:solidFill>
              </a:rPr>
              <a:t>이 </a:t>
            </a:r>
            <a:r>
              <a:rPr lang="ko-KR" altLang="en-US" sz="2800" dirty="0" smtClean="0">
                <a:solidFill>
                  <a:schemeClr val="tx1"/>
                </a:solidFill>
              </a:rPr>
              <a:t>동</a:t>
            </a:r>
            <a:r>
              <a:rPr lang="ko-KR" altLang="ko-KR" sz="2800" dirty="0" smtClean="0">
                <a:solidFill>
                  <a:schemeClr val="tx1"/>
                </a:solidFill>
              </a:rPr>
              <a:t>영상은 </a:t>
            </a:r>
            <a:r>
              <a:rPr lang="ko-KR" altLang="ko-KR" sz="2800" dirty="0" err="1">
                <a:solidFill>
                  <a:schemeClr val="tx1"/>
                </a:solidFill>
              </a:rPr>
              <a:t>교류회</a:t>
            </a:r>
            <a:r>
              <a:rPr lang="ko-KR" altLang="ko-KR" sz="2800" dirty="0">
                <a:solidFill>
                  <a:schemeClr val="tx1"/>
                </a:solidFill>
              </a:rPr>
              <a:t> 당일 </a:t>
            </a:r>
            <a:r>
              <a:rPr lang="en-US" altLang="ko-KR" sz="2800" dirty="0">
                <a:solidFill>
                  <a:schemeClr val="tx1"/>
                </a:solidFill>
              </a:rPr>
              <a:t>1</a:t>
            </a:r>
            <a:r>
              <a:rPr lang="ko-KR" altLang="ko-KR" sz="2800" dirty="0" err="1" smtClean="0">
                <a:solidFill>
                  <a:schemeClr val="tx1"/>
                </a:solidFill>
              </a:rPr>
              <a:t>분정도</a:t>
            </a:r>
            <a:r>
              <a:rPr lang="ko-KR" altLang="ko-KR" sz="2800" dirty="0" smtClean="0">
                <a:solidFill>
                  <a:schemeClr val="tx1"/>
                </a:solidFill>
              </a:rPr>
              <a:t> </a:t>
            </a:r>
            <a:r>
              <a:rPr lang="ko-KR" altLang="ko-KR" sz="2800" dirty="0">
                <a:solidFill>
                  <a:schemeClr val="tx1"/>
                </a:solidFill>
              </a:rPr>
              <a:t>자기소개를 하는 것입니다</a:t>
            </a:r>
            <a:r>
              <a:rPr lang="en-US" altLang="ko-KR" sz="2800" dirty="0">
                <a:solidFill>
                  <a:schemeClr val="tx1"/>
                </a:solidFill>
              </a:rPr>
              <a:t>. </a:t>
            </a:r>
            <a:endParaRPr lang="en-US" altLang="ko-KR" sz="2800" dirty="0" smtClean="0">
              <a:solidFill>
                <a:schemeClr val="tx1"/>
              </a:solidFill>
            </a:endParaRPr>
          </a:p>
          <a:p>
            <a:pPr latinLnBrk="1"/>
            <a:endParaRPr lang="ko-KR" altLang="ko-KR" sz="2800" dirty="0">
              <a:solidFill>
                <a:schemeClr val="tx1"/>
              </a:solidFill>
            </a:endParaRPr>
          </a:p>
          <a:p>
            <a:pPr latinLnBrk="1"/>
            <a:r>
              <a:rPr lang="ko-KR" altLang="en-US" sz="28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②</a:t>
            </a:r>
            <a:r>
              <a:rPr lang="ko-KR" altLang="ko-KR" sz="2800" dirty="0" smtClean="0">
                <a:solidFill>
                  <a:schemeClr val="tx1"/>
                </a:solidFill>
              </a:rPr>
              <a:t>전날까지 </a:t>
            </a:r>
            <a:r>
              <a:rPr lang="ko-KR" altLang="ko-KR" sz="2800" dirty="0">
                <a:solidFill>
                  <a:schemeClr val="tx1"/>
                </a:solidFill>
              </a:rPr>
              <a:t>자택 등에서 가족이 함께 기도하고</a:t>
            </a:r>
            <a:r>
              <a:rPr lang="en-US" altLang="ko-KR" sz="2800" dirty="0">
                <a:solidFill>
                  <a:schemeClr val="tx1"/>
                </a:solidFill>
              </a:rPr>
              <a:t>, </a:t>
            </a:r>
            <a:r>
              <a:rPr lang="ko-KR" altLang="en-US" sz="2800" dirty="0" smtClean="0">
                <a:solidFill>
                  <a:schemeClr val="tx1"/>
                </a:solidFill>
              </a:rPr>
              <a:t>상대 동영상을 </a:t>
            </a:r>
            <a:r>
              <a:rPr lang="ko-KR" altLang="ko-KR" sz="2800" dirty="0" smtClean="0">
                <a:solidFill>
                  <a:schemeClr val="tx1"/>
                </a:solidFill>
              </a:rPr>
              <a:t>시청한 </a:t>
            </a:r>
            <a:r>
              <a:rPr lang="ko-KR" altLang="ko-KR" sz="2800" dirty="0">
                <a:solidFill>
                  <a:schemeClr val="tx1"/>
                </a:solidFill>
              </a:rPr>
              <a:t>후 교류 </a:t>
            </a:r>
            <a:r>
              <a:rPr lang="ko-KR" altLang="en-US" sz="2800" dirty="0" smtClean="0">
                <a:solidFill>
                  <a:schemeClr val="tx1"/>
                </a:solidFill>
              </a:rPr>
              <a:t>상대</a:t>
            </a:r>
            <a:r>
              <a:rPr lang="ko-KR" altLang="en-US" sz="2800" dirty="0">
                <a:solidFill>
                  <a:schemeClr val="tx1"/>
                </a:solidFill>
              </a:rPr>
              <a:t>를</a:t>
            </a:r>
            <a:r>
              <a:rPr lang="ko-KR" altLang="ko-KR" sz="2800" dirty="0" smtClean="0">
                <a:solidFill>
                  <a:schemeClr val="tx1"/>
                </a:solidFill>
              </a:rPr>
              <a:t> </a:t>
            </a:r>
            <a:r>
              <a:rPr lang="ko-KR" altLang="ko-KR" sz="2800" dirty="0">
                <a:solidFill>
                  <a:schemeClr val="tx1"/>
                </a:solidFill>
              </a:rPr>
              <a:t>검토하기 위한 것입니다</a:t>
            </a:r>
            <a:r>
              <a:rPr lang="en-US" altLang="ko-KR" dirty="0" smtClean="0">
                <a:solidFill>
                  <a:schemeClr val="tx1"/>
                </a:solidFill>
              </a:rPr>
              <a:t>.</a:t>
            </a:r>
          </a:p>
          <a:p>
            <a:pPr latinLnBrk="1"/>
            <a:endParaRPr lang="ko-KR" altLang="ko-KR" dirty="0">
              <a:solidFill>
                <a:schemeClr val="tx1"/>
              </a:solidFill>
            </a:endParaRPr>
          </a:p>
          <a:p>
            <a:r>
              <a:rPr lang="en-US" altLang="ko-KR" sz="2800" dirty="0">
                <a:solidFill>
                  <a:srgbClr val="FF0000"/>
                </a:solidFill>
              </a:rPr>
              <a:t>*</a:t>
            </a:r>
            <a:r>
              <a:rPr lang="ko-KR" altLang="ko-KR" sz="2800" dirty="0">
                <a:solidFill>
                  <a:srgbClr val="FF0000"/>
                </a:solidFill>
              </a:rPr>
              <a:t>본인 영상 등록은 필수입니다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  <a:r>
              <a:rPr kumimoji="1" lang="ja-JP" altLang="en-US" sz="2400" b="1" dirty="0" smtClean="0">
                <a:solidFill>
                  <a:srgbClr val="FF0000"/>
                </a:solidFill>
              </a:rPr>
              <a:t>。</a:t>
            </a:r>
            <a:endParaRPr kumimoji="1" lang="en-US" altLang="ja-JP" sz="2400" b="1" dirty="0">
              <a:solidFill>
                <a:srgbClr val="FF0000"/>
              </a:solidFill>
            </a:endParaRPr>
          </a:p>
          <a:p>
            <a:r>
              <a:rPr kumimoji="1" lang="en-US" altLang="ja-JP" sz="2400" dirty="0" smtClean="0">
                <a:solidFill>
                  <a:schemeClr val="tx1"/>
                </a:solidFill>
              </a:rPr>
              <a:t>※</a:t>
            </a:r>
            <a:r>
              <a:rPr lang="ko-KR" altLang="ko-KR" dirty="0"/>
              <a:t> </a:t>
            </a:r>
            <a:r>
              <a:rPr lang="ko-KR" altLang="ko-KR" sz="2400" dirty="0">
                <a:solidFill>
                  <a:schemeClr val="tx1"/>
                </a:solidFill>
              </a:rPr>
              <a:t>가족 </a:t>
            </a:r>
            <a:r>
              <a:rPr lang="ko-KR" altLang="en-US" sz="2400" dirty="0" smtClean="0">
                <a:solidFill>
                  <a:schemeClr val="tx1"/>
                </a:solidFill>
              </a:rPr>
              <a:t>동</a:t>
            </a:r>
            <a:r>
              <a:rPr lang="ko-KR" altLang="ko-KR" sz="2400" dirty="0" smtClean="0">
                <a:solidFill>
                  <a:schemeClr val="tx1"/>
                </a:solidFill>
              </a:rPr>
              <a:t>영상 </a:t>
            </a:r>
            <a:r>
              <a:rPr lang="ko-KR" altLang="ko-KR" sz="2400" dirty="0">
                <a:solidFill>
                  <a:schemeClr val="tx1"/>
                </a:solidFill>
              </a:rPr>
              <a:t>등록은 부모가 자녀를 소개하는 것으로서 똑같이 사용합니다</a:t>
            </a:r>
            <a:r>
              <a:rPr lang="en-US" altLang="ko-KR" sz="2400" dirty="0">
                <a:solidFill>
                  <a:schemeClr val="tx1"/>
                </a:solidFill>
              </a:rPr>
              <a:t>. (</a:t>
            </a:r>
            <a:r>
              <a:rPr lang="ko-KR" altLang="ko-KR" sz="2400" dirty="0">
                <a:solidFill>
                  <a:schemeClr val="tx1"/>
                </a:solidFill>
              </a:rPr>
              <a:t>권장</a:t>
            </a:r>
            <a:r>
              <a:rPr lang="en-US" altLang="ko-KR" sz="2400" dirty="0">
                <a:solidFill>
                  <a:schemeClr val="tx1"/>
                </a:solidFill>
              </a:rPr>
              <a:t>)</a:t>
            </a:r>
            <a:endParaRPr lang="ko-KR" altLang="ko-KR" sz="2400" dirty="0">
              <a:solidFill>
                <a:schemeClr val="tx1"/>
              </a:solidFill>
            </a:endParaRPr>
          </a:p>
          <a:p>
            <a:endParaRPr kumimoji="1" lang="en-US" altLang="ja-JP" sz="2800" dirty="0">
              <a:solidFill>
                <a:schemeClr val="tx1"/>
              </a:solidFill>
            </a:endParaRPr>
          </a:p>
          <a:p>
            <a:pPr latinLnBrk="1"/>
            <a:r>
              <a:rPr kumimoji="1" lang="ja-JP" altLang="en-US" sz="2400" dirty="0" smtClean="0">
                <a:solidFill>
                  <a:schemeClr val="tx1"/>
                </a:solidFill>
              </a:rPr>
              <a:t>■</a:t>
            </a:r>
            <a:r>
              <a:rPr lang="ko-KR" altLang="ko-KR" dirty="0">
                <a:solidFill>
                  <a:schemeClr val="tx1"/>
                </a:solidFill>
              </a:rPr>
              <a:t> </a:t>
            </a:r>
            <a:r>
              <a:rPr lang="ko-KR" altLang="ko-KR" sz="2400" dirty="0">
                <a:solidFill>
                  <a:schemeClr val="tx1"/>
                </a:solidFill>
              </a:rPr>
              <a:t>촬영할 때 말하는 내용</a:t>
            </a:r>
          </a:p>
          <a:p>
            <a:pPr latinLnBrk="1"/>
            <a:r>
              <a:rPr lang="ko-KR" altLang="ko-KR" sz="2400" dirty="0">
                <a:solidFill>
                  <a:schemeClr val="tx1"/>
                </a:solidFill>
              </a:rPr>
              <a:t>이름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ko-KR" sz="2400" dirty="0">
                <a:solidFill>
                  <a:schemeClr val="tx1"/>
                </a:solidFill>
              </a:rPr>
              <a:t>어필하고 싶은 점</a:t>
            </a:r>
          </a:p>
          <a:p>
            <a:pPr latinLnBrk="1"/>
            <a:r>
              <a:rPr lang="en-US" altLang="ko-KR" sz="2400" dirty="0">
                <a:solidFill>
                  <a:schemeClr val="tx1"/>
                </a:solidFill>
              </a:rPr>
              <a:t>(</a:t>
            </a:r>
            <a:r>
              <a:rPr lang="ko-KR" altLang="ko-KR" sz="2400" dirty="0">
                <a:solidFill>
                  <a:schemeClr val="tx1"/>
                </a:solidFill>
              </a:rPr>
              <a:t>나이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ko-KR" sz="2400" dirty="0">
                <a:solidFill>
                  <a:schemeClr val="tx1"/>
                </a:solidFill>
              </a:rPr>
              <a:t>소속</a:t>
            </a:r>
            <a:r>
              <a:rPr lang="en-US" altLang="ko-KR" sz="2400" dirty="0">
                <a:solidFill>
                  <a:schemeClr val="tx1"/>
                </a:solidFill>
              </a:rPr>
              <a:t>, </a:t>
            </a:r>
            <a:r>
              <a:rPr lang="ko-KR" altLang="ko-KR" sz="2400" dirty="0">
                <a:solidFill>
                  <a:schemeClr val="tx1"/>
                </a:solidFill>
              </a:rPr>
              <a:t>기본 정보 등</a:t>
            </a:r>
            <a:r>
              <a:rPr lang="en-US" altLang="ko-KR" sz="2400" dirty="0">
                <a:solidFill>
                  <a:schemeClr val="tx1"/>
                </a:solidFill>
              </a:rPr>
              <a:t>)</a:t>
            </a:r>
            <a:endParaRPr lang="ko-KR" altLang="ko-KR" sz="2400" dirty="0">
              <a:solidFill>
                <a:schemeClr val="tx1"/>
              </a:solidFill>
            </a:endParaRPr>
          </a:p>
          <a:p>
            <a:endParaRPr kumimoji="1" lang="en-US" altLang="ja-JP" sz="2400" dirty="0">
              <a:solidFill>
                <a:schemeClr val="tx1"/>
              </a:solidFill>
            </a:endParaRPr>
          </a:p>
          <a:p>
            <a:r>
              <a:rPr kumimoji="1" lang="ja-JP" altLang="en-US" sz="2400" dirty="0" smtClean="0">
                <a:solidFill>
                  <a:schemeClr val="tx1"/>
                </a:solidFill>
              </a:rPr>
              <a:t>■</a:t>
            </a:r>
            <a:r>
              <a:rPr kumimoji="1" lang="ko-KR" altLang="en-US" sz="2400" dirty="0">
                <a:solidFill>
                  <a:schemeClr val="tx1"/>
                </a:solidFill>
              </a:rPr>
              <a:t>촬영할 때 말하는 시간</a:t>
            </a:r>
          </a:p>
          <a:p>
            <a:r>
              <a:rPr kumimoji="1" lang="en-US" altLang="ko-KR" sz="2400" dirty="0" smtClean="0">
                <a:solidFill>
                  <a:schemeClr val="tx1"/>
                </a:solidFill>
              </a:rPr>
              <a:t>    30</a:t>
            </a:r>
            <a:r>
              <a:rPr kumimoji="1" lang="ko-KR" altLang="en-US" sz="2400" dirty="0" smtClean="0">
                <a:solidFill>
                  <a:schemeClr val="tx1"/>
                </a:solidFill>
              </a:rPr>
              <a:t>초 정도 </a:t>
            </a:r>
            <a:endParaRPr kumimoji="1" lang="ko-KR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86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1DC41864-DCA6-4EB1-9231-A83F4794E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39" y="2382263"/>
            <a:ext cx="3339048" cy="7180065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FE3D768-DACE-4CD0-9500-5005371D913B}"/>
              </a:ext>
            </a:extLst>
          </p:cNvPr>
          <p:cNvSpPr/>
          <p:nvPr/>
        </p:nvSpPr>
        <p:spPr>
          <a:xfrm>
            <a:off x="671639" y="2385858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9CC174B4-DCB7-4262-AFB1-27748AC7E0EE}"/>
              </a:ext>
            </a:extLst>
          </p:cNvPr>
          <p:cNvSpPr/>
          <p:nvPr/>
        </p:nvSpPr>
        <p:spPr>
          <a:xfrm>
            <a:off x="518713" y="6096001"/>
            <a:ext cx="1185396" cy="44654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F504E0B6-B192-4B8F-A298-4D53D9F43313}"/>
              </a:ext>
            </a:extLst>
          </p:cNvPr>
          <p:cNvCxnSpPr>
            <a:cxnSpLocks/>
          </p:cNvCxnSpPr>
          <p:nvPr/>
        </p:nvCxnSpPr>
        <p:spPr>
          <a:xfrm flipH="1">
            <a:off x="1330036" y="1787237"/>
            <a:ext cx="611628" cy="43087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F42BE9BB-D2E7-41E8-8C6A-882197C24BE7}"/>
              </a:ext>
            </a:extLst>
          </p:cNvPr>
          <p:cNvSpPr/>
          <p:nvPr/>
        </p:nvSpPr>
        <p:spPr>
          <a:xfrm>
            <a:off x="1279106" y="538716"/>
            <a:ext cx="2943978" cy="12690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dirty="0">
                <a:solidFill>
                  <a:schemeClr val="tx1"/>
                </a:solidFill>
              </a:rPr>
              <a:t>녹색 틀 부분을 읽고 </a:t>
            </a:r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파일 선택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을 클릭해주세요</a:t>
            </a:r>
            <a:r>
              <a:rPr kumimoji="1" lang="en-US" altLang="ko-KR" dirty="0">
                <a:solidFill>
                  <a:schemeClr val="tx1"/>
                </a:solidFill>
              </a:rPr>
              <a:t>.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0906E935-9799-45AA-9834-7783AE249B84}"/>
              </a:ext>
            </a:extLst>
          </p:cNvPr>
          <p:cNvSpPr/>
          <p:nvPr/>
        </p:nvSpPr>
        <p:spPr>
          <a:xfrm>
            <a:off x="5094099" y="2365403"/>
            <a:ext cx="3378774" cy="717015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9B7E5387-C6B0-403F-BF5E-E45D0E85B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78" y="2382263"/>
            <a:ext cx="3312995" cy="7153293"/>
          </a:xfrm>
          <a:prstGeom prst="rect">
            <a:avLst/>
          </a:prstGeom>
        </p:spPr>
      </p:pic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6084ED6A-E5F5-4FA0-B1B2-19B60E35C5D5}"/>
              </a:ext>
            </a:extLst>
          </p:cNvPr>
          <p:cNvCxnSpPr>
            <a:cxnSpLocks/>
            <a:stCxn id="35" idx="2"/>
          </p:cNvCxnSpPr>
          <p:nvPr/>
        </p:nvCxnSpPr>
        <p:spPr>
          <a:xfrm flipH="1">
            <a:off x="6473732" y="1753579"/>
            <a:ext cx="454524" cy="611909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楕円 19">
            <a:extLst>
              <a:ext uri="{FF2B5EF4-FFF2-40B4-BE49-F238E27FC236}">
                <a16:creationId xmlns:a16="http://schemas.microsoft.com/office/drawing/2014/main" id="{CF243D1E-C7B6-4939-AE31-C89017A713C9}"/>
              </a:ext>
            </a:extLst>
          </p:cNvPr>
          <p:cNvSpPr/>
          <p:nvPr/>
        </p:nvSpPr>
        <p:spPr>
          <a:xfrm>
            <a:off x="5077818" y="7869382"/>
            <a:ext cx="1863303" cy="651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四角形: 角を丸くする 34">
            <a:extLst>
              <a:ext uri="{FF2B5EF4-FFF2-40B4-BE49-F238E27FC236}">
                <a16:creationId xmlns:a16="http://schemas.microsoft.com/office/drawing/2014/main" id="{9EF90A16-DAA5-4483-97A8-888349C023E3}"/>
              </a:ext>
            </a:extLst>
          </p:cNvPr>
          <p:cNvSpPr/>
          <p:nvPr/>
        </p:nvSpPr>
        <p:spPr>
          <a:xfrm>
            <a:off x="5518628" y="484573"/>
            <a:ext cx="2819256" cy="12690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 smtClean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포토라이브러리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를 클릭해주세요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5B3BB431-7164-48E2-B768-908879188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030" y="2365403"/>
            <a:ext cx="3312995" cy="7170152"/>
          </a:xfrm>
          <a:prstGeom prst="rect">
            <a:avLst/>
          </a:prstGeom>
        </p:spPr>
      </p:pic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D0200D5-214B-474A-B9EC-F8F61C24BB13}"/>
              </a:ext>
            </a:extLst>
          </p:cNvPr>
          <p:cNvSpPr/>
          <p:nvPr/>
        </p:nvSpPr>
        <p:spPr>
          <a:xfrm>
            <a:off x="9333031" y="2382263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27D0E32C-476B-4425-96E6-4EB5A0ED95AD}"/>
              </a:ext>
            </a:extLst>
          </p:cNvPr>
          <p:cNvSpPr/>
          <p:nvPr/>
        </p:nvSpPr>
        <p:spPr>
          <a:xfrm>
            <a:off x="9146466" y="4391891"/>
            <a:ext cx="1923316" cy="10113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6EAF90C6-FD04-400F-B05D-0535D43294AA}"/>
              </a:ext>
            </a:extLst>
          </p:cNvPr>
          <p:cNvSpPr/>
          <p:nvPr/>
        </p:nvSpPr>
        <p:spPr>
          <a:xfrm>
            <a:off x="9388491" y="6319272"/>
            <a:ext cx="2236817" cy="9106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9ACEF6ED-5B0B-4C4A-840D-751928C865CD}"/>
              </a:ext>
            </a:extLst>
          </p:cNvPr>
          <p:cNvSpPr/>
          <p:nvPr/>
        </p:nvSpPr>
        <p:spPr>
          <a:xfrm>
            <a:off x="9361582" y="5470520"/>
            <a:ext cx="710673" cy="8219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704D0969-8C9F-4BA4-8249-9E30F3ED5C26}"/>
              </a:ext>
            </a:extLst>
          </p:cNvPr>
          <p:cNvCxnSpPr>
            <a:cxnSpLocks/>
          </p:cNvCxnSpPr>
          <p:nvPr/>
        </p:nvCxnSpPr>
        <p:spPr>
          <a:xfrm flipH="1">
            <a:off x="10373429" y="2119745"/>
            <a:ext cx="419262" cy="22721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A3BFAB04-E5C5-4B11-95A3-E3A0DCD77348}"/>
              </a:ext>
            </a:extLst>
          </p:cNvPr>
          <p:cNvSpPr/>
          <p:nvPr/>
        </p:nvSpPr>
        <p:spPr>
          <a:xfrm>
            <a:off x="9772299" y="76675"/>
            <a:ext cx="3184810" cy="206270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영상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을 클릭하고 미리 찍은 자녀 소개 영상을 고르고 클릭 후</a:t>
            </a:r>
          </a:p>
          <a:p>
            <a:r>
              <a:rPr kumimoji="1" lang="ko-KR" altLang="en-US" dirty="0">
                <a:solidFill>
                  <a:schemeClr val="tx1"/>
                </a:solidFill>
              </a:rPr>
              <a:t> </a:t>
            </a:r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선택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을 클릭한 다음에 </a:t>
            </a:r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완료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를 클릭하면 영상 등록이 </a:t>
            </a:r>
            <a:r>
              <a:rPr kumimoji="1" lang="ko-KR" altLang="en-US" dirty="0" smtClean="0">
                <a:solidFill>
                  <a:schemeClr val="tx1"/>
                </a:solidFill>
              </a:rPr>
              <a:t>완료됩니다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sp>
        <p:nvSpPr>
          <p:cNvPr id="46" name="フローチャート: 結合子 45">
            <a:extLst>
              <a:ext uri="{FF2B5EF4-FFF2-40B4-BE49-F238E27FC236}">
                <a16:creationId xmlns:a16="http://schemas.microsoft.com/office/drawing/2014/main" id="{4A2EA23B-74F7-47A0-B0A3-EFCC29C2E87E}"/>
              </a:ext>
            </a:extLst>
          </p:cNvPr>
          <p:cNvSpPr/>
          <p:nvPr/>
        </p:nvSpPr>
        <p:spPr>
          <a:xfrm>
            <a:off x="276726" y="827104"/>
            <a:ext cx="872143" cy="80285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18</a:t>
            </a:r>
            <a:endParaRPr kumimoji="1" lang="ja-JP" altLang="en-US" sz="3200" dirty="0"/>
          </a:p>
        </p:txBody>
      </p:sp>
      <p:sp>
        <p:nvSpPr>
          <p:cNvPr id="47" name="フローチャート: 結合子 46">
            <a:extLst>
              <a:ext uri="{FF2B5EF4-FFF2-40B4-BE49-F238E27FC236}">
                <a16:creationId xmlns:a16="http://schemas.microsoft.com/office/drawing/2014/main" id="{249D84CF-C1BC-4AAA-A570-91F0F49691F9}"/>
              </a:ext>
            </a:extLst>
          </p:cNvPr>
          <p:cNvSpPr/>
          <p:nvPr/>
        </p:nvSpPr>
        <p:spPr>
          <a:xfrm>
            <a:off x="4558748" y="827104"/>
            <a:ext cx="891557" cy="767503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19</a:t>
            </a:r>
            <a:endParaRPr kumimoji="1" lang="ja-JP" altLang="en-US" sz="3200" dirty="0"/>
          </a:p>
        </p:txBody>
      </p:sp>
      <p:sp>
        <p:nvSpPr>
          <p:cNvPr id="48" name="フローチャート: 結合子 47">
            <a:extLst>
              <a:ext uri="{FF2B5EF4-FFF2-40B4-BE49-F238E27FC236}">
                <a16:creationId xmlns:a16="http://schemas.microsoft.com/office/drawing/2014/main" id="{7DA03620-EB2F-403F-A587-6AE449908067}"/>
              </a:ext>
            </a:extLst>
          </p:cNvPr>
          <p:cNvSpPr/>
          <p:nvPr/>
        </p:nvSpPr>
        <p:spPr>
          <a:xfrm>
            <a:off x="8771761" y="827105"/>
            <a:ext cx="905706" cy="80285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20</a:t>
            </a:r>
            <a:endParaRPr kumimoji="1" lang="ja-JP" altLang="en-US" sz="3200" dirty="0"/>
          </a:p>
        </p:txBody>
      </p: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0579B7BB-7E5B-4B61-B538-AD3B543C4269}"/>
              </a:ext>
            </a:extLst>
          </p:cNvPr>
          <p:cNvSpPr/>
          <p:nvPr/>
        </p:nvSpPr>
        <p:spPr>
          <a:xfrm>
            <a:off x="2398940" y="3372774"/>
            <a:ext cx="839252" cy="1357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ABCAFFDA-761B-4DA5-9789-1032853827D9}"/>
              </a:ext>
            </a:extLst>
          </p:cNvPr>
          <p:cNvSpPr/>
          <p:nvPr/>
        </p:nvSpPr>
        <p:spPr>
          <a:xfrm>
            <a:off x="6878197" y="3372774"/>
            <a:ext cx="839252" cy="1357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7574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E55DF9-2424-45CD-AFA9-C828D16E8D83}"/>
              </a:ext>
            </a:extLst>
          </p:cNvPr>
          <p:cNvSpPr/>
          <p:nvPr/>
        </p:nvSpPr>
        <p:spPr>
          <a:xfrm>
            <a:off x="4659850" y="2601240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CFAB25D6-7A5D-4A32-BDFE-621C8416600B}"/>
              </a:ext>
            </a:extLst>
          </p:cNvPr>
          <p:cNvSpPr/>
          <p:nvPr/>
        </p:nvSpPr>
        <p:spPr>
          <a:xfrm>
            <a:off x="4244771" y="634159"/>
            <a:ext cx="997526" cy="97836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22</a:t>
            </a:r>
            <a:endParaRPr kumimoji="1" lang="ja-JP" altLang="en-US" sz="3200" dirty="0"/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73434B29-4E70-41F7-8F81-59E3C181A95C}"/>
              </a:ext>
            </a:extLst>
          </p:cNvPr>
          <p:cNvSpPr/>
          <p:nvPr/>
        </p:nvSpPr>
        <p:spPr>
          <a:xfrm>
            <a:off x="5379764" y="794084"/>
            <a:ext cx="2329699" cy="100146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smtClean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추가</a:t>
            </a:r>
            <a:r>
              <a:rPr kumimoji="1" lang="en-US" altLang="ko-KR" dirty="0">
                <a:solidFill>
                  <a:schemeClr val="tx1"/>
                </a:solidFill>
              </a:rPr>
              <a:t>/</a:t>
            </a:r>
            <a:r>
              <a:rPr kumimoji="1" lang="ko-KR" altLang="en-US" dirty="0">
                <a:solidFill>
                  <a:schemeClr val="tx1"/>
                </a:solidFill>
              </a:rPr>
              <a:t>변경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을 클릭합니다</a:t>
            </a:r>
            <a:endParaRPr kumimoji="1" lang="ja-JP" altLang="en-US" dirty="0"/>
          </a:p>
        </p:txBody>
      </p:sp>
      <p:sp>
        <p:nvSpPr>
          <p:cNvPr id="22" name="フローチャート: 結合子 21">
            <a:extLst>
              <a:ext uri="{FF2B5EF4-FFF2-40B4-BE49-F238E27FC236}">
                <a16:creationId xmlns:a16="http://schemas.microsoft.com/office/drawing/2014/main" id="{BC34D950-E451-4E49-8317-EF93BE9C1E35}"/>
              </a:ext>
            </a:extLst>
          </p:cNvPr>
          <p:cNvSpPr/>
          <p:nvPr/>
        </p:nvSpPr>
        <p:spPr>
          <a:xfrm>
            <a:off x="8174838" y="634159"/>
            <a:ext cx="957130" cy="97836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23</a:t>
            </a:r>
            <a:endParaRPr kumimoji="1" lang="ja-JP" altLang="en-US" sz="3200" dirty="0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7CDF3D81-A6D8-425C-9FFD-4BFEA565E377}"/>
              </a:ext>
            </a:extLst>
          </p:cNvPr>
          <p:cNvSpPr/>
          <p:nvPr/>
        </p:nvSpPr>
        <p:spPr>
          <a:xfrm>
            <a:off x="6502579" y="4740140"/>
            <a:ext cx="1004382" cy="24408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39DECDD-28ED-4066-A50D-DCB596C464A6}"/>
              </a:ext>
            </a:extLst>
          </p:cNvPr>
          <p:cNvSpPr/>
          <p:nvPr/>
        </p:nvSpPr>
        <p:spPr>
          <a:xfrm>
            <a:off x="9229995" y="2601240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49799E6D-B7DB-459F-A1F8-9C67E87D4E81}"/>
              </a:ext>
            </a:extLst>
          </p:cNvPr>
          <p:cNvSpPr/>
          <p:nvPr/>
        </p:nvSpPr>
        <p:spPr>
          <a:xfrm>
            <a:off x="9131968" y="0"/>
            <a:ext cx="3797891" cy="25262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dirty="0">
                <a:solidFill>
                  <a:schemeClr val="tx1"/>
                </a:solidFill>
              </a:rPr>
              <a:t>실제 참가 희망에 맞춰서 클릭해주세요</a:t>
            </a:r>
            <a:r>
              <a:rPr kumimoji="1" lang="en-US" altLang="ko-KR" dirty="0">
                <a:solidFill>
                  <a:schemeClr val="tx1"/>
                </a:solidFill>
              </a:rPr>
              <a:t>.</a:t>
            </a:r>
          </a:p>
          <a:p>
            <a:r>
              <a:rPr kumimoji="1" lang="en-US" altLang="ko-KR" dirty="0">
                <a:solidFill>
                  <a:schemeClr val="tx1"/>
                </a:solidFill>
              </a:rPr>
              <a:t> </a:t>
            </a:r>
            <a:r>
              <a:rPr kumimoji="1" lang="ko-KR" altLang="en-US" dirty="0" smtClean="0">
                <a:solidFill>
                  <a:schemeClr val="tx1"/>
                </a:solidFill>
              </a:rPr>
              <a:t>한국의 </a:t>
            </a:r>
            <a:r>
              <a:rPr kumimoji="1" lang="ko-KR" altLang="en-US" dirty="0">
                <a:solidFill>
                  <a:schemeClr val="tx1"/>
                </a:solidFill>
              </a:rPr>
              <a:t>남성의 </a:t>
            </a:r>
            <a:r>
              <a:rPr kumimoji="1" lang="ko-KR" altLang="en-US" dirty="0" smtClean="0">
                <a:solidFill>
                  <a:schemeClr val="tx1"/>
                </a:solidFill>
              </a:rPr>
              <a:t>참가자는 </a:t>
            </a:r>
            <a:r>
              <a:rPr kumimoji="1" lang="ko-KR" altLang="en-US" dirty="0" err="1" smtClean="0">
                <a:solidFill>
                  <a:schemeClr val="tx1"/>
                </a:solidFill>
              </a:rPr>
              <a:t>인터넷참가</a:t>
            </a:r>
            <a:r>
              <a:rPr kumimoji="1" lang="ko-KR" altLang="en-US" dirty="0" smtClean="0">
                <a:solidFill>
                  <a:schemeClr val="tx1"/>
                </a:solidFill>
              </a:rPr>
              <a:t> 해당이 되어 </a:t>
            </a:r>
            <a:endParaRPr kumimoji="1" lang="ko-KR" altLang="en-US" dirty="0">
              <a:solidFill>
                <a:schemeClr val="tx1"/>
              </a:solidFill>
            </a:endParaRPr>
          </a:p>
          <a:p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인터넷 참가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를 클릭해주세요</a:t>
            </a:r>
            <a:r>
              <a:rPr kumimoji="1" lang="en-US" altLang="ko-KR" dirty="0">
                <a:solidFill>
                  <a:schemeClr val="tx1"/>
                </a:solidFill>
              </a:rPr>
              <a:t>. </a:t>
            </a:r>
          </a:p>
          <a:p>
            <a:r>
              <a:rPr kumimoji="1" lang="ko-KR" altLang="en-US" dirty="0">
                <a:solidFill>
                  <a:schemeClr val="tx1"/>
                </a:solidFill>
              </a:rPr>
              <a:t>확인해서 </a:t>
            </a:r>
            <a:r>
              <a:rPr kumimoji="1" lang="ko-KR" altLang="en-US" dirty="0" smtClean="0">
                <a:solidFill>
                  <a:schemeClr val="tx1"/>
                </a:solidFill>
              </a:rPr>
              <a:t>문제가 없으면 </a:t>
            </a:r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상기의 </a:t>
            </a:r>
            <a:r>
              <a:rPr kumimoji="1" lang="ko-KR" altLang="en-US" dirty="0" err="1">
                <a:solidFill>
                  <a:schemeClr val="tx1"/>
                </a:solidFill>
              </a:rPr>
              <a:t>명단를</a:t>
            </a:r>
            <a:r>
              <a:rPr kumimoji="1" lang="ko-KR" altLang="en-US" dirty="0">
                <a:solidFill>
                  <a:schemeClr val="tx1"/>
                </a:solidFill>
              </a:rPr>
              <a:t> 등록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해주세요</a:t>
            </a:r>
            <a:r>
              <a:rPr kumimoji="1" lang="en-US" altLang="ko-KR" dirty="0">
                <a:solidFill>
                  <a:schemeClr val="tx1"/>
                </a:solidFill>
              </a:rPr>
              <a:t>. </a:t>
            </a:r>
            <a:r>
              <a:rPr kumimoji="1" lang="ko-KR" altLang="en-US" dirty="0">
                <a:solidFill>
                  <a:schemeClr val="tx1"/>
                </a:solidFill>
              </a:rPr>
              <a:t>이것으로 참가신청이 완료입니다</a:t>
            </a: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FB8DF091-8B90-43D0-B490-BE628EF26F21}"/>
              </a:ext>
            </a:extLst>
          </p:cNvPr>
          <p:cNvSpPr/>
          <p:nvPr/>
        </p:nvSpPr>
        <p:spPr>
          <a:xfrm>
            <a:off x="9362908" y="3524792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四角形: 角を丸くする 34">
            <a:extLst>
              <a:ext uri="{FF2B5EF4-FFF2-40B4-BE49-F238E27FC236}">
                <a16:creationId xmlns:a16="http://schemas.microsoft.com/office/drawing/2014/main" id="{BCEB86BA-0B7D-477D-86DB-8FAEDA1B2325}"/>
              </a:ext>
            </a:extLst>
          </p:cNvPr>
          <p:cNvSpPr/>
          <p:nvPr/>
        </p:nvSpPr>
        <p:spPr>
          <a:xfrm>
            <a:off x="9337103" y="4200150"/>
            <a:ext cx="1273885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322FF388-218E-422A-9B95-A6025EC0DB4D}"/>
              </a:ext>
            </a:extLst>
          </p:cNvPr>
          <p:cNvSpPr/>
          <p:nvPr/>
        </p:nvSpPr>
        <p:spPr>
          <a:xfrm>
            <a:off x="9362907" y="4904646"/>
            <a:ext cx="1095681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BA909403-1B9E-4513-B20E-03D1798C8EDD}"/>
              </a:ext>
            </a:extLst>
          </p:cNvPr>
          <p:cNvSpPr/>
          <p:nvPr/>
        </p:nvSpPr>
        <p:spPr>
          <a:xfrm>
            <a:off x="9389445" y="5392632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四角形: 角を丸くする 40">
            <a:extLst>
              <a:ext uri="{FF2B5EF4-FFF2-40B4-BE49-F238E27FC236}">
                <a16:creationId xmlns:a16="http://schemas.microsoft.com/office/drawing/2014/main" id="{19160BC8-6131-416D-83C7-804099E3D5C2}"/>
              </a:ext>
            </a:extLst>
          </p:cNvPr>
          <p:cNvSpPr/>
          <p:nvPr/>
        </p:nvSpPr>
        <p:spPr>
          <a:xfrm>
            <a:off x="9612288" y="5880618"/>
            <a:ext cx="389101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88443A54-1F17-4852-A1C1-992B1D4FF89D}"/>
              </a:ext>
            </a:extLst>
          </p:cNvPr>
          <p:cNvSpPr/>
          <p:nvPr/>
        </p:nvSpPr>
        <p:spPr>
          <a:xfrm>
            <a:off x="9349638" y="6663219"/>
            <a:ext cx="914400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D4DFF789-E2D8-4DB3-9F71-2449F1388DEB}"/>
              </a:ext>
            </a:extLst>
          </p:cNvPr>
          <p:cNvSpPr/>
          <p:nvPr/>
        </p:nvSpPr>
        <p:spPr>
          <a:xfrm>
            <a:off x="9337103" y="7637622"/>
            <a:ext cx="2451523" cy="7841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E217EBB7-7C27-447C-A09F-389311F0C7F7}"/>
              </a:ext>
            </a:extLst>
          </p:cNvPr>
          <p:cNvSpPr/>
          <p:nvPr/>
        </p:nvSpPr>
        <p:spPr>
          <a:xfrm>
            <a:off x="4819102" y="3975788"/>
            <a:ext cx="1370403" cy="2243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CF56B37D-AC61-43E5-92B9-B0D758C81C35}"/>
              </a:ext>
            </a:extLst>
          </p:cNvPr>
          <p:cNvSpPr/>
          <p:nvPr/>
        </p:nvSpPr>
        <p:spPr>
          <a:xfrm>
            <a:off x="9585643" y="3797002"/>
            <a:ext cx="83149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DE17E863-654F-4F5B-A9B5-E22827560170}"/>
              </a:ext>
            </a:extLst>
          </p:cNvPr>
          <p:cNvSpPr/>
          <p:nvPr/>
        </p:nvSpPr>
        <p:spPr>
          <a:xfrm>
            <a:off x="9779496" y="4005956"/>
            <a:ext cx="674448" cy="164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95C1CD7A-FE3E-4698-993F-43961FA7E8AE}"/>
              </a:ext>
            </a:extLst>
          </p:cNvPr>
          <p:cNvSpPr/>
          <p:nvPr/>
        </p:nvSpPr>
        <p:spPr>
          <a:xfrm>
            <a:off x="11060234" y="4020691"/>
            <a:ext cx="83149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四角形: 角を丸くする 35">
            <a:extLst>
              <a:ext uri="{FF2B5EF4-FFF2-40B4-BE49-F238E27FC236}">
                <a16:creationId xmlns:a16="http://schemas.microsoft.com/office/drawing/2014/main" id="{D2EE9664-53D9-463C-9378-E328E4F5F61B}"/>
              </a:ext>
            </a:extLst>
          </p:cNvPr>
          <p:cNvSpPr/>
          <p:nvPr/>
        </p:nvSpPr>
        <p:spPr>
          <a:xfrm>
            <a:off x="9659733" y="3870174"/>
            <a:ext cx="83925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四角形: 角を丸くする 51">
            <a:extLst>
              <a:ext uri="{FF2B5EF4-FFF2-40B4-BE49-F238E27FC236}">
                <a16:creationId xmlns:a16="http://schemas.microsoft.com/office/drawing/2014/main" id="{50E3B431-7A74-4F02-9B8B-5590D1A63065}"/>
              </a:ext>
            </a:extLst>
          </p:cNvPr>
          <p:cNvSpPr/>
          <p:nvPr/>
        </p:nvSpPr>
        <p:spPr>
          <a:xfrm>
            <a:off x="11044502" y="4100268"/>
            <a:ext cx="839252" cy="1591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90A12008-EB80-4E64-9A1A-9BA5DAA3AD60}"/>
              </a:ext>
            </a:extLst>
          </p:cNvPr>
          <p:cNvSpPr/>
          <p:nvPr/>
        </p:nvSpPr>
        <p:spPr>
          <a:xfrm>
            <a:off x="9842286" y="4111756"/>
            <a:ext cx="611658" cy="1694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楕円 53">
            <a:extLst>
              <a:ext uri="{FF2B5EF4-FFF2-40B4-BE49-F238E27FC236}">
                <a16:creationId xmlns:a16="http://schemas.microsoft.com/office/drawing/2014/main" id="{00314C9C-A520-4F76-9660-A161154D2D9E}"/>
              </a:ext>
            </a:extLst>
          </p:cNvPr>
          <p:cNvSpPr/>
          <p:nvPr/>
        </p:nvSpPr>
        <p:spPr>
          <a:xfrm>
            <a:off x="9722928" y="4330264"/>
            <a:ext cx="2673415" cy="8084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437AE5C-A5F1-460D-A560-B2523293C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34" y="2675605"/>
            <a:ext cx="3205768" cy="6938087"/>
          </a:xfrm>
          <a:prstGeom prst="rect">
            <a:avLst/>
          </a:prstGeom>
        </p:spPr>
      </p:pic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DE644F4-0D1F-47AD-B5F2-A14C46BBA325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6501984" y="1795551"/>
            <a:ext cx="42630" cy="18238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楕円 47">
            <a:extLst>
              <a:ext uri="{FF2B5EF4-FFF2-40B4-BE49-F238E27FC236}">
                <a16:creationId xmlns:a16="http://schemas.microsoft.com/office/drawing/2014/main" id="{65F54E32-6628-442A-950A-6792CF5E237F}"/>
              </a:ext>
            </a:extLst>
          </p:cNvPr>
          <p:cNvSpPr/>
          <p:nvPr/>
        </p:nvSpPr>
        <p:spPr>
          <a:xfrm>
            <a:off x="5913326" y="3854572"/>
            <a:ext cx="1004382" cy="426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8FD840A-0828-4B1F-B4FF-B60E2261D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744" y="2675604"/>
            <a:ext cx="3205768" cy="6938087"/>
          </a:xfrm>
          <a:prstGeom prst="rect">
            <a:avLst/>
          </a:prstGeom>
        </p:spPr>
      </p:pic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DFA4E599-F3D3-4D59-9DF3-D1F51767F52B}"/>
              </a:ext>
            </a:extLst>
          </p:cNvPr>
          <p:cNvCxnSpPr>
            <a:cxnSpLocks/>
          </p:cNvCxnSpPr>
          <p:nvPr/>
        </p:nvCxnSpPr>
        <p:spPr>
          <a:xfrm flipH="1">
            <a:off x="10710073" y="2526284"/>
            <a:ext cx="442836" cy="12799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B2871240-5A2B-4E51-B943-84B2C25EDA13}"/>
              </a:ext>
            </a:extLst>
          </p:cNvPr>
          <p:cNvSpPr/>
          <p:nvPr/>
        </p:nvSpPr>
        <p:spPr>
          <a:xfrm>
            <a:off x="9384869" y="3891018"/>
            <a:ext cx="852077" cy="1363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16ABBE89-3965-45CE-A36A-BC582F6BF161}"/>
              </a:ext>
            </a:extLst>
          </p:cNvPr>
          <p:cNvSpPr/>
          <p:nvPr/>
        </p:nvSpPr>
        <p:spPr>
          <a:xfrm>
            <a:off x="9385056" y="4300986"/>
            <a:ext cx="852077" cy="1421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6BE8C70A-F62C-43E9-8B70-958B7EC4A7F4}"/>
              </a:ext>
            </a:extLst>
          </p:cNvPr>
          <p:cNvSpPr/>
          <p:nvPr/>
        </p:nvSpPr>
        <p:spPr>
          <a:xfrm>
            <a:off x="9379499" y="4663862"/>
            <a:ext cx="852077" cy="17878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楕円 57">
            <a:extLst>
              <a:ext uri="{FF2B5EF4-FFF2-40B4-BE49-F238E27FC236}">
                <a16:creationId xmlns:a16="http://schemas.microsoft.com/office/drawing/2014/main" id="{978EFA19-55C2-41CE-BEA1-F9A51FF34FD1}"/>
              </a:ext>
            </a:extLst>
          </p:cNvPr>
          <p:cNvSpPr/>
          <p:nvPr/>
        </p:nvSpPr>
        <p:spPr>
          <a:xfrm>
            <a:off x="8914176" y="3724967"/>
            <a:ext cx="3244006" cy="266322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2489092B-57DC-4DB7-A729-844C0644155D}"/>
              </a:ext>
            </a:extLst>
          </p:cNvPr>
          <p:cNvSpPr/>
          <p:nvPr/>
        </p:nvSpPr>
        <p:spPr>
          <a:xfrm>
            <a:off x="1186164" y="1046188"/>
            <a:ext cx="2837997" cy="1498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dirty="0">
                <a:solidFill>
                  <a:schemeClr val="tx1"/>
                </a:solidFill>
              </a:rPr>
              <a:t>여기부터는 </a:t>
            </a:r>
            <a:r>
              <a:rPr kumimoji="1" lang="ko-KR" altLang="en-US" dirty="0" err="1">
                <a:solidFill>
                  <a:schemeClr val="tx1"/>
                </a:solidFill>
              </a:rPr>
              <a:t>교류회</a:t>
            </a:r>
            <a:r>
              <a:rPr kumimoji="1" lang="ko-KR" altLang="en-US" dirty="0">
                <a:solidFill>
                  <a:schemeClr val="tx1"/>
                </a:solidFill>
              </a:rPr>
              <a:t> 참가 접수입니다</a:t>
            </a:r>
            <a:r>
              <a:rPr kumimoji="1" lang="en-US" altLang="ko-KR" dirty="0">
                <a:solidFill>
                  <a:schemeClr val="tx1"/>
                </a:solidFill>
              </a:rPr>
              <a:t>. [</a:t>
            </a:r>
            <a:r>
              <a:rPr kumimoji="1" lang="ko-KR" altLang="en-US" dirty="0">
                <a:solidFill>
                  <a:schemeClr val="tx1"/>
                </a:solidFill>
              </a:rPr>
              <a:t>참가신청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를 클릭합니다</a:t>
            </a:r>
            <a:endParaRPr kumimoji="1" lang="en-US" altLang="ja-JP" dirty="0"/>
          </a:p>
        </p:txBody>
      </p:sp>
      <p:sp>
        <p:nvSpPr>
          <p:cNvPr id="55" name="フローチャート: 結合子 54">
            <a:extLst>
              <a:ext uri="{FF2B5EF4-FFF2-40B4-BE49-F238E27FC236}">
                <a16:creationId xmlns:a16="http://schemas.microsoft.com/office/drawing/2014/main" id="{D9667D24-2B14-48C3-A162-19516EE7A891}"/>
              </a:ext>
            </a:extLst>
          </p:cNvPr>
          <p:cNvSpPr/>
          <p:nvPr/>
        </p:nvSpPr>
        <p:spPr>
          <a:xfrm>
            <a:off x="171477" y="634159"/>
            <a:ext cx="923732" cy="951211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21</a:t>
            </a:r>
            <a:endParaRPr kumimoji="1" lang="ja-JP" altLang="en-US" sz="3200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F1FA1744-5249-4F08-9599-5E030F791663}"/>
              </a:ext>
            </a:extLst>
          </p:cNvPr>
          <p:cNvSpPr/>
          <p:nvPr/>
        </p:nvSpPr>
        <p:spPr>
          <a:xfrm>
            <a:off x="871033" y="5497797"/>
            <a:ext cx="2986195" cy="227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7" name="図 56">
            <a:extLst>
              <a:ext uri="{FF2B5EF4-FFF2-40B4-BE49-F238E27FC236}">
                <a16:creationId xmlns:a16="http://schemas.microsoft.com/office/drawing/2014/main" id="{0D8CB322-D678-43FA-8471-7A935896DA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62" y="2652953"/>
            <a:ext cx="3285520" cy="7110689"/>
          </a:xfrm>
          <a:prstGeom prst="rect">
            <a:avLst/>
          </a:prstGeom>
        </p:spPr>
      </p:pic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06A64A55-9D59-443C-A29D-D21DD4023B51}"/>
              </a:ext>
            </a:extLst>
          </p:cNvPr>
          <p:cNvSpPr/>
          <p:nvPr/>
        </p:nvSpPr>
        <p:spPr>
          <a:xfrm>
            <a:off x="857721" y="2616631"/>
            <a:ext cx="3312996" cy="71148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AD8648F1-061B-4C47-9874-27E3C6A54DEF}"/>
              </a:ext>
            </a:extLst>
          </p:cNvPr>
          <p:cNvCxnSpPr>
            <a:cxnSpLocks/>
          </p:cNvCxnSpPr>
          <p:nvPr/>
        </p:nvCxnSpPr>
        <p:spPr>
          <a:xfrm flipH="1">
            <a:off x="1929046" y="2517314"/>
            <a:ext cx="372488" cy="28431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楕円 60">
            <a:extLst>
              <a:ext uri="{FF2B5EF4-FFF2-40B4-BE49-F238E27FC236}">
                <a16:creationId xmlns:a16="http://schemas.microsoft.com/office/drawing/2014/main" id="{1EDB9F6E-15D6-4E7C-B799-1DD372167F67}"/>
              </a:ext>
            </a:extLst>
          </p:cNvPr>
          <p:cNvSpPr/>
          <p:nvPr/>
        </p:nvSpPr>
        <p:spPr>
          <a:xfrm>
            <a:off x="927829" y="5154151"/>
            <a:ext cx="1004382" cy="5715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四角形: 角を丸くする 61">
            <a:extLst>
              <a:ext uri="{FF2B5EF4-FFF2-40B4-BE49-F238E27FC236}">
                <a16:creationId xmlns:a16="http://schemas.microsoft.com/office/drawing/2014/main" id="{1B29D907-0AA8-41E9-8C07-BA3F809E99D7}"/>
              </a:ext>
            </a:extLst>
          </p:cNvPr>
          <p:cNvSpPr/>
          <p:nvPr/>
        </p:nvSpPr>
        <p:spPr>
          <a:xfrm>
            <a:off x="1163942" y="366317"/>
            <a:ext cx="2302442" cy="56914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2400" b="1" dirty="0"/>
              <a:t>참가신청등록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41065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8379A014-AAD1-48FB-94D5-B803CB415BC0}"/>
              </a:ext>
            </a:extLst>
          </p:cNvPr>
          <p:cNvSpPr/>
          <p:nvPr/>
        </p:nvSpPr>
        <p:spPr>
          <a:xfrm>
            <a:off x="1106134" y="846799"/>
            <a:ext cx="3950742" cy="1498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dirty="0">
                <a:solidFill>
                  <a:schemeClr val="tx1"/>
                </a:solidFill>
              </a:rPr>
              <a:t>등록이 완료하면 참가자의 이성 </a:t>
            </a:r>
            <a:r>
              <a:rPr kumimoji="1" lang="ko-KR" altLang="en-US" dirty="0" err="1">
                <a:solidFill>
                  <a:schemeClr val="tx1"/>
                </a:solidFill>
              </a:rPr>
              <a:t>상대을</a:t>
            </a:r>
            <a:r>
              <a:rPr kumimoji="1" lang="ko-KR" altLang="en-US" dirty="0">
                <a:solidFill>
                  <a:schemeClr val="tx1"/>
                </a:solidFill>
              </a:rPr>
              <a:t> 열람할 수 있습니다</a:t>
            </a:r>
            <a:r>
              <a:rPr kumimoji="1" lang="en-US" altLang="ko-KR" dirty="0">
                <a:solidFill>
                  <a:schemeClr val="tx1"/>
                </a:solidFill>
              </a:rPr>
              <a:t>. </a:t>
            </a:r>
          </a:p>
          <a:p>
            <a:r>
              <a:rPr kumimoji="1" lang="ko-KR" altLang="en-US" dirty="0">
                <a:solidFill>
                  <a:schemeClr val="tx1"/>
                </a:solidFill>
              </a:rPr>
              <a:t>열람할 때는 여기를 </a:t>
            </a:r>
            <a:r>
              <a:rPr kumimoji="1" lang="ko-KR" altLang="en-US" dirty="0" smtClean="0">
                <a:solidFill>
                  <a:schemeClr val="tx1"/>
                </a:solidFill>
              </a:rPr>
              <a:t>클릭해주세요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sp>
        <p:nvSpPr>
          <p:cNvPr id="5" name="フローチャート: 結合子 4">
            <a:extLst>
              <a:ext uri="{FF2B5EF4-FFF2-40B4-BE49-F238E27FC236}">
                <a16:creationId xmlns:a16="http://schemas.microsoft.com/office/drawing/2014/main" id="{A7A6BF23-D26B-4B30-B787-533DBF313986}"/>
              </a:ext>
            </a:extLst>
          </p:cNvPr>
          <p:cNvSpPr/>
          <p:nvPr/>
        </p:nvSpPr>
        <p:spPr>
          <a:xfrm>
            <a:off x="104750" y="1049086"/>
            <a:ext cx="954461" cy="9264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24</a:t>
            </a:r>
            <a:endParaRPr kumimoji="1" lang="ja-JP" altLang="en-US" sz="32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3A5F3C8-49B6-4F26-BC9B-C01060C67468}"/>
              </a:ext>
            </a:extLst>
          </p:cNvPr>
          <p:cNvSpPr/>
          <p:nvPr/>
        </p:nvSpPr>
        <p:spPr>
          <a:xfrm>
            <a:off x="1504209" y="5265922"/>
            <a:ext cx="2986195" cy="2277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6DE89BA-363F-47BB-86C1-48DB7464C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84" y="2503642"/>
            <a:ext cx="3285520" cy="7110689"/>
          </a:xfrm>
          <a:prstGeom prst="rect">
            <a:avLst/>
          </a:prstGeom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2E70B7BD-3EBB-473F-9C95-EC8EDCB2120B}"/>
              </a:ext>
            </a:extLst>
          </p:cNvPr>
          <p:cNvCxnSpPr>
            <a:cxnSpLocks/>
          </p:cNvCxnSpPr>
          <p:nvPr/>
        </p:nvCxnSpPr>
        <p:spPr>
          <a:xfrm>
            <a:off x="3134747" y="2345524"/>
            <a:ext cx="0" cy="30072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楕円 9">
            <a:extLst>
              <a:ext uri="{FF2B5EF4-FFF2-40B4-BE49-F238E27FC236}">
                <a16:creationId xmlns:a16="http://schemas.microsoft.com/office/drawing/2014/main" id="{9AB48428-3B50-4872-A859-16C32D38BB17}"/>
              </a:ext>
            </a:extLst>
          </p:cNvPr>
          <p:cNvSpPr/>
          <p:nvPr/>
        </p:nvSpPr>
        <p:spPr>
          <a:xfrm>
            <a:off x="1262160" y="5352799"/>
            <a:ext cx="2451986" cy="5715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DECBC275-746A-4CE9-BE4E-3E08ABF8DD7A}"/>
              </a:ext>
            </a:extLst>
          </p:cNvPr>
          <p:cNvSpPr/>
          <p:nvPr/>
        </p:nvSpPr>
        <p:spPr>
          <a:xfrm>
            <a:off x="1262160" y="164220"/>
            <a:ext cx="7656901" cy="56914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2800" b="1" dirty="0" smtClean="0"/>
              <a:t>참가자가 </a:t>
            </a:r>
            <a:r>
              <a:rPr kumimoji="1" lang="ko-KR" altLang="en-US" sz="2800" b="1" dirty="0" err="1"/>
              <a:t>이성상대</a:t>
            </a:r>
            <a:r>
              <a:rPr kumimoji="1" lang="ko-KR" altLang="en-US" sz="2800" b="1" dirty="0"/>
              <a:t> 열람・</a:t>
            </a:r>
            <a:r>
              <a:rPr kumimoji="1" lang="en-US" altLang="ko-KR" sz="2800" b="1" dirty="0" smtClean="0"/>
              <a:t> </a:t>
            </a:r>
            <a:r>
              <a:rPr kumimoji="1" lang="ko-KR" altLang="en-US" sz="2800" b="1" dirty="0"/>
              <a:t>교류 희망 등록</a:t>
            </a:r>
            <a:r>
              <a:rPr kumimoji="1" lang="ja-JP" altLang="en-US" sz="2800" b="1" dirty="0" smtClean="0"/>
              <a:t>・</a:t>
            </a:r>
            <a:endParaRPr kumimoji="1" lang="ja-JP" altLang="en-US" sz="28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AE7407-1789-4B30-959B-80CC070D9C51}"/>
              </a:ext>
            </a:extLst>
          </p:cNvPr>
          <p:cNvSpPr/>
          <p:nvPr/>
        </p:nvSpPr>
        <p:spPr>
          <a:xfrm>
            <a:off x="1308934" y="2572399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EE323F2-F9B7-4101-9BCC-8393A8A81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081" y="3033260"/>
            <a:ext cx="3355329" cy="5238751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7B36694-1B44-4B38-807E-403916D5504A}"/>
              </a:ext>
            </a:extLst>
          </p:cNvPr>
          <p:cNvSpPr/>
          <p:nvPr/>
        </p:nvSpPr>
        <p:spPr>
          <a:xfrm>
            <a:off x="5616343" y="2698735"/>
            <a:ext cx="3355329" cy="71800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ローチャート: 結合子 14">
            <a:extLst>
              <a:ext uri="{FF2B5EF4-FFF2-40B4-BE49-F238E27FC236}">
                <a16:creationId xmlns:a16="http://schemas.microsoft.com/office/drawing/2014/main" id="{4BA92D8C-6C4A-48DD-96C3-9D06446F401B}"/>
              </a:ext>
            </a:extLst>
          </p:cNvPr>
          <p:cNvSpPr/>
          <p:nvPr/>
        </p:nvSpPr>
        <p:spPr>
          <a:xfrm>
            <a:off x="5257473" y="1071811"/>
            <a:ext cx="954461" cy="9264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25</a:t>
            </a:r>
            <a:endParaRPr kumimoji="1" lang="ja-JP" altLang="en-US" sz="3200" dirty="0"/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D84F43B-4F3D-474F-925B-31FD5FEA2998}"/>
              </a:ext>
            </a:extLst>
          </p:cNvPr>
          <p:cNvSpPr/>
          <p:nvPr/>
        </p:nvSpPr>
        <p:spPr>
          <a:xfrm>
            <a:off x="6321426" y="834086"/>
            <a:ext cx="2485380" cy="1498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후보자전체열람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를 클릭해주세요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718723B4-61C2-45EA-90DC-AA7BF282A46F}"/>
              </a:ext>
            </a:extLst>
          </p:cNvPr>
          <p:cNvCxnSpPr>
            <a:cxnSpLocks/>
          </p:cNvCxnSpPr>
          <p:nvPr/>
        </p:nvCxnSpPr>
        <p:spPr>
          <a:xfrm flipH="1">
            <a:off x="6490076" y="2384431"/>
            <a:ext cx="853608" cy="27833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図 19">
            <a:extLst>
              <a:ext uri="{FF2B5EF4-FFF2-40B4-BE49-F238E27FC236}">
                <a16:creationId xmlns:a16="http://schemas.microsoft.com/office/drawing/2014/main" id="{DDB5E758-25B8-446F-A488-F84C517637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5" r="36033"/>
          <a:stretch/>
        </p:blipFill>
        <p:spPr>
          <a:xfrm>
            <a:off x="9576304" y="2827303"/>
            <a:ext cx="3059042" cy="6922928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3B36B648-77E3-40CE-AA51-E3966F28318A}"/>
              </a:ext>
            </a:extLst>
          </p:cNvPr>
          <p:cNvSpPr/>
          <p:nvPr/>
        </p:nvSpPr>
        <p:spPr>
          <a:xfrm>
            <a:off x="9523693" y="2827303"/>
            <a:ext cx="3072704" cy="69229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4C3CB85F-1C88-4A92-93E3-CA93DF05D202}"/>
              </a:ext>
            </a:extLst>
          </p:cNvPr>
          <p:cNvSpPr/>
          <p:nvPr/>
        </p:nvSpPr>
        <p:spPr>
          <a:xfrm>
            <a:off x="10154090" y="164220"/>
            <a:ext cx="2485380" cy="22202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제</a:t>
            </a:r>
            <a:r>
              <a:rPr kumimoji="1" lang="en-US" altLang="ko-KR" dirty="0">
                <a:solidFill>
                  <a:schemeClr val="tx1"/>
                </a:solidFill>
              </a:rPr>
              <a:t>1</a:t>
            </a:r>
            <a:r>
              <a:rPr kumimoji="1" lang="ko-KR" altLang="en-US" dirty="0">
                <a:solidFill>
                  <a:schemeClr val="tx1"/>
                </a:solidFill>
              </a:rPr>
              <a:t>희망</a:t>
            </a:r>
            <a:r>
              <a:rPr kumimoji="1" lang="en-US" altLang="ko-KR" dirty="0">
                <a:solidFill>
                  <a:schemeClr val="tx1"/>
                </a:solidFill>
              </a:rPr>
              <a:t>], [</a:t>
            </a:r>
            <a:r>
              <a:rPr kumimoji="1" lang="ko-KR" altLang="en-US" dirty="0">
                <a:solidFill>
                  <a:schemeClr val="tx1"/>
                </a:solidFill>
              </a:rPr>
              <a:t>제</a:t>
            </a:r>
            <a:r>
              <a:rPr kumimoji="1" lang="en-US" altLang="ko-KR" dirty="0">
                <a:solidFill>
                  <a:schemeClr val="tx1"/>
                </a:solidFill>
              </a:rPr>
              <a:t>2</a:t>
            </a:r>
            <a:r>
              <a:rPr kumimoji="1" lang="ko-KR" altLang="en-US" dirty="0">
                <a:solidFill>
                  <a:schemeClr val="tx1"/>
                </a:solidFill>
              </a:rPr>
              <a:t>희망</a:t>
            </a:r>
            <a:r>
              <a:rPr kumimoji="1" lang="en-US" altLang="ko-KR" dirty="0">
                <a:solidFill>
                  <a:schemeClr val="tx1"/>
                </a:solidFill>
              </a:rPr>
              <a:t>], [</a:t>
            </a:r>
            <a:r>
              <a:rPr kumimoji="1" lang="ko-KR" altLang="en-US" dirty="0">
                <a:solidFill>
                  <a:schemeClr val="tx1"/>
                </a:solidFill>
              </a:rPr>
              <a:t>제</a:t>
            </a:r>
            <a:r>
              <a:rPr kumimoji="1" lang="en-US" altLang="ko-KR" dirty="0">
                <a:solidFill>
                  <a:schemeClr val="tx1"/>
                </a:solidFill>
              </a:rPr>
              <a:t>3</a:t>
            </a:r>
            <a:r>
              <a:rPr kumimoji="1" lang="ko-KR" altLang="en-US" dirty="0">
                <a:solidFill>
                  <a:schemeClr val="tx1"/>
                </a:solidFill>
              </a:rPr>
              <a:t>희망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을 선택하고 클릭해주세요</a:t>
            </a:r>
            <a:r>
              <a:rPr kumimoji="1" lang="en-US" altLang="ko-KR" dirty="0">
                <a:solidFill>
                  <a:schemeClr val="tx1"/>
                </a:solidFill>
              </a:rPr>
              <a:t>. </a:t>
            </a:r>
          </a:p>
          <a:p>
            <a:r>
              <a:rPr kumimoji="1" lang="ko-KR" altLang="en-US" dirty="0">
                <a:solidFill>
                  <a:schemeClr val="tx1"/>
                </a:solidFill>
              </a:rPr>
              <a:t>변경의 경우는 </a:t>
            </a:r>
            <a:r>
              <a:rPr kumimoji="1" lang="en-US" altLang="ko-KR" dirty="0">
                <a:solidFill>
                  <a:schemeClr val="tx1"/>
                </a:solidFill>
              </a:rPr>
              <a:t>[</a:t>
            </a:r>
            <a:r>
              <a:rPr kumimoji="1" lang="ko-KR" altLang="en-US" dirty="0">
                <a:solidFill>
                  <a:schemeClr val="tx1"/>
                </a:solidFill>
              </a:rPr>
              <a:t>해제</a:t>
            </a:r>
            <a:r>
              <a:rPr kumimoji="1" lang="en-US" altLang="ko-KR" dirty="0">
                <a:solidFill>
                  <a:schemeClr val="tx1"/>
                </a:solidFill>
              </a:rPr>
              <a:t>]</a:t>
            </a:r>
            <a:r>
              <a:rPr kumimoji="1" lang="ko-KR" altLang="en-US" dirty="0">
                <a:solidFill>
                  <a:schemeClr val="tx1"/>
                </a:solidFill>
              </a:rPr>
              <a:t>로 </a:t>
            </a:r>
            <a:r>
              <a:rPr kumimoji="1" lang="ko-KR" altLang="en-US" dirty="0" smtClean="0">
                <a:solidFill>
                  <a:schemeClr val="tx1"/>
                </a:solidFill>
              </a:rPr>
              <a:t>정정해주세요</a:t>
            </a:r>
            <a:r>
              <a:rPr kumimoji="1" lang="ja-JP" altLang="en-US" dirty="0" smtClean="0">
                <a:solidFill>
                  <a:schemeClr val="tx1"/>
                </a:solidFill>
              </a:rPr>
              <a:t>。</a:t>
            </a:r>
            <a:endParaRPr kumimoji="1" lang="en-US" altLang="ja-JP" dirty="0"/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2EF9B8AE-170E-43A6-A897-96E752AA21D7}"/>
              </a:ext>
            </a:extLst>
          </p:cNvPr>
          <p:cNvCxnSpPr>
            <a:cxnSpLocks/>
          </p:cNvCxnSpPr>
          <p:nvPr/>
        </p:nvCxnSpPr>
        <p:spPr>
          <a:xfrm flipH="1">
            <a:off x="10023320" y="2384431"/>
            <a:ext cx="838049" cy="66625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フローチャート: 結合子 24">
            <a:extLst>
              <a:ext uri="{FF2B5EF4-FFF2-40B4-BE49-F238E27FC236}">
                <a16:creationId xmlns:a16="http://schemas.microsoft.com/office/drawing/2014/main" id="{0E3547D0-85AB-4774-A81E-FEADAA06D8D6}"/>
              </a:ext>
            </a:extLst>
          </p:cNvPr>
          <p:cNvSpPr/>
          <p:nvPr/>
        </p:nvSpPr>
        <p:spPr>
          <a:xfrm>
            <a:off x="9112070" y="1070970"/>
            <a:ext cx="954461" cy="9264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26</a:t>
            </a:r>
            <a:endParaRPr kumimoji="1" lang="ja-JP" altLang="en-US" sz="3200" dirty="0"/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2A54251A-58D3-451F-B42F-70949EC5F7B0}"/>
              </a:ext>
            </a:extLst>
          </p:cNvPr>
          <p:cNvSpPr/>
          <p:nvPr/>
        </p:nvSpPr>
        <p:spPr>
          <a:xfrm>
            <a:off x="5715911" y="7688174"/>
            <a:ext cx="2902524" cy="18995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R" dirty="0" smtClean="0">
                <a:solidFill>
                  <a:srgbClr val="FF0000"/>
                </a:solidFill>
              </a:rPr>
              <a:t>*[</a:t>
            </a:r>
            <a:r>
              <a:rPr kumimoji="1" lang="ko-KR" altLang="en-US" dirty="0">
                <a:solidFill>
                  <a:srgbClr val="FF0000"/>
                </a:solidFill>
              </a:rPr>
              <a:t>제</a:t>
            </a:r>
            <a:r>
              <a:rPr kumimoji="1" lang="en-US" altLang="ko-KR" dirty="0">
                <a:solidFill>
                  <a:srgbClr val="FF0000"/>
                </a:solidFill>
              </a:rPr>
              <a:t>1</a:t>
            </a:r>
            <a:r>
              <a:rPr kumimoji="1" lang="ko-KR" altLang="en-US" dirty="0">
                <a:solidFill>
                  <a:srgbClr val="FF0000"/>
                </a:solidFill>
              </a:rPr>
              <a:t>희망</a:t>
            </a:r>
            <a:r>
              <a:rPr kumimoji="1" lang="en-US" altLang="ko-KR" dirty="0">
                <a:solidFill>
                  <a:srgbClr val="FF0000"/>
                </a:solidFill>
              </a:rPr>
              <a:t>], [</a:t>
            </a:r>
            <a:r>
              <a:rPr kumimoji="1" lang="ko-KR" altLang="en-US" dirty="0">
                <a:solidFill>
                  <a:srgbClr val="FF0000"/>
                </a:solidFill>
              </a:rPr>
              <a:t>제</a:t>
            </a:r>
            <a:r>
              <a:rPr kumimoji="1" lang="en-US" altLang="ko-KR" dirty="0">
                <a:solidFill>
                  <a:srgbClr val="FF0000"/>
                </a:solidFill>
              </a:rPr>
              <a:t>2</a:t>
            </a:r>
            <a:r>
              <a:rPr kumimoji="1" lang="ko-KR" altLang="en-US" dirty="0">
                <a:solidFill>
                  <a:srgbClr val="FF0000"/>
                </a:solidFill>
              </a:rPr>
              <a:t>희망</a:t>
            </a:r>
            <a:r>
              <a:rPr kumimoji="1" lang="en-US" altLang="ko-KR" dirty="0">
                <a:solidFill>
                  <a:srgbClr val="FF0000"/>
                </a:solidFill>
              </a:rPr>
              <a:t>], [</a:t>
            </a:r>
            <a:r>
              <a:rPr kumimoji="1" lang="ko-KR" altLang="en-US" dirty="0">
                <a:solidFill>
                  <a:srgbClr val="FF0000"/>
                </a:solidFill>
              </a:rPr>
              <a:t>제</a:t>
            </a:r>
            <a:r>
              <a:rPr kumimoji="1" lang="en-US" altLang="ko-KR" dirty="0">
                <a:solidFill>
                  <a:srgbClr val="FF0000"/>
                </a:solidFill>
              </a:rPr>
              <a:t>3</a:t>
            </a:r>
            <a:r>
              <a:rPr kumimoji="1" lang="ko-KR" altLang="en-US" dirty="0">
                <a:solidFill>
                  <a:srgbClr val="FF0000"/>
                </a:solidFill>
              </a:rPr>
              <a:t>희망</a:t>
            </a:r>
            <a:r>
              <a:rPr kumimoji="1" lang="en-US" altLang="ko-KR" dirty="0">
                <a:solidFill>
                  <a:srgbClr val="FF0000"/>
                </a:solidFill>
              </a:rPr>
              <a:t>]</a:t>
            </a:r>
            <a:r>
              <a:rPr kumimoji="1" lang="ko-KR" altLang="en-US" dirty="0">
                <a:solidFill>
                  <a:srgbClr val="FF0000"/>
                </a:solidFill>
              </a:rPr>
              <a:t>를 </a:t>
            </a:r>
            <a:r>
              <a:rPr kumimoji="1" lang="en-US" altLang="ko-KR" dirty="0">
                <a:solidFill>
                  <a:srgbClr val="FF0000"/>
                </a:solidFill>
              </a:rPr>
              <a:t>[</a:t>
            </a:r>
            <a:r>
              <a:rPr kumimoji="1" lang="ko-KR" altLang="en-US" dirty="0" err="1">
                <a:solidFill>
                  <a:srgbClr val="FF0000"/>
                </a:solidFill>
              </a:rPr>
              <a:t>해재</a:t>
            </a:r>
            <a:r>
              <a:rPr kumimoji="1" lang="en-US" altLang="ko-KR" dirty="0">
                <a:solidFill>
                  <a:srgbClr val="FF0000"/>
                </a:solidFill>
              </a:rPr>
              <a:t>]</a:t>
            </a:r>
            <a:r>
              <a:rPr kumimoji="1" lang="ko-KR" altLang="en-US" dirty="0">
                <a:solidFill>
                  <a:srgbClr val="FF0000"/>
                </a:solidFill>
              </a:rPr>
              <a:t>하고 변경할 때는 처음부터 제</a:t>
            </a:r>
            <a:r>
              <a:rPr kumimoji="1" lang="en-US" altLang="ko-KR" dirty="0">
                <a:solidFill>
                  <a:srgbClr val="FF0000"/>
                </a:solidFill>
              </a:rPr>
              <a:t>1</a:t>
            </a:r>
            <a:r>
              <a:rPr kumimoji="1" lang="ko-KR" altLang="en-US" dirty="0">
                <a:solidFill>
                  <a:srgbClr val="FF0000"/>
                </a:solidFill>
              </a:rPr>
              <a:t>제</a:t>
            </a:r>
            <a:r>
              <a:rPr kumimoji="1" lang="en-US" altLang="ko-KR" dirty="0">
                <a:solidFill>
                  <a:srgbClr val="FF0000"/>
                </a:solidFill>
              </a:rPr>
              <a:t>2</a:t>
            </a:r>
            <a:r>
              <a:rPr kumimoji="1" lang="ko-KR" altLang="en-US" dirty="0">
                <a:solidFill>
                  <a:srgbClr val="FF0000"/>
                </a:solidFill>
              </a:rPr>
              <a:t>제</a:t>
            </a:r>
            <a:r>
              <a:rPr kumimoji="1" lang="en-US" altLang="ko-KR" dirty="0">
                <a:solidFill>
                  <a:srgbClr val="FF0000"/>
                </a:solidFill>
              </a:rPr>
              <a:t>3</a:t>
            </a:r>
            <a:r>
              <a:rPr kumimoji="1" lang="ko-KR" altLang="en-US" dirty="0">
                <a:solidFill>
                  <a:srgbClr val="FF0000"/>
                </a:solidFill>
              </a:rPr>
              <a:t>의 순서로 다시 입력해주세요</a:t>
            </a:r>
            <a:r>
              <a:rPr kumimoji="1" lang="ja-JP" altLang="en-US" dirty="0" smtClean="0">
                <a:solidFill>
                  <a:srgbClr val="FF0000"/>
                </a:solidFill>
              </a:rPr>
              <a:t>。</a:t>
            </a:r>
            <a:endParaRPr kumimoji="1" lang="en-US" altLang="ja-JP" dirty="0">
              <a:solidFill>
                <a:srgbClr val="FF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5F276B07-E2E7-4281-BAFF-C41B87AA957F}"/>
              </a:ext>
            </a:extLst>
          </p:cNvPr>
          <p:cNvCxnSpPr>
            <a:cxnSpLocks/>
          </p:cNvCxnSpPr>
          <p:nvPr/>
        </p:nvCxnSpPr>
        <p:spPr>
          <a:xfrm>
            <a:off x="8523035" y="9219328"/>
            <a:ext cx="100065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125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8664</TotalTime>
  <Words>894</Words>
  <Application>Microsoft Office PowerPoint</Application>
  <PresentationFormat>사용자 지정</PresentationFormat>
  <Paragraphs>134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9" baseType="lpstr">
      <vt:lpstr>ＭＳ 明朝</vt:lpstr>
      <vt:lpstr>游ゴシック</vt:lpstr>
      <vt:lpstr>游ゴシック Light</vt:lpstr>
      <vt:lpstr>맑은 고딕</vt:lpstr>
      <vt:lpstr>Arial</vt:lpstr>
      <vt:lpstr>Calibri</vt:lpstr>
      <vt:lpstr>Calibri Light</vt:lpstr>
      <vt:lpstr>Times New Roman</vt:lpstr>
      <vt:lpstr>Office テーマ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佐々木　勝一</dc:creator>
  <cp:lastModifiedBy>BFD-LGi7-01</cp:lastModifiedBy>
  <cp:revision>121</cp:revision>
  <cp:lastPrinted>2020-06-09T07:16:58Z</cp:lastPrinted>
  <dcterms:created xsi:type="dcterms:W3CDTF">2019-10-15T23:53:02Z</dcterms:created>
  <dcterms:modified xsi:type="dcterms:W3CDTF">2020-07-09T01:40:32Z</dcterms:modified>
</cp:coreProperties>
</file>