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notesMasterIdLst>
    <p:notesMasterId r:id="rId12"/>
  </p:notesMasterIdLst>
  <p:sldIdLst>
    <p:sldId id="24497" r:id="rId2"/>
    <p:sldId id="24498" r:id="rId3"/>
    <p:sldId id="24499" r:id="rId4"/>
    <p:sldId id="24500" r:id="rId5"/>
    <p:sldId id="24501" r:id="rId6"/>
    <p:sldId id="24502" r:id="rId7"/>
    <p:sldId id="24503" r:id="rId8"/>
    <p:sldId id="24506" r:id="rId9"/>
    <p:sldId id="24504" r:id="rId10"/>
    <p:sldId id="24505" r:id="rId11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6">
          <p15:clr>
            <a:srgbClr val="A4A3A4"/>
          </p15:clr>
        </p15:guide>
        <p15:guide id="2" pos="38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75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ACF4677E-8BD2-47ae-8A1F-98590045965D">
      <hp:hncThemeShow xmlns="" xmlns:c="http://schemas.openxmlformats.org/drawingml/2006/chart" xmlns:dgm="http://schemas.openxmlformats.org/drawingml/2006/diagram" xmlns:dsp="http://schemas.microsoft.com/office/drawing/2008/diagram" xmlns:hp="http://schemas.haansoft.com/office/presentation/8.0" themeShowType="1" themeSkinType="1" themeTransitionType="1" useThemeTransition="1" byMouseClick="1" attrType="1" dur="200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54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92" y="136"/>
      </p:cViewPr>
      <p:guideLst>
        <p:guide orient="horz" pos="2156"/>
        <p:guide pos="38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A509E570-2354-4D52-ADB0-CB76CAC7E893}" type="datetime1">
              <a:rPr lang="ko-KR" altLang="en-US"/>
              <a:pPr lvl="0">
                <a:defRPr/>
              </a:pPr>
              <a:t>2025-11-15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lang="ko-KR" altLang="en-US"/>
              <a:t>마스터 텍스트 스타일을 편집하려면 클릭</a:t>
            </a:r>
          </a:p>
          <a:p>
            <a:pPr lvl="1">
              <a:defRPr/>
            </a:pPr>
            <a:r>
              <a:rPr lang="ko-KR" altLang="en-US"/>
              <a:t>두 번째 수준</a:t>
            </a:r>
          </a:p>
          <a:p>
            <a:pPr lvl="2">
              <a:defRPr/>
            </a:pPr>
            <a:r>
              <a:rPr lang="ko-KR" altLang="en-US"/>
              <a:t>세 번째 수준</a:t>
            </a:r>
          </a:p>
          <a:p>
            <a:pPr lvl="3">
              <a:defRPr/>
            </a:pPr>
            <a:r>
              <a:rPr lang="ko-KR" altLang="en-US"/>
              <a:t>네 번째 수준</a:t>
            </a:r>
          </a:p>
          <a:p>
            <a:pPr lvl="4">
              <a:defRPr/>
            </a:pPr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CA3036EF-9B84-4AB4-82B9-FA17EB73EB3B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853610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 typeface="+mj-ea"/>
              <a:buAutoNum type="circleNumDbPlain"/>
            </a:pPr>
            <a:endParaRPr lang="ko-KR" altLang="en-US" sz="11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435882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BB1143-77A9-451E-9D90-4FF47522C7CC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oon 윤고딕 550_TT" panose="02090603020101020101" pitchFamily="18" charset="-127"/>
                <a:ea typeface="Yoon 윤고딕 550_TT" panose="02090603020101020101" pitchFamily="18" charset="-127"/>
                <a:cs typeface="+mn-cs"/>
              </a:rPr>
              <a:pPr marL="0" marR="0" lvl="0" indent="0" algn="r" defTabSz="143588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Yoon 윤고딕 550_TT" panose="02090603020101020101" pitchFamily="18" charset="-127"/>
              <a:ea typeface="Yoon 윤고딕 550_TT" panose="020906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7932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28607-040A-4870-9644-949F3287EAAB}" type="datetimeFigureOut">
              <a:rPr lang="ko-KR" altLang="en-US" smtClean="0"/>
              <a:t>2025-11-15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A366F-A411-49A4-9BC0-3003825DEE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2100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28607-040A-4870-9644-949F3287EAAB}" type="datetimeFigureOut">
              <a:rPr lang="ko-KR" altLang="en-US" smtClean="0"/>
              <a:t>2025-11-15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A366F-A411-49A4-9BC0-3003825DEE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3498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28607-040A-4870-9644-949F3287EAAB}" type="datetimeFigureOut">
              <a:rPr lang="ko-KR" altLang="en-US" smtClean="0"/>
              <a:t>2025-11-15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A366F-A411-49A4-9BC0-3003825DEE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38897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사용자 지정 레이아웃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 userDrawn="1"/>
        </p:nvGrpSpPr>
        <p:grpSpPr>
          <a:xfrm>
            <a:off x="-976423" y="-1129860"/>
            <a:ext cx="14144871" cy="9117720"/>
            <a:chOff x="-1463382" y="-1345158"/>
            <a:chExt cx="21198888" cy="13655474"/>
          </a:xfrm>
        </p:grpSpPr>
        <p:grpSp>
          <p:nvGrpSpPr>
            <p:cNvPr id="7" name="그룹 6"/>
            <p:cNvGrpSpPr/>
            <p:nvPr/>
          </p:nvGrpSpPr>
          <p:grpSpPr>
            <a:xfrm>
              <a:off x="47467" y="434891"/>
              <a:ext cx="18161603" cy="2975180"/>
              <a:chOff x="1598111" y="-1201143"/>
              <a:chExt cx="18161603" cy="2975180"/>
            </a:xfrm>
          </p:grpSpPr>
          <p:pic>
            <p:nvPicPr>
              <p:cNvPr id="54" name="그림 53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09966" y="-1201143"/>
                <a:ext cx="2975179" cy="2975179"/>
              </a:xfrm>
              <a:prstGeom prst="rect">
                <a:avLst/>
              </a:prstGeom>
            </p:spPr>
          </p:pic>
          <p:pic>
            <p:nvPicPr>
              <p:cNvPr id="55" name="그림 54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72681" y="-1201142"/>
                <a:ext cx="2975179" cy="2975179"/>
              </a:xfrm>
              <a:prstGeom prst="rect">
                <a:avLst/>
              </a:prstGeom>
            </p:spPr>
          </p:pic>
          <p:pic>
            <p:nvPicPr>
              <p:cNvPr id="56" name="그림 55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35396" y="-1201142"/>
                <a:ext cx="2975179" cy="2975179"/>
              </a:xfrm>
              <a:prstGeom prst="rect">
                <a:avLst/>
              </a:prstGeom>
            </p:spPr>
          </p:pic>
          <p:pic>
            <p:nvPicPr>
              <p:cNvPr id="57" name="그림 56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747251" y="-1201143"/>
                <a:ext cx="2975179" cy="2975179"/>
              </a:xfrm>
              <a:prstGeom prst="rect">
                <a:avLst/>
              </a:prstGeom>
            </p:spPr>
          </p:pic>
          <p:pic>
            <p:nvPicPr>
              <p:cNvPr id="58" name="그림 57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784535" y="-1201143"/>
                <a:ext cx="2975179" cy="2975179"/>
              </a:xfrm>
              <a:prstGeom prst="rect">
                <a:avLst/>
              </a:prstGeom>
            </p:spPr>
          </p:pic>
          <p:pic>
            <p:nvPicPr>
              <p:cNvPr id="59" name="그림 58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98111" y="-1201142"/>
                <a:ext cx="2975179" cy="2975179"/>
              </a:xfrm>
              <a:prstGeom prst="rect">
                <a:avLst/>
              </a:prstGeom>
            </p:spPr>
          </p:pic>
        </p:grpSp>
        <p:grpSp>
          <p:nvGrpSpPr>
            <p:cNvPr id="8" name="그룹 7"/>
            <p:cNvGrpSpPr/>
            <p:nvPr/>
          </p:nvGrpSpPr>
          <p:grpSpPr>
            <a:xfrm>
              <a:off x="-1463382" y="-1345158"/>
              <a:ext cx="21198888" cy="2975180"/>
              <a:chOff x="-1439174" y="-1201143"/>
              <a:chExt cx="21198888" cy="2975180"/>
            </a:xfrm>
          </p:grpSpPr>
          <p:pic>
            <p:nvPicPr>
              <p:cNvPr id="47" name="그림 46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09966" y="-1201143"/>
                <a:ext cx="2975179" cy="2975179"/>
              </a:xfrm>
              <a:prstGeom prst="rect">
                <a:avLst/>
              </a:prstGeom>
            </p:spPr>
          </p:pic>
          <p:pic>
            <p:nvPicPr>
              <p:cNvPr id="48" name="그림 47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72681" y="-1201142"/>
                <a:ext cx="2975179" cy="2975179"/>
              </a:xfrm>
              <a:prstGeom prst="rect">
                <a:avLst/>
              </a:prstGeom>
            </p:spPr>
          </p:pic>
          <p:pic>
            <p:nvPicPr>
              <p:cNvPr id="49" name="그림 48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35396" y="-1201142"/>
                <a:ext cx="2975179" cy="2975179"/>
              </a:xfrm>
              <a:prstGeom prst="rect">
                <a:avLst/>
              </a:prstGeom>
            </p:spPr>
          </p:pic>
          <p:pic>
            <p:nvPicPr>
              <p:cNvPr id="50" name="그림 49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747251" y="-1201143"/>
                <a:ext cx="2975179" cy="2975179"/>
              </a:xfrm>
              <a:prstGeom prst="rect">
                <a:avLst/>
              </a:prstGeom>
            </p:spPr>
          </p:pic>
          <p:pic>
            <p:nvPicPr>
              <p:cNvPr id="51" name="그림 50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784535" y="-1201143"/>
                <a:ext cx="2975179" cy="2975179"/>
              </a:xfrm>
              <a:prstGeom prst="rect">
                <a:avLst/>
              </a:prstGeom>
            </p:spPr>
          </p:pic>
          <p:pic>
            <p:nvPicPr>
              <p:cNvPr id="52" name="그림 51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98111" y="-1201142"/>
                <a:ext cx="2975179" cy="2975179"/>
              </a:xfrm>
              <a:prstGeom prst="rect">
                <a:avLst/>
              </a:prstGeom>
            </p:spPr>
          </p:pic>
          <p:pic>
            <p:nvPicPr>
              <p:cNvPr id="53" name="그림 52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439174" y="-1201142"/>
                <a:ext cx="2975179" cy="2975179"/>
              </a:xfrm>
              <a:prstGeom prst="rect">
                <a:avLst/>
              </a:prstGeom>
            </p:spPr>
          </p:pic>
        </p:grpSp>
        <p:grpSp>
          <p:nvGrpSpPr>
            <p:cNvPr id="9" name="그룹 8"/>
            <p:cNvGrpSpPr/>
            <p:nvPr/>
          </p:nvGrpSpPr>
          <p:grpSpPr>
            <a:xfrm>
              <a:off x="47467" y="3994989"/>
              <a:ext cx="18161603" cy="2975180"/>
              <a:chOff x="1598111" y="-1201143"/>
              <a:chExt cx="18161603" cy="2975180"/>
            </a:xfrm>
          </p:grpSpPr>
          <p:pic>
            <p:nvPicPr>
              <p:cNvPr id="41" name="그림 40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09966" y="-1201143"/>
                <a:ext cx="2975179" cy="2975179"/>
              </a:xfrm>
              <a:prstGeom prst="rect">
                <a:avLst/>
              </a:prstGeom>
            </p:spPr>
          </p:pic>
          <p:pic>
            <p:nvPicPr>
              <p:cNvPr id="42" name="그림 41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72681" y="-1201142"/>
                <a:ext cx="2975179" cy="2975179"/>
              </a:xfrm>
              <a:prstGeom prst="rect">
                <a:avLst/>
              </a:prstGeom>
            </p:spPr>
          </p:pic>
          <p:pic>
            <p:nvPicPr>
              <p:cNvPr id="43" name="그림 42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35396" y="-1201142"/>
                <a:ext cx="2975179" cy="2975179"/>
              </a:xfrm>
              <a:prstGeom prst="rect">
                <a:avLst/>
              </a:prstGeom>
            </p:spPr>
          </p:pic>
          <p:pic>
            <p:nvPicPr>
              <p:cNvPr id="44" name="그림 43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747251" y="-1201143"/>
                <a:ext cx="2975179" cy="2975179"/>
              </a:xfrm>
              <a:prstGeom prst="rect">
                <a:avLst/>
              </a:prstGeom>
            </p:spPr>
          </p:pic>
          <p:pic>
            <p:nvPicPr>
              <p:cNvPr id="45" name="그림 44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784535" y="-1201143"/>
                <a:ext cx="2975179" cy="2975179"/>
              </a:xfrm>
              <a:prstGeom prst="rect">
                <a:avLst/>
              </a:prstGeom>
            </p:spPr>
          </p:pic>
          <p:pic>
            <p:nvPicPr>
              <p:cNvPr id="46" name="그림 45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98111" y="-1201142"/>
                <a:ext cx="2975179" cy="2975179"/>
              </a:xfrm>
              <a:prstGeom prst="rect">
                <a:avLst/>
              </a:prstGeom>
            </p:spPr>
          </p:pic>
        </p:grpSp>
        <p:grpSp>
          <p:nvGrpSpPr>
            <p:cNvPr id="10" name="그룹 9"/>
            <p:cNvGrpSpPr/>
            <p:nvPr/>
          </p:nvGrpSpPr>
          <p:grpSpPr>
            <a:xfrm>
              <a:off x="-1463382" y="2214940"/>
              <a:ext cx="21198888" cy="2975180"/>
              <a:chOff x="-1439174" y="-1201143"/>
              <a:chExt cx="21198888" cy="2975180"/>
            </a:xfrm>
          </p:grpSpPr>
          <p:pic>
            <p:nvPicPr>
              <p:cNvPr id="34" name="그림 33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09966" y="-1201143"/>
                <a:ext cx="2975179" cy="2975179"/>
              </a:xfrm>
              <a:prstGeom prst="rect">
                <a:avLst/>
              </a:prstGeom>
            </p:spPr>
          </p:pic>
          <p:pic>
            <p:nvPicPr>
              <p:cNvPr id="35" name="그림 34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72681" y="-1201142"/>
                <a:ext cx="2975179" cy="2975179"/>
              </a:xfrm>
              <a:prstGeom prst="rect">
                <a:avLst/>
              </a:prstGeom>
            </p:spPr>
          </p:pic>
          <p:pic>
            <p:nvPicPr>
              <p:cNvPr id="36" name="그림 35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35396" y="-1201142"/>
                <a:ext cx="2975179" cy="2975179"/>
              </a:xfrm>
              <a:prstGeom prst="rect">
                <a:avLst/>
              </a:prstGeom>
            </p:spPr>
          </p:pic>
          <p:pic>
            <p:nvPicPr>
              <p:cNvPr id="37" name="그림 36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747251" y="-1201143"/>
                <a:ext cx="2975179" cy="2975179"/>
              </a:xfrm>
              <a:prstGeom prst="rect">
                <a:avLst/>
              </a:prstGeom>
            </p:spPr>
          </p:pic>
          <p:pic>
            <p:nvPicPr>
              <p:cNvPr id="38" name="그림 37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784535" y="-1201143"/>
                <a:ext cx="2975179" cy="2975179"/>
              </a:xfrm>
              <a:prstGeom prst="rect">
                <a:avLst/>
              </a:prstGeom>
            </p:spPr>
          </p:pic>
          <p:pic>
            <p:nvPicPr>
              <p:cNvPr id="39" name="그림 38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98111" y="-1201142"/>
                <a:ext cx="2975179" cy="2975179"/>
              </a:xfrm>
              <a:prstGeom prst="rect">
                <a:avLst/>
              </a:prstGeom>
            </p:spPr>
          </p:pic>
          <p:pic>
            <p:nvPicPr>
              <p:cNvPr id="40" name="그림 39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439174" y="-1201142"/>
                <a:ext cx="2975179" cy="2975179"/>
              </a:xfrm>
              <a:prstGeom prst="rect">
                <a:avLst/>
              </a:prstGeom>
            </p:spPr>
          </p:pic>
        </p:grpSp>
        <p:grpSp>
          <p:nvGrpSpPr>
            <p:cNvPr id="11" name="그룹 10"/>
            <p:cNvGrpSpPr/>
            <p:nvPr/>
          </p:nvGrpSpPr>
          <p:grpSpPr>
            <a:xfrm>
              <a:off x="47467" y="7555087"/>
              <a:ext cx="18161603" cy="2975180"/>
              <a:chOff x="1598111" y="-1201143"/>
              <a:chExt cx="18161603" cy="2975180"/>
            </a:xfrm>
          </p:grpSpPr>
          <p:pic>
            <p:nvPicPr>
              <p:cNvPr id="28" name="그림 27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09966" y="-1201143"/>
                <a:ext cx="2975179" cy="2975179"/>
              </a:xfrm>
              <a:prstGeom prst="rect">
                <a:avLst/>
              </a:prstGeom>
            </p:spPr>
          </p:pic>
          <p:pic>
            <p:nvPicPr>
              <p:cNvPr id="29" name="그림 28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72681" y="-1201142"/>
                <a:ext cx="2975179" cy="2975179"/>
              </a:xfrm>
              <a:prstGeom prst="rect">
                <a:avLst/>
              </a:prstGeom>
            </p:spPr>
          </p:pic>
          <p:pic>
            <p:nvPicPr>
              <p:cNvPr id="30" name="그림 29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35396" y="-1201142"/>
                <a:ext cx="2975179" cy="2975179"/>
              </a:xfrm>
              <a:prstGeom prst="rect">
                <a:avLst/>
              </a:prstGeom>
            </p:spPr>
          </p:pic>
          <p:pic>
            <p:nvPicPr>
              <p:cNvPr id="31" name="그림 30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747251" y="-1201143"/>
                <a:ext cx="2975179" cy="2975179"/>
              </a:xfrm>
              <a:prstGeom prst="rect">
                <a:avLst/>
              </a:prstGeom>
            </p:spPr>
          </p:pic>
          <p:pic>
            <p:nvPicPr>
              <p:cNvPr id="32" name="그림 31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784535" y="-1201143"/>
                <a:ext cx="2975179" cy="2975179"/>
              </a:xfrm>
              <a:prstGeom prst="rect">
                <a:avLst/>
              </a:prstGeom>
            </p:spPr>
          </p:pic>
          <p:pic>
            <p:nvPicPr>
              <p:cNvPr id="33" name="그림 32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98111" y="-1201142"/>
                <a:ext cx="2975179" cy="2975179"/>
              </a:xfrm>
              <a:prstGeom prst="rect">
                <a:avLst/>
              </a:prstGeom>
            </p:spPr>
          </p:pic>
        </p:grpSp>
        <p:grpSp>
          <p:nvGrpSpPr>
            <p:cNvPr id="12" name="그룹 11"/>
            <p:cNvGrpSpPr/>
            <p:nvPr/>
          </p:nvGrpSpPr>
          <p:grpSpPr>
            <a:xfrm>
              <a:off x="-1463382" y="5775038"/>
              <a:ext cx="21198888" cy="2975180"/>
              <a:chOff x="-1439174" y="-1201143"/>
              <a:chExt cx="21198888" cy="2975180"/>
            </a:xfrm>
          </p:grpSpPr>
          <p:pic>
            <p:nvPicPr>
              <p:cNvPr id="21" name="그림 20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09966" y="-1201143"/>
                <a:ext cx="2975179" cy="2975179"/>
              </a:xfrm>
              <a:prstGeom prst="rect">
                <a:avLst/>
              </a:prstGeom>
            </p:spPr>
          </p:pic>
          <p:pic>
            <p:nvPicPr>
              <p:cNvPr id="22" name="그림 21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72681" y="-1201142"/>
                <a:ext cx="2975179" cy="2975179"/>
              </a:xfrm>
              <a:prstGeom prst="rect">
                <a:avLst/>
              </a:prstGeom>
            </p:spPr>
          </p:pic>
          <p:pic>
            <p:nvPicPr>
              <p:cNvPr id="23" name="그림 22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35396" y="-1201142"/>
                <a:ext cx="2975179" cy="2975179"/>
              </a:xfrm>
              <a:prstGeom prst="rect">
                <a:avLst/>
              </a:prstGeom>
            </p:spPr>
          </p:pic>
          <p:pic>
            <p:nvPicPr>
              <p:cNvPr id="24" name="그림 23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747251" y="-1201143"/>
                <a:ext cx="2975179" cy="2975179"/>
              </a:xfrm>
              <a:prstGeom prst="rect">
                <a:avLst/>
              </a:prstGeom>
            </p:spPr>
          </p:pic>
          <p:pic>
            <p:nvPicPr>
              <p:cNvPr id="25" name="그림 24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784535" y="-1201143"/>
                <a:ext cx="2975179" cy="2975179"/>
              </a:xfrm>
              <a:prstGeom prst="rect">
                <a:avLst/>
              </a:prstGeom>
            </p:spPr>
          </p:pic>
          <p:pic>
            <p:nvPicPr>
              <p:cNvPr id="26" name="그림 25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98111" y="-1201142"/>
                <a:ext cx="2975179" cy="2975179"/>
              </a:xfrm>
              <a:prstGeom prst="rect">
                <a:avLst/>
              </a:prstGeom>
            </p:spPr>
          </p:pic>
          <p:pic>
            <p:nvPicPr>
              <p:cNvPr id="27" name="그림 26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439174" y="-1201142"/>
                <a:ext cx="2975179" cy="2975179"/>
              </a:xfrm>
              <a:prstGeom prst="rect">
                <a:avLst/>
              </a:prstGeom>
            </p:spPr>
          </p:pic>
        </p:grpSp>
        <p:grpSp>
          <p:nvGrpSpPr>
            <p:cNvPr id="13" name="그룹 12"/>
            <p:cNvGrpSpPr/>
            <p:nvPr/>
          </p:nvGrpSpPr>
          <p:grpSpPr>
            <a:xfrm>
              <a:off x="-1463382" y="9335136"/>
              <a:ext cx="21198888" cy="2975180"/>
              <a:chOff x="-1439174" y="-1201143"/>
              <a:chExt cx="21198888" cy="2975180"/>
            </a:xfrm>
          </p:grpSpPr>
          <p:pic>
            <p:nvPicPr>
              <p:cNvPr id="14" name="그림 13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09966" y="-1201143"/>
                <a:ext cx="2975179" cy="2975179"/>
              </a:xfrm>
              <a:prstGeom prst="rect">
                <a:avLst/>
              </a:prstGeom>
            </p:spPr>
          </p:pic>
          <p:pic>
            <p:nvPicPr>
              <p:cNvPr id="15" name="그림 14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72681" y="-1201142"/>
                <a:ext cx="2975179" cy="2975179"/>
              </a:xfrm>
              <a:prstGeom prst="rect">
                <a:avLst/>
              </a:prstGeom>
            </p:spPr>
          </p:pic>
          <p:pic>
            <p:nvPicPr>
              <p:cNvPr id="16" name="그림 15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35396" y="-1201142"/>
                <a:ext cx="2975179" cy="2975179"/>
              </a:xfrm>
              <a:prstGeom prst="rect">
                <a:avLst/>
              </a:prstGeom>
            </p:spPr>
          </p:pic>
          <p:pic>
            <p:nvPicPr>
              <p:cNvPr id="17" name="그림 16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747251" y="-1201143"/>
                <a:ext cx="2975179" cy="2975179"/>
              </a:xfrm>
              <a:prstGeom prst="rect">
                <a:avLst/>
              </a:prstGeom>
            </p:spPr>
          </p:pic>
          <p:pic>
            <p:nvPicPr>
              <p:cNvPr id="18" name="그림 17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784535" y="-1201143"/>
                <a:ext cx="2975179" cy="2975179"/>
              </a:xfrm>
              <a:prstGeom prst="rect">
                <a:avLst/>
              </a:prstGeom>
            </p:spPr>
          </p:pic>
          <p:pic>
            <p:nvPicPr>
              <p:cNvPr id="19" name="그림 18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98111" y="-1201142"/>
                <a:ext cx="2975179" cy="2975179"/>
              </a:xfrm>
              <a:prstGeom prst="rect">
                <a:avLst/>
              </a:prstGeom>
            </p:spPr>
          </p:pic>
          <p:pic>
            <p:nvPicPr>
              <p:cNvPr id="20" name="그림 19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439174" y="-1201142"/>
                <a:ext cx="2975179" cy="2975179"/>
              </a:xfrm>
              <a:prstGeom prst="rect">
                <a:avLst/>
              </a:prstGeom>
            </p:spPr>
          </p:pic>
        </p:grpSp>
      </p:grpSp>
      <p:sp>
        <p:nvSpPr>
          <p:cNvPr id="60" name="직사각형 5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  <a:alpha val="80000"/>
                </a:schemeClr>
              </a:gs>
              <a:gs pos="100000">
                <a:schemeClr val="accent1">
                  <a:lumMod val="50000"/>
                  <a:alpha val="80000"/>
                </a:schemeClr>
              </a:gs>
              <a:gs pos="25000">
                <a:srgbClr val="0C0857">
                  <a:alpha val="70000"/>
                </a:srgbClr>
              </a:gs>
              <a:gs pos="50000">
                <a:srgbClr val="AD6EBF">
                  <a:alpha val="50000"/>
                </a:srgbClr>
              </a:gs>
              <a:gs pos="75000">
                <a:srgbClr val="0C0857">
                  <a:alpha val="70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987" tIns="30494" rIns="60987" bIns="30494" rtlCol="0" anchor="ctr"/>
          <a:lstStyle/>
          <a:p>
            <a:pPr algn="ctr" defTabSz="1085309">
              <a:defRPr/>
            </a:pPr>
            <a:endParaRPr lang="ko-KR" altLang="en-US" sz="1201">
              <a:solidFill>
                <a:srgbClr val="FFFFFF"/>
              </a:solidFill>
            </a:endParaRPr>
          </a:p>
        </p:txBody>
      </p:sp>
      <p:grpSp>
        <p:nvGrpSpPr>
          <p:cNvPr id="2" name="그룹 1"/>
          <p:cNvGrpSpPr/>
          <p:nvPr userDrawn="1"/>
        </p:nvGrpSpPr>
        <p:grpSpPr>
          <a:xfrm>
            <a:off x="810826" y="688468"/>
            <a:ext cx="10570348" cy="5481065"/>
            <a:chOff x="1215184" y="1031108"/>
            <a:chExt cx="15841758" cy="8208910"/>
          </a:xfrm>
        </p:grpSpPr>
        <p:sp>
          <p:nvSpPr>
            <p:cNvPr id="80" name="모서리가 둥근 직사각형 79"/>
            <p:cNvSpPr/>
            <p:nvPr userDrawn="1"/>
          </p:nvSpPr>
          <p:spPr>
            <a:xfrm>
              <a:off x="1215184" y="1031108"/>
              <a:ext cx="15841758" cy="8208910"/>
            </a:xfrm>
            <a:prstGeom prst="roundRect">
              <a:avLst>
                <a:gd name="adj" fmla="val 7293"/>
              </a:avLst>
            </a:prstGeom>
            <a:solidFill>
              <a:schemeClr val="bg1"/>
            </a:solidFill>
            <a:ln w="190500">
              <a:solidFill>
                <a:srgbClr val="7030A0"/>
              </a:solidFill>
            </a:ln>
            <a:effectLst>
              <a:outerShdw blurRad="381000" sx="102000" sy="102000" algn="c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01" tIns="45701" rIns="91401" bIns="45701" rtlCol="0" anchor="ctr"/>
            <a:lstStyle/>
            <a:p>
              <a:pPr algn="ctr" defTabSz="1085309">
                <a:defRPr/>
              </a:pPr>
              <a:endParaRPr lang="ko-KR" altLang="en-US" sz="1201">
                <a:solidFill>
                  <a:srgbClr val="FFFFFF"/>
                </a:solidFill>
              </a:endParaRPr>
            </a:p>
          </p:txBody>
        </p:sp>
        <p:grpSp>
          <p:nvGrpSpPr>
            <p:cNvPr id="82" name="그룹 81"/>
            <p:cNvGrpSpPr/>
            <p:nvPr userDrawn="1"/>
          </p:nvGrpSpPr>
          <p:grpSpPr>
            <a:xfrm flipV="1">
              <a:off x="3466063" y="1374916"/>
              <a:ext cx="11340000" cy="45703"/>
              <a:chOff x="3196062" y="877857"/>
              <a:chExt cx="11880000" cy="51744"/>
            </a:xfrm>
          </p:grpSpPr>
          <p:cxnSp>
            <p:nvCxnSpPr>
              <p:cNvPr id="96" name="직선 연결선 95"/>
              <p:cNvCxnSpPr/>
              <p:nvPr/>
            </p:nvCxnSpPr>
            <p:spPr>
              <a:xfrm>
                <a:off x="3196062" y="877857"/>
                <a:ext cx="11880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직선 연결선 96"/>
              <p:cNvCxnSpPr/>
              <p:nvPr/>
            </p:nvCxnSpPr>
            <p:spPr>
              <a:xfrm>
                <a:off x="3376062" y="929601"/>
                <a:ext cx="11520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3" name="그룹 82"/>
            <p:cNvGrpSpPr/>
            <p:nvPr userDrawn="1"/>
          </p:nvGrpSpPr>
          <p:grpSpPr>
            <a:xfrm>
              <a:off x="3466063" y="8816397"/>
              <a:ext cx="11340000" cy="66412"/>
              <a:chOff x="3196062" y="877857"/>
              <a:chExt cx="11880000" cy="75190"/>
            </a:xfrm>
          </p:grpSpPr>
          <p:cxnSp>
            <p:nvCxnSpPr>
              <p:cNvPr id="94" name="직선 연결선 93"/>
              <p:cNvCxnSpPr/>
              <p:nvPr/>
            </p:nvCxnSpPr>
            <p:spPr>
              <a:xfrm>
                <a:off x="3196062" y="877857"/>
                <a:ext cx="11880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직선 연결선 94"/>
              <p:cNvCxnSpPr/>
              <p:nvPr/>
            </p:nvCxnSpPr>
            <p:spPr>
              <a:xfrm>
                <a:off x="3376062" y="953047"/>
                <a:ext cx="11520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4" name="그룹 83"/>
            <p:cNvGrpSpPr/>
            <p:nvPr userDrawn="1"/>
          </p:nvGrpSpPr>
          <p:grpSpPr>
            <a:xfrm rot="16200000" flipV="1">
              <a:off x="-212809" y="5104436"/>
              <a:ext cx="3677766" cy="62258"/>
              <a:chOff x="3196062" y="877857"/>
              <a:chExt cx="11880000" cy="77536"/>
            </a:xfrm>
          </p:grpSpPr>
          <p:cxnSp>
            <p:nvCxnSpPr>
              <p:cNvPr id="92" name="직선 연결선 91"/>
              <p:cNvCxnSpPr/>
              <p:nvPr/>
            </p:nvCxnSpPr>
            <p:spPr>
              <a:xfrm>
                <a:off x="3196062" y="877857"/>
                <a:ext cx="11880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직선 연결선 92"/>
              <p:cNvCxnSpPr/>
              <p:nvPr/>
            </p:nvCxnSpPr>
            <p:spPr>
              <a:xfrm>
                <a:off x="3486894" y="955393"/>
                <a:ext cx="11298344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5" name="그룹 84"/>
            <p:cNvGrpSpPr/>
            <p:nvPr userDrawn="1"/>
          </p:nvGrpSpPr>
          <p:grpSpPr>
            <a:xfrm rot="5400000" flipV="1">
              <a:off x="14769550" y="5104437"/>
              <a:ext cx="3677766" cy="62258"/>
              <a:chOff x="3196062" y="877857"/>
              <a:chExt cx="11880000" cy="77536"/>
            </a:xfrm>
          </p:grpSpPr>
          <p:cxnSp>
            <p:nvCxnSpPr>
              <p:cNvPr id="90" name="직선 연결선 89"/>
              <p:cNvCxnSpPr/>
              <p:nvPr/>
            </p:nvCxnSpPr>
            <p:spPr>
              <a:xfrm>
                <a:off x="3196062" y="877857"/>
                <a:ext cx="11880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직선 연결선 90"/>
              <p:cNvCxnSpPr/>
              <p:nvPr/>
            </p:nvCxnSpPr>
            <p:spPr>
              <a:xfrm>
                <a:off x="3486894" y="955393"/>
                <a:ext cx="11298344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86" name="그림 85"/>
            <p:cNvPicPr>
              <a:picLocks noChangeAspect="1"/>
            </p:cNvPicPr>
            <p:nvPr userDrawn="1"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37385" y="1270541"/>
              <a:ext cx="1953346" cy="1941325"/>
            </a:xfrm>
            <a:prstGeom prst="rect">
              <a:avLst/>
            </a:prstGeom>
          </p:spPr>
        </p:pic>
        <p:pic>
          <p:nvPicPr>
            <p:cNvPr id="87" name="그림 86"/>
            <p:cNvPicPr>
              <a:picLocks noChangeAspect="1"/>
            </p:cNvPicPr>
            <p:nvPr userDrawn="1"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4837385" y="7053290"/>
              <a:ext cx="1953346" cy="1941325"/>
            </a:xfrm>
            <a:prstGeom prst="rect">
              <a:avLst/>
            </a:prstGeom>
          </p:spPr>
        </p:pic>
        <p:pic>
          <p:nvPicPr>
            <p:cNvPr id="88" name="그림 87"/>
            <p:cNvPicPr>
              <a:picLocks noChangeAspect="1"/>
            </p:cNvPicPr>
            <p:nvPr userDrawn="1"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443168" y="1270540"/>
              <a:ext cx="1953346" cy="1941325"/>
            </a:xfrm>
            <a:prstGeom prst="rect">
              <a:avLst/>
            </a:prstGeom>
          </p:spPr>
        </p:pic>
        <p:pic>
          <p:nvPicPr>
            <p:cNvPr id="89" name="그림 88"/>
            <p:cNvPicPr>
              <a:picLocks noChangeAspect="1"/>
            </p:cNvPicPr>
            <p:nvPr userDrawn="1"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H="1">
              <a:off x="1443168" y="7053289"/>
              <a:ext cx="1953346" cy="1941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0994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제목 슬라이드" userDrawn="1">
  <p:cSld name="5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97801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2E6D5ACA-8B32-4533-B4ED-C81E7EFC0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" y="1"/>
            <a:ext cx="12191409" cy="685800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015CFE4E-1CB0-4308-BBA5-0A5D2BF6897C}"/>
              </a:ext>
            </a:extLst>
          </p:cNvPr>
          <p:cNvSpPr/>
          <p:nvPr userDrawn="1"/>
        </p:nvSpPr>
        <p:spPr>
          <a:xfrm>
            <a:off x="0" y="0"/>
            <a:ext cx="12192001" cy="6858000"/>
          </a:xfrm>
          <a:prstGeom prst="rect">
            <a:avLst/>
          </a:prstGeom>
          <a:gradFill>
            <a:gsLst>
              <a:gs pos="46000">
                <a:srgbClr val="FFFFFF"/>
              </a:gs>
              <a:gs pos="0">
                <a:srgbClr val="FFFFFF">
                  <a:alpha val="25000"/>
                </a:srgbClr>
              </a:gs>
              <a:gs pos="100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 w="12700">
            <a:noFill/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14" tIns="60907" rIns="121814" bIns="60907" rtlCol="0" anchor="ctr"/>
          <a:lstStyle/>
          <a:p>
            <a:pPr algn="ctr" defTabSz="914002">
              <a:defRPr/>
            </a:pPr>
            <a:endParaRPr lang="ko-KR" altLang="en-US" sz="3466">
              <a:solidFill>
                <a:prstClr val="black"/>
              </a:solidFill>
              <a:latin typeface="Yoon 윤고딕 550_TT" panose="02090603020101020101" pitchFamily="18" charset="-127"/>
              <a:ea typeface="Yoon 윤고딕 550_TT" panose="02090603020101020101" pitchFamily="18" charset="-127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065821F6-27FC-487D-BE0D-6FD442DEDD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5190956" y="107127"/>
            <a:ext cx="1790261" cy="720799"/>
          </a:xfrm>
          <a:prstGeom prst="rect">
            <a:avLst/>
          </a:prstGeom>
          <a:effectLst>
            <a:glow rad="127000">
              <a:schemeClr val="bg1"/>
            </a:glow>
          </a:effectLst>
        </p:spPr>
      </p:pic>
      <p:sp>
        <p:nvSpPr>
          <p:cNvPr id="17" name="모서리가 둥근 직사각형 16"/>
          <p:cNvSpPr/>
          <p:nvPr userDrawn="1"/>
        </p:nvSpPr>
        <p:spPr>
          <a:xfrm>
            <a:off x="2410337" y="853773"/>
            <a:ext cx="7371326" cy="589280"/>
          </a:xfrm>
          <a:prstGeom prst="roundRect">
            <a:avLst>
              <a:gd name="adj" fmla="val 50000"/>
            </a:avLst>
          </a:prstGeom>
          <a:pattFill prst="dkUpDiag">
            <a:fgClr>
              <a:srgbClr val="BC9554"/>
            </a:fgClr>
            <a:bgClr>
              <a:srgbClr val="F0E196"/>
            </a:bgClr>
          </a:patt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7074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28607-040A-4870-9644-949F3287EAAB}" type="datetimeFigureOut">
              <a:rPr lang="ko-KR" altLang="en-US" smtClean="0"/>
              <a:t>2025-11-15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A366F-A411-49A4-9BC0-3003825DEE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7167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28607-040A-4870-9644-949F3287EAAB}" type="datetimeFigureOut">
              <a:rPr lang="ko-KR" altLang="en-US" smtClean="0"/>
              <a:t>2025-11-15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A366F-A411-49A4-9BC0-3003825DEE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409095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28607-040A-4870-9644-949F3287EAAB}" type="datetimeFigureOut">
              <a:rPr lang="ko-KR" altLang="en-US" smtClean="0"/>
              <a:t>2025-11-15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A366F-A411-49A4-9BC0-3003825DEE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91499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28607-040A-4870-9644-949F3287EAAB}" type="datetimeFigureOut">
              <a:rPr lang="ko-KR" altLang="en-US" smtClean="0"/>
              <a:t>2025-11-15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A366F-A411-49A4-9BC0-3003825DEE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4635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28607-040A-4870-9644-949F3287EAAB}" type="datetimeFigureOut">
              <a:rPr lang="ko-KR" altLang="en-US" smtClean="0"/>
              <a:t>2025-11-15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A366F-A411-49A4-9BC0-3003825DEE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385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28607-040A-4870-9644-949F3287EAAB}" type="datetimeFigureOut">
              <a:rPr lang="ko-KR" altLang="en-US" smtClean="0"/>
              <a:t>2025-11-15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A366F-A411-49A4-9BC0-3003825DEE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4825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28607-040A-4870-9644-949F3287EAAB}" type="datetimeFigureOut">
              <a:rPr lang="ko-KR" altLang="en-US" smtClean="0"/>
              <a:t>2025-11-15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A366F-A411-49A4-9BC0-3003825DEE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9152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28607-040A-4870-9644-949F3287EAAB}" type="datetimeFigureOut">
              <a:rPr lang="ko-KR" altLang="en-US" smtClean="0"/>
              <a:t>2025-11-15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A366F-A411-49A4-9BC0-3003825DEE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5216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D28607-040A-4870-9644-949F3287EAAB}" type="datetimeFigureOut">
              <a:rPr lang="ko-KR" altLang="en-US" smtClean="0"/>
              <a:t>2025-11-15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A366F-A411-49A4-9BC0-3003825DEE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8684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microsoft.com/office/2007/relationships/hdphoto" Target="../media/hdphoto1.wdp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2310456"/>
            <a:ext cx="12204446" cy="4583967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-6246" y="-24008"/>
            <a:ext cx="12211517" cy="5554581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42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3049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69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Yoon 윤고딕 550_TT"/>
              <a:cs typeface="+mn-cs"/>
            </a:endParaRPr>
          </a:p>
        </p:txBody>
      </p:sp>
      <p:sp>
        <p:nvSpPr>
          <p:cNvPr id="19" name="제목 1">
            <a:extLst>
              <a:ext uri="{FF2B5EF4-FFF2-40B4-BE49-F238E27FC236}">
                <a16:creationId xmlns:a16="http://schemas.microsoft.com/office/drawing/2014/main" id="{098B5BAC-8FCE-4ADB-8D18-268AFDC4AB5F}"/>
              </a:ext>
            </a:extLst>
          </p:cNvPr>
          <p:cNvSpPr txBox="1">
            <a:spLocks/>
          </p:cNvSpPr>
          <p:nvPr/>
        </p:nvSpPr>
        <p:spPr>
          <a:xfrm>
            <a:off x="7182" y="2160383"/>
            <a:ext cx="12177643" cy="778508"/>
          </a:xfrm>
          <a:prstGeom prst="rect">
            <a:avLst/>
          </a:prstGeom>
        </p:spPr>
        <p:txBody>
          <a:bodyPr vert="horz" wrap="none" lIns="91340" tIns="45670" rIns="91340" bIns="45670" rtlCol="0" anchor="t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09914" rtl="0" eaLnBrk="1" fontAlgn="auto" latinLnBrk="1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4402" b="0" i="0" u="none" strike="noStrike" kern="1200" cap="none" spc="0" normalizeH="0" baseline="0" noProof="0" dirty="0">
              <a:ln w="1905">
                <a:solidFill>
                  <a:prstClr val="white"/>
                </a:solidFill>
              </a:ln>
              <a:solidFill>
                <a:prstClr val="white"/>
              </a:solidFill>
              <a:effectLst>
                <a:glow rad="76200">
                  <a:srgbClr val="402706">
                    <a:alpha val="82745"/>
                  </a:srgbClr>
                </a:glow>
                <a:outerShdw blurRad="127000" dist="50800" dir="5400000" algn="ctr" rotWithShape="0">
                  <a:prstClr val="black">
                    <a:alpha val="80000"/>
                  </a:prstClr>
                </a:outerShdw>
              </a:effectLst>
              <a:uLnTx/>
              <a:uFillTx/>
              <a:latin typeface="Yoon 윤명조 550_TT" panose="02090603020101020101" pitchFamily="18" charset="-127"/>
              <a:ea typeface="Yoon 윤명조 550_TT" panose="02090603020101020101" pitchFamily="18" charset="-127"/>
              <a:cs typeface="+mj-cs"/>
            </a:endParaRPr>
          </a:p>
        </p:txBody>
      </p:sp>
      <p:pic>
        <p:nvPicPr>
          <p:cNvPr id="36" name="그림 35">
            <a:extLst>
              <a:ext uri="{FF2B5EF4-FFF2-40B4-BE49-F238E27FC236}">
                <a16:creationId xmlns:a16="http://schemas.microsoft.com/office/drawing/2014/main" id="{8134AE23-69DA-4FF4-9068-462EC657EEC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389"/>
                    </a14:imgEffect>
                    <a14:imgEffect>
                      <a14:saturation sat="122000"/>
                    </a14:imgEffect>
                    <a14:imgEffect>
                      <a14:brightnessContrast bright="17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524121"/>
            <a:ext cx="12184823" cy="3370303"/>
          </a:xfrm>
          <a:prstGeom prst="rect">
            <a:avLst/>
          </a:prstGeom>
          <a:effectLst>
            <a:glow rad="635000">
              <a:schemeClr val="bg1">
                <a:alpha val="20000"/>
              </a:schemeClr>
            </a:glow>
            <a:softEdge rad="12700"/>
          </a:effectLst>
        </p:spPr>
      </p:pic>
      <p:sp>
        <p:nvSpPr>
          <p:cNvPr id="3" name="부제목 2"/>
          <p:cNvSpPr>
            <a:spLocks noGrp="1"/>
          </p:cNvSpPr>
          <p:nvPr>
            <p:ph type="subTitle" idx="4294967295"/>
          </p:nvPr>
        </p:nvSpPr>
        <p:spPr>
          <a:xfrm>
            <a:off x="5218878" y="4922073"/>
            <a:ext cx="5341419" cy="851231"/>
          </a:xfrm>
          <a:effectLst>
            <a:glow rad="127000">
              <a:schemeClr val="bg1"/>
            </a:glow>
          </a:effectLst>
        </p:spPr>
        <p:txBody>
          <a:bodyPr anchor="ctr">
            <a:normAutofit lnSpcReduction="10000"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altLang="ko-KR" sz="2400" b="1" dirty="0">
                <a:solidFill>
                  <a:schemeClr val="accent4">
                    <a:lumMod val="75000"/>
                  </a:schemeClr>
                </a:solidFill>
                <a:effectLst>
                  <a:glow rad="1270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oon 윤고딕 550_TT" panose="02090603020101020101" pitchFamily="18" charset="-127"/>
              </a:rPr>
              <a:t>2025.00.00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ko-KR" altLang="en-US" sz="2000" b="1" dirty="0">
                <a:solidFill>
                  <a:schemeClr val="accent4">
                    <a:lumMod val="75000"/>
                  </a:schemeClr>
                </a:solidFill>
                <a:effectLst>
                  <a:glow rad="1270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NE Bareun OTF Bold" pitchFamily="50" charset="-127"/>
                <a:ea typeface="JNE Bareun OTF Bold" pitchFamily="50" charset="-127"/>
              </a:rPr>
              <a:t>세계평화통일가정연합  </a:t>
            </a:r>
            <a:r>
              <a:rPr lang="en-US" altLang="ko-KR" sz="2000" b="1" dirty="0">
                <a:solidFill>
                  <a:schemeClr val="accent4">
                    <a:lumMod val="75000"/>
                  </a:schemeClr>
                </a:solidFill>
                <a:effectLst>
                  <a:glow rad="1270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NE Bareun OTF Bold" pitchFamily="50" charset="-127"/>
                <a:ea typeface="JNE Bareun OTF Bold" pitchFamily="50" charset="-127"/>
              </a:rPr>
              <a:t>00</a:t>
            </a:r>
            <a:r>
              <a:rPr lang="ko-KR" altLang="en-US" sz="2000" b="1" dirty="0">
                <a:solidFill>
                  <a:schemeClr val="accent4">
                    <a:lumMod val="75000"/>
                  </a:schemeClr>
                </a:solidFill>
                <a:effectLst>
                  <a:glow rad="1270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NE Bareun OTF Bold" pitchFamily="50" charset="-127"/>
                <a:ea typeface="JNE Bareun OTF Bold" pitchFamily="50" charset="-127"/>
              </a:rPr>
              <a:t>교구  </a:t>
            </a:r>
            <a:r>
              <a:rPr lang="en-US" altLang="ko-KR" sz="2000" b="1" dirty="0">
                <a:solidFill>
                  <a:schemeClr val="accent4">
                    <a:lumMod val="75000"/>
                  </a:schemeClr>
                </a:solidFill>
                <a:effectLst>
                  <a:glow rad="1270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NE Bareun OTF Bold" pitchFamily="50" charset="-127"/>
                <a:ea typeface="JNE Bareun OTF Bold" pitchFamily="50" charset="-127"/>
              </a:rPr>
              <a:t>00</a:t>
            </a:r>
            <a:r>
              <a:rPr lang="ko-KR" altLang="en-US" sz="2000" b="1" dirty="0">
                <a:solidFill>
                  <a:schemeClr val="accent4">
                    <a:lumMod val="75000"/>
                  </a:schemeClr>
                </a:solidFill>
                <a:effectLst>
                  <a:glow rad="1270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NE Bareun OTF Bold" pitchFamily="50" charset="-127"/>
                <a:ea typeface="JNE Bareun OTF Bold" pitchFamily="50" charset="-127"/>
              </a:rPr>
              <a:t>교회</a:t>
            </a:r>
          </a:p>
        </p:txBody>
      </p:sp>
      <p:cxnSp>
        <p:nvCxnSpPr>
          <p:cNvPr id="45" name="직선 연결선 44">
            <a:extLst>
              <a:ext uri="{FF2B5EF4-FFF2-40B4-BE49-F238E27FC236}">
                <a16:creationId xmlns:a16="http://schemas.microsoft.com/office/drawing/2014/main" id="{F665FF30-2D00-4B0F-B760-7D5113FD8F06}"/>
              </a:ext>
            </a:extLst>
          </p:cNvPr>
          <p:cNvCxnSpPr>
            <a:cxnSpLocks/>
          </p:cNvCxnSpPr>
          <p:nvPr/>
        </p:nvCxnSpPr>
        <p:spPr>
          <a:xfrm>
            <a:off x="7182" y="6848586"/>
            <a:ext cx="12200855" cy="9414"/>
          </a:xfrm>
          <a:prstGeom prst="line">
            <a:avLst/>
          </a:prstGeom>
          <a:ln w="155575">
            <a:gradFill>
              <a:gsLst>
                <a:gs pos="0">
                  <a:srgbClr val="816544"/>
                </a:gs>
                <a:gs pos="18000">
                  <a:srgbClr val="C4B284"/>
                </a:gs>
                <a:gs pos="35000">
                  <a:srgbClr val="F2E7AF"/>
                </a:gs>
                <a:gs pos="55000">
                  <a:srgbClr val="CBAD74"/>
                </a:gs>
                <a:gs pos="87000">
                  <a:srgbClr val="B4A075"/>
                </a:gs>
                <a:gs pos="71000">
                  <a:srgbClr val="F0E6AF"/>
                </a:gs>
                <a:gs pos="100000">
                  <a:srgbClr val="7D603F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그룹 3"/>
          <p:cNvGrpSpPr/>
          <p:nvPr/>
        </p:nvGrpSpPr>
        <p:grpSpPr>
          <a:xfrm>
            <a:off x="10769" y="1947737"/>
            <a:ext cx="12189691" cy="2507554"/>
            <a:chOff x="10769" y="2156082"/>
            <a:chExt cx="12189691" cy="2507554"/>
          </a:xfrm>
        </p:grpSpPr>
        <p:grpSp>
          <p:nvGrpSpPr>
            <p:cNvPr id="8" name="그룹 7"/>
            <p:cNvGrpSpPr/>
            <p:nvPr/>
          </p:nvGrpSpPr>
          <p:grpSpPr>
            <a:xfrm>
              <a:off x="3096470" y="2156082"/>
              <a:ext cx="6164598" cy="413172"/>
              <a:chOff x="3092931" y="3505673"/>
              <a:chExt cx="6171865" cy="413622"/>
            </a:xfrm>
          </p:grpSpPr>
          <p:pic>
            <p:nvPicPr>
              <p:cNvPr id="9" name="그래픽 8"/>
              <p:cNvPicPr>
                <a:picLocks noChangeAspect="1"/>
              </p:cNvPicPr>
              <p:nvPr/>
            </p:nvPicPr>
            <p:blipFill rotWithShape="1">
              <a:blip r:embed="rId7"/>
              <a:stretch>
                <a:fillRect/>
              </a:stretch>
            </p:blipFill>
            <p:spPr>
              <a:xfrm>
                <a:off x="5217841" y="3505673"/>
                <a:ext cx="1917700" cy="413622"/>
              </a:xfrm>
              <a:prstGeom prst="rect">
                <a:avLst/>
              </a:prstGeom>
              <a:effectLst/>
            </p:spPr>
          </p:pic>
          <p:cxnSp>
            <p:nvCxnSpPr>
              <p:cNvPr id="6" name="직선 연결선 5"/>
              <p:cNvCxnSpPr/>
              <p:nvPr/>
            </p:nvCxnSpPr>
            <p:spPr>
              <a:xfrm>
                <a:off x="7183667" y="3837968"/>
                <a:ext cx="2081129" cy="0"/>
              </a:xfrm>
              <a:prstGeom prst="line">
                <a:avLst/>
              </a:prstGeom>
              <a:ln w="38100" cap="rnd">
                <a:solidFill>
                  <a:srgbClr val="B4A281"/>
                </a:solidFill>
                <a:prstDash val="sysDot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직선 연결선 24"/>
              <p:cNvCxnSpPr/>
              <p:nvPr/>
            </p:nvCxnSpPr>
            <p:spPr>
              <a:xfrm>
                <a:off x="3092931" y="3837968"/>
                <a:ext cx="2081129" cy="0"/>
              </a:xfrm>
              <a:prstGeom prst="line">
                <a:avLst/>
              </a:prstGeom>
              <a:ln w="38100" cap="rnd">
                <a:solidFill>
                  <a:srgbClr val="B4A281"/>
                </a:solidFill>
                <a:prstDash val="sysDot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" name="그룹 29"/>
            <p:cNvGrpSpPr/>
            <p:nvPr/>
          </p:nvGrpSpPr>
          <p:grpSpPr>
            <a:xfrm flipV="1">
              <a:off x="3096470" y="4250463"/>
              <a:ext cx="6164598" cy="413173"/>
              <a:chOff x="3092931" y="2969062"/>
              <a:chExt cx="6171865" cy="413622"/>
            </a:xfrm>
          </p:grpSpPr>
          <p:pic>
            <p:nvPicPr>
              <p:cNvPr id="31" name="그래픽 30"/>
              <p:cNvPicPr>
                <a:picLocks noChangeAspect="1"/>
              </p:cNvPicPr>
              <p:nvPr/>
            </p:nvPicPr>
            <p:blipFill rotWithShape="1">
              <a:blip r:embed="rId7"/>
              <a:stretch>
                <a:fillRect/>
              </a:stretch>
            </p:blipFill>
            <p:spPr>
              <a:xfrm>
                <a:off x="5217841" y="2969062"/>
                <a:ext cx="1917700" cy="413622"/>
              </a:xfrm>
              <a:prstGeom prst="rect">
                <a:avLst/>
              </a:prstGeom>
              <a:effectLst/>
            </p:spPr>
          </p:pic>
          <p:cxnSp>
            <p:nvCxnSpPr>
              <p:cNvPr id="32" name="직선 연결선 31"/>
              <p:cNvCxnSpPr/>
              <p:nvPr/>
            </p:nvCxnSpPr>
            <p:spPr>
              <a:xfrm>
                <a:off x="7183667" y="3326611"/>
                <a:ext cx="2081129" cy="0"/>
              </a:xfrm>
              <a:prstGeom prst="line">
                <a:avLst/>
              </a:prstGeom>
              <a:ln w="38100" cap="rnd">
                <a:solidFill>
                  <a:srgbClr val="B4A281"/>
                </a:solidFill>
                <a:prstDash val="sysDot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직선 연결선 32"/>
              <p:cNvCxnSpPr/>
              <p:nvPr/>
            </p:nvCxnSpPr>
            <p:spPr>
              <a:xfrm>
                <a:off x="3092931" y="3320296"/>
                <a:ext cx="2081129" cy="0"/>
              </a:xfrm>
              <a:prstGeom prst="line">
                <a:avLst/>
              </a:prstGeom>
              <a:ln w="38100" cap="rnd">
                <a:solidFill>
                  <a:srgbClr val="B4A281"/>
                </a:solidFill>
                <a:prstDash val="sysDot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제목 1"/>
            <p:cNvSpPr txBox="1"/>
            <p:nvPr/>
          </p:nvSpPr>
          <p:spPr>
            <a:xfrm>
              <a:off x="10769" y="2542183"/>
              <a:ext cx="12177643" cy="1192738"/>
            </a:xfrm>
            <a:prstGeom prst="rect">
              <a:avLst/>
            </a:prstGeom>
          </p:spPr>
          <p:txBody>
            <a:bodyPr vert="horz" lIns="91340" tIns="45670" rIns="91340" bIns="45670" anchor="t">
              <a:normAutofit/>
            </a:bodyPr>
            <a:lstStyle>
              <a:lvl1pPr algn="ctr" defTabSz="914400" rtl="0" eaLnBrk="1" latinLnBrk="1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609914" rtl="0" eaLnBrk="1" fontAlgn="auto" latinLnBrk="1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320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50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JNE Bareun OTF Bold"/>
                <a:ea typeface="JNE Bareun OTF Bold"/>
                <a:cs typeface="+mj-cs"/>
              </a:endParaRPr>
            </a:p>
          </p:txBody>
        </p:sp>
        <p:pic>
          <p:nvPicPr>
            <p:cNvPr id="20" name="그래픽 38"/>
            <p:cNvPicPr>
              <a:picLocks noChangeAspect="1"/>
            </p:cNvPicPr>
            <p:nvPr/>
          </p:nvPicPr>
          <p:blipFill rotWithShape="1">
            <a:blip r:embed="rId8"/>
            <a:stretch>
              <a:fillRect/>
            </a:stretch>
          </p:blipFill>
          <p:spPr>
            <a:xfrm>
              <a:off x="9542483" y="2619995"/>
              <a:ext cx="2657977" cy="803001"/>
            </a:xfrm>
            <a:prstGeom prst="rect">
              <a:avLst/>
            </a:prstGeom>
            <a:effectLst/>
          </p:spPr>
        </p:pic>
        <p:pic>
          <p:nvPicPr>
            <p:cNvPr id="21" name="그래픽 39"/>
            <p:cNvPicPr>
              <a:picLocks noChangeAspect="1"/>
            </p:cNvPicPr>
            <p:nvPr/>
          </p:nvPicPr>
          <p:blipFill rotWithShape="1">
            <a:blip r:embed="rId8"/>
            <a:stretch>
              <a:fillRect/>
            </a:stretch>
          </p:blipFill>
          <p:spPr>
            <a:xfrm flipH="1">
              <a:off x="76128" y="2651681"/>
              <a:ext cx="2657977" cy="803001"/>
            </a:xfrm>
            <a:prstGeom prst="rect">
              <a:avLst/>
            </a:prstGeom>
            <a:effectLst/>
          </p:spPr>
        </p:pic>
        <p:sp>
          <p:nvSpPr>
            <p:cNvPr id="2" name="직사각형 1"/>
            <p:cNvSpPr/>
            <p:nvPr/>
          </p:nvSpPr>
          <p:spPr>
            <a:xfrm>
              <a:off x="1550255" y="2535316"/>
              <a:ext cx="9033495" cy="16524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60000"/>
                </a:lnSpc>
                <a:defRPr/>
              </a:pPr>
              <a:r>
                <a:rPr lang="ko-KR" altLang="en-US" sz="3400" b="1" dirty="0">
                  <a:solidFill>
                    <a:srgbClr val="2E75B6"/>
                  </a:solidFill>
                  <a:latin typeface="+mj-lt"/>
                </a:rPr>
                <a:t>우리 가정</a:t>
              </a:r>
              <a:r>
                <a:rPr lang="en-US" altLang="ko-KR" sz="3400" b="1" dirty="0">
                  <a:solidFill>
                    <a:srgbClr val="2E75B6"/>
                  </a:solidFill>
                  <a:latin typeface="+mj-lt"/>
                </a:rPr>
                <a:t>, '</a:t>
              </a:r>
              <a:r>
                <a:rPr lang="ko-KR" altLang="en-US" sz="3400" b="1" dirty="0">
                  <a:solidFill>
                    <a:srgbClr val="2E75B6"/>
                  </a:solidFill>
                  <a:latin typeface="+mj-lt"/>
                </a:rPr>
                <a:t>쉼</a:t>
              </a:r>
              <a:r>
                <a:rPr lang="en-US" altLang="ko-KR" sz="3400" b="1" dirty="0">
                  <a:solidFill>
                    <a:srgbClr val="2E75B6"/>
                  </a:solidFill>
                  <a:latin typeface="+mj-lt"/>
                </a:rPr>
                <a:t>' &amp; '</a:t>
              </a:r>
              <a:r>
                <a:rPr lang="ko-KR" altLang="en-US" sz="3400" b="1" dirty="0">
                  <a:solidFill>
                    <a:srgbClr val="2E75B6"/>
                  </a:solidFill>
                  <a:latin typeface="+mj-lt"/>
                </a:rPr>
                <a:t>숨</a:t>
              </a:r>
              <a:r>
                <a:rPr lang="en-US" altLang="ko-KR" sz="3400" b="1" dirty="0">
                  <a:solidFill>
                    <a:srgbClr val="2E75B6"/>
                  </a:solidFill>
                  <a:latin typeface="+mj-lt"/>
                </a:rPr>
                <a:t>’ </a:t>
              </a:r>
              <a:r>
                <a:rPr lang="ko-KR" altLang="en-US" sz="3400" b="1" dirty="0">
                  <a:solidFill>
                    <a:srgbClr val="2E75B6"/>
                  </a:solidFill>
                  <a:latin typeface="+mj-lt"/>
                </a:rPr>
                <a:t>캠프</a:t>
              </a:r>
              <a:endParaRPr lang="en-US" altLang="ko-KR" sz="3400" b="1" dirty="0">
                <a:solidFill>
                  <a:srgbClr val="2E75B6"/>
                </a:solidFill>
                <a:latin typeface="+mj-lt"/>
              </a:endParaRPr>
            </a:p>
            <a:p>
              <a:pPr algn="ctr">
                <a:lnSpc>
                  <a:spcPct val="160000"/>
                </a:lnSpc>
                <a:defRPr/>
              </a:pPr>
              <a:r>
                <a:rPr kumimoji="0" lang="ko-KR" altLang="en-US" sz="34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75000"/>
                    </a:srgbClr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함초롬바탕"/>
                </a:rPr>
                <a:t>결과보고서</a:t>
              </a:r>
              <a:endParaRPr kumimoji="0" lang="en-US" altLang="ko-KR" sz="34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>
                  <a:glow rad="101600">
                    <a:srgbClr val="402706">
                      <a:alpha val="82750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28" name="직사각형 27"/>
          <p:cNvSpPr/>
          <p:nvPr/>
        </p:nvSpPr>
        <p:spPr>
          <a:xfrm>
            <a:off x="3302666" y="759592"/>
            <a:ext cx="5579489" cy="6876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함초롬바탕"/>
              </a:rPr>
              <a:t>축복가정 화합과 </a:t>
            </a:r>
            <a:r>
              <a:rPr kumimoji="0" lang="ko-KR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함초롬바탕"/>
              </a:rPr>
              <a:t>새출발</a:t>
            </a: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50000"/>
                  </a:srgb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함초롬바탕"/>
              </a:rPr>
              <a:t> 프로젝트</a:t>
            </a:r>
            <a:endParaRPr kumimoji="0" lang="ko-KR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C000">
                  <a:lumMod val="50000"/>
                </a:srgbClr>
              </a:solidFill>
              <a:effectLst>
                <a:glow rad="101600">
                  <a:srgbClr val="402706">
                    <a:alpha val="82745"/>
                  </a:srgbClr>
                </a:glow>
              </a:effectLst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 descr="원, 클립아트, 그래픽, 상징이(가) 표시된 사진&#10;&#10;AI가 생성한 콘텐츠에는 오류가 있을 수 있습니다.">
            <a:extLst>
              <a:ext uri="{FF2B5EF4-FFF2-40B4-BE49-F238E27FC236}">
                <a16:creationId xmlns:a16="http://schemas.microsoft.com/office/drawing/2014/main" id="{F586F0A0-5A0C-F081-A07D-A05EFBEB238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19880" y="6235572"/>
            <a:ext cx="315794" cy="331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987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c="http://schemas.openxmlformats.org/drawingml/2006/chart" xmlns:dgm="http://schemas.openxmlformats.org/drawingml/2006/diagram" xmlns:dsp="http://schemas.microsoft.com/office/drawing/2008/diagram">
      <p:transition xmlns:mc="http://schemas.openxmlformats.org/markup-compatibility/2006" xmlns:hp="http://schemas.haansoft.com/office/presentation/8.0" mc:Ignorable="hp" hp:hslDur="7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2CAC2-5E4B-09BA-BA56-DC08D5BDB0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>
            <a:extLst>
              <a:ext uri="{FF2B5EF4-FFF2-40B4-BE49-F238E27FC236}">
                <a16:creationId xmlns:a16="http://schemas.microsoft.com/office/drawing/2014/main" id="{65836022-CED4-67A8-BE75-29EB09B1ED61}"/>
              </a:ext>
            </a:extLst>
          </p:cNvPr>
          <p:cNvSpPr/>
          <p:nvPr/>
        </p:nvSpPr>
        <p:spPr>
          <a:xfrm>
            <a:off x="2410337" y="853773"/>
            <a:ext cx="7371326" cy="589280"/>
          </a:xfrm>
          <a:prstGeom prst="roundRect">
            <a:avLst>
              <a:gd name="adj" fmla="val 50000"/>
            </a:avLst>
          </a:prstGeom>
          <a:pattFill prst="dkUpDiag">
            <a:fgClr>
              <a:srgbClr val="BC9554"/>
            </a:fgClr>
            <a:bgClr>
              <a:srgbClr val="F0E196"/>
            </a:bgClr>
          </a:patt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50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Times New Roman"/>
                <a:ea typeface="JNE Bareun OTF Bold"/>
                <a:cs typeface="Times New Roman"/>
                <a:sym typeface="Arial"/>
              </a:rPr>
              <a:t>Ⅳ. </a:t>
            </a:r>
            <a:r>
              <a: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50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Times New Roman"/>
                <a:ea typeface="JNE Bareun OTF Bold"/>
                <a:cs typeface="Times New Roman"/>
                <a:sym typeface="Arial"/>
              </a:rPr>
              <a:t>소감문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B16614F-D728-ED49-F363-93FCE3795FB8}"/>
              </a:ext>
            </a:extLst>
          </p:cNvPr>
          <p:cNvSpPr>
            <a:spLocks noGrp="1"/>
          </p:cNvSpPr>
          <p:nvPr/>
        </p:nvSpPr>
        <p:spPr>
          <a:xfrm>
            <a:off x="685255" y="1706549"/>
            <a:ext cx="10789382" cy="4861711"/>
          </a:xfrm>
          <a:prstGeom prst="rect">
            <a:avLst/>
          </a:prstGeom>
        </p:spPr>
        <p:txBody>
          <a:bodyPr vert="horz" lIns="91440" tIns="45720" rIns="91440" bIns="45720" anchor="t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prstClr val="black"/>
              </a:buClr>
              <a:buSzTx/>
              <a:buFont typeface="Arial"/>
              <a:buNone/>
              <a:tabLst/>
              <a:defRPr/>
            </a:pPr>
            <a:r>
              <a:rPr kumimoji="0" lang="en-US" altLang="ko-KR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JNE Bareun OTF Light"/>
                <a:cs typeface="Arial"/>
              </a:rPr>
              <a:t>00</a:t>
            </a: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JNE Bareun OTF Light"/>
                <a:cs typeface="Arial"/>
              </a:rPr>
              <a:t>교구 00</a:t>
            </a:r>
            <a:r>
              <a:rPr kumimoji="0" lang="ko-KR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JNE Bareun OTF Light"/>
                <a:cs typeface="Arial"/>
              </a:rPr>
              <a:t>교회 </a:t>
            </a:r>
            <a:r>
              <a:rPr kumimoji="0" lang="en-US" altLang="ko-K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JNE Bareun OTF Light"/>
                <a:cs typeface="Arial"/>
              </a:rPr>
              <a:t>000</a:t>
            </a:r>
            <a:r>
              <a:rPr kumimoji="0" lang="ko-KR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JNE Bareun OTF Light"/>
                <a:cs typeface="Arial"/>
              </a:rPr>
              <a:t>식구</a:t>
            </a:r>
            <a:endParaRPr kumimoji="0" lang="ko-KR" altLang="ko-KR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맑은 고딕" panose="020B0503020000020004" pitchFamily="50" charset="-127"/>
              <a:cs typeface="+mn-cs"/>
            </a:endParaRPr>
          </a:p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JNE Bareun OTF Light"/>
              <a:cs typeface="Arial"/>
            </a:endParaRPr>
          </a:p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JNE Bareun OTF Light"/>
              <a:cs typeface="Arial"/>
            </a:endParaRPr>
          </a:p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JNE Bareun OTF Light"/>
              <a:cs typeface="Arial"/>
            </a:endParaRPr>
          </a:p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JNE Bareun OTF Light"/>
              <a:cs typeface="Arial"/>
            </a:endParaRPr>
          </a:p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JNE Bareun OTF Light"/>
              <a:cs typeface="Arial"/>
            </a:endParaRPr>
          </a:p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altLang="ko-K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JNE Bareun OTF Light"/>
              <a:cs typeface="Arial"/>
            </a:endParaRPr>
          </a:p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JNE Bareun OTF Light"/>
              <a:cs typeface="Arial"/>
            </a:endParaRPr>
          </a:p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JNE Bareun OTF Light"/>
              <a:cs typeface="Arial"/>
            </a:endParaRPr>
          </a:p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/>
              <a:buNone/>
              <a:tabLst/>
              <a:defRPr/>
            </a:pPr>
            <a:r>
              <a:rPr kumimoji="0" lang="en-US" altLang="ko-KR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JNE Bareun OTF Light"/>
                <a:cs typeface="Arial"/>
              </a:rPr>
              <a:t>00</a:t>
            </a: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JNE Bareun OTF Light"/>
                <a:cs typeface="Arial"/>
              </a:rPr>
              <a:t>교구 00</a:t>
            </a:r>
            <a:r>
              <a:rPr kumimoji="0" lang="ko-KR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JNE Bareun OTF Light"/>
                <a:cs typeface="Arial"/>
              </a:rPr>
              <a:t>교회 </a:t>
            </a:r>
            <a:r>
              <a:rPr kumimoji="0" lang="en-US" altLang="ko-K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JNE Bareun OTF Light"/>
                <a:cs typeface="Arial"/>
              </a:rPr>
              <a:t>000</a:t>
            </a:r>
            <a:r>
              <a:rPr kumimoji="0" lang="ko-KR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JNE Bareun OTF Light"/>
                <a:cs typeface="Arial"/>
              </a:rPr>
              <a:t>식구</a:t>
            </a:r>
            <a:endParaRPr kumimoji="0" lang="en-US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JNE Bareun OTF Light"/>
              <a:cs typeface="Arial"/>
            </a:endParaRPr>
          </a:p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prstClr val="black"/>
              </a:buClr>
              <a:buSzTx/>
              <a:buFont typeface="Arial"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맑은 고딕" panose="020B0503020000020004" pitchFamily="50" charset="-127"/>
                <a:cs typeface="+mn-cs"/>
              </a:rPr>
              <a:t>  </a:t>
            </a: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JNE Bareun OTF Light"/>
              <a:cs typeface="Arial"/>
            </a:endParaRPr>
          </a:p>
          <a:p>
            <a:pPr marL="342900" marR="0" lvl="0" indent="-34290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AutoNum type="arabicPeriod" startAt="2"/>
              <a:tabLst/>
              <a:defRPr/>
            </a:pP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JNE Bareun OTF Ligh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24796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c="http://schemas.openxmlformats.org/drawingml/2006/chart" xmlns:dgm="http://schemas.openxmlformats.org/drawingml/2006/diagram" xmlns:dsp="http://schemas.microsoft.com/office/drawing/2008/diagram">
      <p:transition xmlns:mc="http://schemas.openxmlformats.org/markup-compatibility/2006" xmlns:hp="http://schemas.haansoft.com/office/presentation/8.0" mc:Ignorable="hp" hp:hslDur="7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2410337" y="853773"/>
            <a:ext cx="7371326" cy="589280"/>
          </a:xfrm>
          <a:prstGeom prst="roundRect">
            <a:avLst>
              <a:gd name="adj" fmla="val 50000"/>
            </a:avLst>
          </a:prstGeom>
          <a:pattFill prst="dkUpDiag">
            <a:fgClr>
              <a:srgbClr val="BC9554"/>
            </a:fgClr>
            <a:bgClr>
              <a:srgbClr val="F0E196"/>
            </a:bgClr>
          </a:patt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JNE Bareun OTF Bold" pitchFamily="50" charset="-127"/>
                <a:ea typeface="JNE Bareun OTF Bold" pitchFamily="50" charset="-127"/>
                <a:cs typeface="+mn-cs"/>
              </a:rPr>
              <a:t>목  차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1ADCFCB-282C-DE71-6246-6D929DC98092}"/>
              </a:ext>
            </a:extLst>
          </p:cNvPr>
          <p:cNvSpPr txBox="1">
            <a:spLocks/>
          </p:cNvSpPr>
          <p:nvPr/>
        </p:nvSpPr>
        <p:spPr>
          <a:xfrm>
            <a:off x="1111711" y="2264920"/>
            <a:ext cx="10515600" cy="357462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JNE Bareun OTF Light" pitchFamily="50" charset="-127"/>
                <a:ea typeface="JNE Bareun OTF Light" pitchFamily="50" charset="-127"/>
                <a:cs typeface="+mn-cs"/>
              </a:rPr>
              <a:t>Ⅰ</a:t>
            </a: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JNE Bareun OTF Light" pitchFamily="50" charset="-127"/>
                <a:ea typeface="JNE Bareun OTF Light" pitchFamily="50" charset="-127"/>
                <a:cs typeface="+mn-cs"/>
              </a:rPr>
              <a:t>.</a:t>
            </a: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JNE Bareun OTF Light" pitchFamily="50" charset="-127"/>
                <a:ea typeface="JNE Bareun OTF Light" pitchFamily="50" charset="-127"/>
                <a:cs typeface="+mn-cs"/>
              </a:rPr>
              <a:t> 개요</a:t>
            </a:r>
            <a:endParaRPr kumimoji="0" lang="en-US" altLang="ko-KR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JNE Bareun OTF Light" pitchFamily="50" charset="-127"/>
              <a:ea typeface="JNE Bareun OTF Light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JNE Bareun OTF Light" pitchFamily="50" charset="-127"/>
                <a:ea typeface="JNE Bareun OTF Light" pitchFamily="50" charset="-127"/>
                <a:cs typeface="+mn-cs"/>
              </a:rPr>
              <a:t>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JNE Bareun OTF Light" pitchFamily="50" charset="-127"/>
                <a:ea typeface="JNE Bareun OTF Light" pitchFamily="50" charset="-127"/>
                <a:cs typeface="+mn-cs"/>
              </a:rPr>
              <a:t>Ⅱ</a:t>
            </a: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JNE Bareun OTF Light" pitchFamily="50" charset="-127"/>
                <a:ea typeface="JNE Bareun OTF Light" pitchFamily="50" charset="-127"/>
                <a:cs typeface="+mn-cs"/>
              </a:rPr>
              <a:t>.</a:t>
            </a: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JNE Bareun OTF Light" pitchFamily="50" charset="-127"/>
                <a:ea typeface="JNE Bareun OTF Light" pitchFamily="50" charset="-127"/>
                <a:cs typeface="+mn-cs"/>
              </a:rPr>
              <a:t> 일정표</a:t>
            </a:r>
            <a:endParaRPr kumimoji="0" lang="en-US" altLang="ko-KR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JNE Bareun OTF Light" pitchFamily="50" charset="-127"/>
              <a:ea typeface="JNE Bareun OTF Light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JNE Bareun OTF Light" pitchFamily="50" charset="-127"/>
              <a:ea typeface="JNE Bareun OTF Light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JNE Bareun OTF Light" pitchFamily="50" charset="-127"/>
                <a:ea typeface="JNE Bareun OTF Light" pitchFamily="50" charset="-127"/>
                <a:cs typeface="+mn-cs"/>
              </a:rPr>
              <a:t>Ⅲ</a:t>
            </a: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JNE Bareun OTF Light" pitchFamily="50" charset="-127"/>
                <a:ea typeface="JNE Bareun OTF Light" pitchFamily="50" charset="-127"/>
                <a:cs typeface="+mn-cs"/>
              </a:rPr>
              <a:t>.</a:t>
            </a: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JNE Bareun OTF Light" pitchFamily="50" charset="-127"/>
                <a:ea typeface="JNE Bareun OTF Light" pitchFamily="50" charset="-127"/>
                <a:cs typeface="+mn-cs"/>
              </a:rPr>
              <a:t> 주요사진</a:t>
            </a:r>
            <a:endParaRPr kumimoji="0" lang="en-US" altLang="ko-KR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JNE Bareun OTF Light" pitchFamily="50" charset="-127"/>
              <a:ea typeface="JNE Bareun OTF Light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JNE Bareun OTF Light" pitchFamily="50" charset="-127"/>
                <a:ea typeface="JNE Bareun OTF Light" pitchFamily="50" charset="-127"/>
                <a:cs typeface="+mn-cs"/>
              </a:rPr>
              <a:t> </a:t>
            </a:r>
            <a:endParaRPr kumimoji="0" lang="ko-KR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JNE Bareun OTF Light" pitchFamily="50" charset="-127"/>
              <a:ea typeface="JNE Bareun OTF Light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JNE Bareun OTF Light" pitchFamily="50" charset="-127"/>
                <a:ea typeface="JNE Bareun OTF Light" pitchFamily="50" charset="-127"/>
                <a:cs typeface="+mn-cs"/>
              </a:rPr>
              <a:t>Ⅳ</a:t>
            </a: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JNE Bareun OTF Light" pitchFamily="50" charset="-127"/>
                <a:ea typeface="JNE Bareun OTF Light" pitchFamily="50" charset="-127"/>
                <a:cs typeface="+mn-cs"/>
              </a:rPr>
              <a:t>.</a:t>
            </a: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JNE Bareun OTF Light" pitchFamily="50" charset="-127"/>
                <a:ea typeface="JNE Bareun OTF Light" pitchFamily="50" charset="-127"/>
                <a:cs typeface="+mn-cs"/>
              </a:rPr>
              <a:t> 소감문</a:t>
            </a:r>
            <a:endParaRPr kumimoji="0" lang="en-US" altLang="ko-KR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JNE Bareun OTF Light" pitchFamily="50" charset="-127"/>
              <a:ea typeface="JNE Bareun OTF Light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41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2410337" y="853773"/>
            <a:ext cx="7371326" cy="589280"/>
          </a:xfrm>
          <a:prstGeom prst="roundRect">
            <a:avLst>
              <a:gd name="adj" fmla="val 50000"/>
            </a:avLst>
          </a:prstGeom>
          <a:pattFill prst="dkUpDiag">
            <a:fgClr>
              <a:srgbClr val="BC9554"/>
            </a:fgClr>
            <a:bgClr>
              <a:srgbClr val="F0E196"/>
            </a:bgClr>
          </a:patt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맑은 고딕" panose="020F0502020204030204"/>
                <a:ea typeface="JNE Bareun OTF Bold"/>
                <a:cs typeface="+mn-cs"/>
                <a:sym typeface="Arial"/>
              </a:rPr>
              <a:t>Ⅰ.</a:t>
            </a:r>
            <a:r>
              <a:rPr kumimoji="0" lang="en-US" altLang="ko-KR" sz="2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맑은 고딕"/>
                <a:ea typeface="JNE Bareun OTF Bold"/>
                <a:cs typeface="+mn-cs"/>
                <a:sym typeface="Arial"/>
              </a:rPr>
              <a:t> </a:t>
            </a:r>
            <a:r>
              <a:rPr kumimoji="0" lang="ko-KR" altLang="en-US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맑은 고딕"/>
                <a:ea typeface="JNE Bareun OTF Bold"/>
                <a:cs typeface="+mn-cs"/>
                <a:sym typeface="Arial"/>
              </a:rPr>
              <a:t>쉼숨캠프</a:t>
            </a:r>
            <a:r>
              <a:rPr kumimoji="0" lang="ko-KR" alt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45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맑은 고딕"/>
                <a:ea typeface="JNE Bareun OTF Bold"/>
                <a:cs typeface="+mn-cs"/>
                <a:sym typeface="Arial"/>
              </a:rPr>
              <a:t> 개요</a:t>
            </a:r>
            <a:endParaRPr kumimoji="0" lang="ko-KR" altLang="en-US" sz="2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JNE Bareun OTF Bold"/>
              <a:cs typeface="+mn-cs"/>
              <a:sym typeface="Arial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2515520"/>
              </p:ext>
            </p:extLst>
          </p:nvPr>
        </p:nvGraphicFramePr>
        <p:xfrm>
          <a:off x="344739" y="1973047"/>
          <a:ext cx="11563803" cy="4392572"/>
        </p:xfrm>
        <a:graphic>
          <a:graphicData uri="http://schemas.openxmlformats.org/drawingml/2006/table">
            <a:tbl>
              <a:tblPr firstRow="1" bandRow="1"/>
              <a:tblGrid>
                <a:gridCol w="779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4910">
                  <a:extLst>
                    <a:ext uri="{9D8B030D-6E8A-4147-A177-3AD203B41FA5}">
                      <a16:colId xmlns:a16="http://schemas.microsoft.com/office/drawing/2014/main" val="359427283"/>
                    </a:ext>
                  </a:extLst>
                </a:gridCol>
                <a:gridCol w="11351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0988">
                  <a:extLst>
                    <a:ext uri="{9D8B030D-6E8A-4147-A177-3AD203B41FA5}">
                      <a16:colId xmlns:a16="http://schemas.microsoft.com/office/drawing/2014/main" val="461218737"/>
                    </a:ext>
                  </a:extLst>
                </a:gridCol>
                <a:gridCol w="1230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5671">
                  <a:extLst>
                    <a:ext uri="{9D8B030D-6E8A-4147-A177-3AD203B41FA5}">
                      <a16:colId xmlns:a16="http://schemas.microsoft.com/office/drawing/2014/main" val="1910689248"/>
                    </a:ext>
                  </a:extLst>
                </a:gridCol>
                <a:gridCol w="1035072">
                  <a:extLst>
                    <a:ext uri="{9D8B030D-6E8A-4147-A177-3AD203B41FA5}">
                      <a16:colId xmlns:a16="http://schemas.microsoft.com/office/drawing/2014/main" val="3947660858"/>
                    </a:ext>
                  </a:extLst>
                </a:gridCol>
                <a:gridCol w="3596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03928">
                  <a:extLst>
                    <a:ext uri="{9D8B030D-6E8A-4147-A177-3AD203B41FA5}">
                      <a16:colId xmlns:a16="http://schemas.microsoft.com/office/drawing/2014/main" val="323004948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val="2449453851"/>
                    </a:ext>
                  </a:extLst>
                </a:gridCol>
                <a:gridCol w="748145">
                  <a:extLst>
                    <a:ext uri="{9D8B030D-6E8A-4147-A177-3AD203B41FA5}">
                      <a16:colId xmlns:a16="http://schemas.microsoft.com/office/drawing/2014/main" val="829379261"/>
                    </a:ext>
                  </a:extLst>
                </a:gridCol>
                <a:gridCol w="1711596">
                  <a:extLst>
                    <a:ext uri="{9D8B030D-6E8A-4147-A177-3AD203B41FA5}">
                      <a16:colId xmlns:a16="http://schemas.microsoft.com/office/drawing/2014/main" val="2985753868"/>
                    </a:ext>
                  </a:extLst>
                </a:gridCol>
              </a:tblGrid>
              <a:tr h="727937">
                <a:tc gridSpan="2">
                  <a:txBody>
                    <a:bodyPr/>
                    <a:lstStyle/>
                    <a:p>
                      <a:pPr lvl="0" algn="ctr" latinLnBrk="1">
                        <a:lnSpc>
                          <a:spcPct val="100000"/>
                        </a:lnSpc>
                        <a:defRPr/>
                      </a:pPr>
                      <a:r>
                        <a:rPr lang="ko-KR" altLang="en-US" sz="2400" b="1" baseline="0" dirty="0">
                          <a:solidFill>
                            <a:schemeClr val="bg1"/>
                          </a:solidFill>
                          <a:effectLst>
                            <a:outerShdw blurRad="127000" dir="5400000" algn="ctr" rotWithShape="0">
                              <a:schemeClr val="tx1">
                                <a:alpha val="80000"/>
                              </a:schemeClr>
                            </a:outerShdw>
                          </a:effectLst>
                          <a:latin typeface="나눔명조"/>
                          <a:ea typeface="나눔명조"/>
                        </a:rPr>
                        <a:t>주관</a:t>
                      </a:r>
                      <a:endParaRPr lang="en-US" altLang="ko-KR" sz="2400" b="1" baseline="0" dirty="0">
                        <a:solidFill>
                          <a:schemeClr val="bg1"/>
                        </a:solidFill>
                        <a:effectLst>
                          <a:outerShdw blurRad="127000" dir="5400000" algn="ctr" rotWithShape="0">
                            <a:schemeClr val="tx1">
                              <a:alpha val="80000"/>
                            </a:schemeClr>
                          </a:outerShdw>
                        </a:effectLst>
                        <a:latin typeface="나눔명조"/>
                        <a:ea typeface="나눔명조"/>
                      </a:endParaRP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marL="0" marR="0" lv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en-US" altLang="ko-KR" sz="2400" b="0" baseline="0" dirty="0">
                          <a:solidFill>
                            <a:schemeClr val="tx1"/>
                          </a:solidFill>
                          <a:latin typeface="나눔명조"/>
                          <a:ea typeface="나눔명조"/>
                        </a:rPr>
                        <a:t>00 </a:t>
                      </a:r>
                      <a:r>
                        <a:rPr lang="ko-KR" altLang="en-US" sz="2400" b="0" baseline="0" dirty="0">
                          <a:solidFill>
                            <a:schemeClr val="tx1"/>
                          </a:solidFill>
                          <a:latin typeface="나눔명조"/>
                          <a:ea typeface="나눔명조"/>
                        </a:rPr>
                        <a:t>교구    </a:t>
                      </a:r>
                      <a:r>
                        <a:rPr lang="en-US" altLang="ko-KR" sz="2400" b="0" baseline="0" dirty="0">
                          <a:solidFill>
                            <a:schemeClr val="tx1"/>
                          </a:solidFill>
                          <a:latin typeface="나눔명조"/>
                          <a:ea typeface="나눔명조"/>
                        </a:rPr>
                        <a:t>00 </a:t>
                      </a:r>
                      <a:r>
                        <a:rPr lang="ko-KR" altLang="en-US" sz="2400" b="0" baseline="0" dirty="0">
                          <a:solidFill>
                            <a:schemeClr val="tx1"/>
                          </a:solidFill>
                          <a:latin typeface="나눔명조"/>
                          <a:ea typeface="나눔명조"/>
                        </a:rPr>
                        <a:t>교회</a:t>
                      </a:r>
                      <a:endParaRPr lang="en-US" altLang="ko-KR" sz="2400" b="0" baseline="0" dirty="0">
                        <a:solidFill>
                          <a:schemeClr val="tx1"/>
                        </a:solidFill>
                        <a:latin typeface="나눔명조"/>
                        <a:ea typeface="나눔명조"/>
                      </a:endParaRP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vl="0">
                        <a:defRPr/>
                      </a:pPr>
                      <a:endParaRPr lang="ko-KR" altLang="en-US"/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vl="0">
                        <a:defRPr/>
                      </a:pPr>
                      <a:endParaRPr lang="ko-KR" altLang="en-US"/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7937">
                <a:tc gridSpan="2"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lvl="0" algn="ctr" latinLnBrk="1">
                        <a:lnSpc>
                          <a:spcPct val="100000"/>
                        </a:lnSpc>
                        <a:defRPr/>
                      </a:pPr>
                      <a:r>
                        <a:rPr lang="ko-KR" altLang="en-US" sz="2400" b="1" dirty="0">
                          <a:solidFill>
                            <a:schemeClr val="bg1"/>
                          </a:solidFill>
                          <a:effectLst>
                            <a:outerShdw blurRad="127000" dir="5400000" algn="ctr" rotWithShape="0">
                              <a:schemeClr val="tx1">
                                <a:alpha val="80000"/>
                              </a:schemeClr>
                            </a:outerShdw>
                          </a:effectLst>
                          <a:latin typeface="나눔명조"/>
                          <a:ea typeface="나눔명조"/>
                        </a:rPr>
                        <a:t>일시</a:t>
                      </a: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ko-KR" altLang="en-US" sz="2400" b="0" baseline="0" dirty="0">
                          <a:solidFill>
                            <a:schemeClr val="tx1"/>
                          </a:solidFill>
                          <a:latin typeface="나눔명조"/>
                          <a:ea typeface="나눔명조"/>
                        </a:rPr>
                        <a:t>년    월    일</a:t>
                      </a:r>
                      <a:endParaRPr lang="en-US" altLang="ko-KR" sz="2400" b="0" baseline="0" dirty="0">
                        <a:solidFill>
                          <a:schemeClr val="tx1"/>
                        </a:solidFill>
                        <a:latin typeface="나눔명조"/>
                        <a:ea typeface="나눔명조"/>
                      </a:endParaRP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endParaRPr lang="ko-KR" altLang="en-US" sz="2400" b="1" baseline="0" dirty="0">
                        <a:solidFill>
                          <a:schemeClr val="bg1"/>
                        </a:solidFill>
                        <a:latin typeface="+mn-lt"/>
                        <a:ea typeface="나눔명조"/>
                      </a:endParaRP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400" b="1" baseline="0" dirty="0">
                          <a:solidFill>
                            <a:schemeClr val="bg1"/>
                          </a:solidFill>
                          <a:latin typeface="+mn-lt"/>
                          <a:ea typeface="나눔명조"/>
                        </a:rPr>
                        <a:t>장소</a:t>
                      </a: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endParaRPr lang="ko-KR" altLang="en-US" sz="2400" b="1" baseline="0" dirty="0">
                        <a:solidFill>
                          <a:schemeClr val="bg1"/>
                        </a:solidFill>
                        <a:latin typeface="+mn-lt"/>
                        <a:ea typeface="나눔명조"/>
                      </a:endParaRP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endParaRPr lang="en-US" altLang="ko-KR" sz="2400" b="0" baseline="0" dirty="0">
                        <a:solidFill>
                          <a:schemeClr val="tx1"/>
                        </a:solidFill>
                        <a:latin typeface="나눔명조"/>
                        <a:ea typeface="나눔명조"/>
                      </a:endParaRP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6575">
                <a:tc gridSpan="2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ko-KR" altLang="en-US" sz="2400" b="1" dirty="0">
                          <a:solidFill>
                            <a:schemeClr val="bg1"/>
                          </a:solidFill>
                          <a:effectLst>
                            <a:outerShdw blurRad="127000" dir="5400000" algn="ctr" rotWithShape="0">
                              <a:schemeClr val="tx1">
                                <a:alpha val="80000"/>
                              </a:schemeClr>
                            </a:outerShdw>
                          </a:effectLst>
                          <a:latin typeface="나눔명조"/>
                          <a:ea typeface="나눔명조"/>
                        </a:rPr>
                        <a:t>구분</a:t>
                      </a: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endParaRPr lang="ko-KR" altLang="en-US" sz="2400" b="1" dirty="0">
                        <a:solidFill>
                          <a:schemeClr val="bg1"/>
                        </a:solidFill>
                        <a:effectLst>
                          <a:outerShdw blurRad="127000" dir="5400000" algn="ctr" rotWithShape="0">
                            <a:schemeClr val="tx1">
                              <a:alpha val="80000"/>
                            </a:schemeClr>
                          </a:outerShdw>
                        </a:effectLst>
                        <a:latin typeface="나눔명조"/>
                        <a:ea typeface="나눔명조"/>
                      </a:endParaRP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ko-KR" altLang="en-US" sz="2000" b="1" baseline="0"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나눔명조"/>
                          <a:ea typeface="나눔명조"/>
                        </a:rPr>
                        <a:t>효동</a:t>
                      </a: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1" baseline="0"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나눔명조"/>
                          <a:ea typeface="나눔명조"/>
                        </a:rPr>
                        <a:t>성화학생</a:t>
                      </a: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ko-KR" altLang="en-US" sz="2000" b="1" baseline="0"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나눔명조"/>
                        </a:rPr>
                        <a:t>청년</a:t>
                      </a:r>
                      <a:endParaRPr lang="en-US" altLang="ko-KR" sz="2000" b="1" baseline="0" dirty="0">
                        <a:solidFill>
                          <a:schemeClr val="tx2">
                            <a:lumMod val="75000"/>
                            <a:lumOff val="25000"/>
                          </a:schemeClr>
                        </a:solidFill>
                        <a:latin typeface="나눔명조"/>
                      </a:endParaRPr>
                    </a:p>
                    <a:p>
                      <a:pPr marL="0" marR="0" lv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en-US" altLang="ko-KR" sz="2000" b="1" baseline="0"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나눔명조"/>
                        </a:rPr>
                        <a:t>(20~39</a:t>
                      </a:r>
                      <a:r>
                        <a:rPr lang="ko-KR" altLang="en-US" sz="2000" b="1" baseline="0"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나눔명조"/>
                        </a:rPr>
                        <a:t>세</a:t>
                      </a:r>
                      <a:r>
                        <a:rPr lang="en-US" altLang="ko-KR" sz="2000" b="1" baseline="0"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나눔명조"/>
                        </a:rPr>
                        <a:t>)</a:t>
                      </a: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en-US" altLang="ko-KR" sz="2000" b="1" baseline="0"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나눔명조"/>
                          <a:ea typeface="나눔명조"/>
                        </a:rPr>
                        <a:t>40~59</a:t>
                      </a:r>
                      <a:r>
                        <a:rPr lang="ko-KR" altLang="en-US" sz="2000" b="1" baseline="0"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나눔명조"/>
                          <a:ea typeface="나눔명조"/>
                        </a:rPr>
                        <a:t>세</a:t>
                      </a:r>
                      <a:endParaRPr lang="ko-KR" altLang="en-US" dirty="0"/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en-US" altLang="ko-KR" sz="2000" b="1" baseline="0"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나눔명조"/>
                          <a:ea typeface="나눔명조"/>
                        </a:rPr>
                        <a:t>60</a:t>
                      </a:r>
                      <a:r>
                        <a:rPr lang="ko-KR" altLang="en-US" sz="2000" b="1" baseline="0"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나눔명조"/>
                          <a:ea typeface="나눔명조"/>
                        </a:rPr>
                        <a:t>세 이상</a:t>
                      </a: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000" b="1" baseline="0"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나눔명조"/>
                        </a:rPr>
                        <a:t>합계</a:t>
                      </a:r>
                      <a:r>
                        <a:rPr lang="en-US" altLang="ko-KR" sz="2000" b="1" baseline="0"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나눔명조"/>
                        </a:rPr>
                        <a:t>(</a:t>
                      </a:r>
                      <a:r>
                        <a:rPr lang="ko-KR" altLang="en-US" sz="2000" b="1" baseline="0"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나눔명조"/>
                        </a:rPr>
                        <a:t>명</a:t>
                      </a:r>
                      <a:r>
                        <a:rPr lang="en-US" altLang="ko-KR" sz="2000" b="1" baseline="0"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나눔명조"/>
                        </a:rPr>
                        <a:t>)</a:t>
                      </a:r>
                      <a:endParaRPr lang="ko-KR" altLang="en-US" sz="2000" b="1" baseline="0" dirty="0">
                        <a:solidFill>
                          <a:schemeClr val="tx2">
                            <a:lumMod val="75000"/>
                            <a:lumOff val="25000"/>
                          </a:schemeClr>
                        </a:solidFill>
                        <a:latin typeface="나눔명조"/>
                      </a:endParaRP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ko-KR" altLang="en-US" sz="2000" b="1" baseline="0" dirty="0" err="1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나눔명조"/>
                          <a:ea typeface="나눔명조"/>
                        </a:rPr>
                        <a:t>방개수</a:t>
                      </a:r>
                      <a:endParaRPr lang="ko-KR" altLang="en-US" sz="2000" b="1" baseline="0" dirty="0">
                        <a:solidFill>
                          <a:schemeClr val="tx2">
                            <a:lumMod val="75000"/>
                            <a:lumOff val="25000"/>
                          </a:schemeClr>
                        </a:solidFill>
                        <a:latin typeface="나눔명조"/>
                        <a:ea typeface="나눔명조"/>
                      </a:endParaRP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R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699">
                <a:tc rowSpan="2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ko-KR" altLang="en-US" sz="1800" b="1" dirty="0">
                          <a:solidFill>
                            <a:schemeClr val="bg1"/>
                          </a:solidFill>
                          <a:effectLst>
                            <a:outerShdw blurRad="127000" dir="5400000" algn="ctr" rotWithShape="0">
                              <a:schemeClr val="tx1">
                                <a:alpha val="80000"/>
                              </a:schemeClr>
                            </a:outerShdw>
                          </a:effectLst>
                          <a:latin typeface="나눔명조"/>
                          <a:ea typeface="나눔명조"/>
                        </a:rPr>
                        <a:t>참석인원</a:t>
                      </a:r>
                      <a:endParaRPr lang="en-US" altLang="ko-KR" sz="1800" b="1" dirty="0">
                        <a:solidFill>
                          <a:schemeClr val="bg1"/>
                        </a:solidFill>
                        <a:effectLst>
                          <a:outerShdw blurRad="127000" dir="5400000" algn="ctr" rotWithShape="0">
                            <a:schemeClr val="tx1">
                              <a:alpha val="80000"/>
                            </a:schemeClr>
                          </a:outerShdw>
                        </a:effectLst>
                        <a:latin typeface="나눔명조"/>
                        <a:ea typeface="나눔명조"/>
                      </a:endParaRPr>
                    </a:p>
                    <a:p>
                      <a:pPr marL="0" marR="0" lv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en-US" altLang="ko-KR" sz="1800" b="1" dirty="0">
                          <a:solidFill>
                            <a:schemeClr val="bg1"/>
                          </a:solidFill>
                          <a:effectLst>
                            <a:outerShdw blurRad="127000" dir="5400000" algn="ctr" rotWithShape="0">
                              <a:schemeClr val="tx1">
                                <a:alpha val="80000"/>
                              </a:schemeClr>
                            </a:outerShdw>
                          </a:effectLst>
                          <a:latin typeface="나눔명조"/>
                          <a:ea typeface="나눔명조"/>
                        </a:rPr>
                        <a:t>(</a:t>
                      </a:r>
                      <a:r>
                        <a:rPr lang="ko-KR" altLang="en-US" sz="1800" b="1" dirty="0">
                          <a:solidFill>
                            <a:schemeClr val="bg1"/>
                          </a:solidFill>
                          <a:effectLst>
                            <a:outerShdw blurRad="127000" dir="5400000" algn="ctr" rotWithShape="0">
                              <a:schemeClr val="tx1">
                                <a:alpha val="80000"/>
                              </a:schemeClr>
                            </a:outerShdw>
                          </a:effectLst>
                          <a:latin typeface="나눔명조"/>
                          <a:ea typeface="나눔명조"/>
                        </a:rPr>
                        <a:t>명</a:t>
                      </a:r>
                      <a:r>
                        <a:rPr lang="en-US" altLang="ko-KR" sz="1800" b="1" dirty="0">
                          <a:solidFill>
                            <a:schemeClr val="bg1"/>
                          </a:solidFill>
                          <a:effectLst>
                            <a:outerShdw blurRad="127000" dir="5400000" algn="ctr" rotWithShape="0">
                              <a:schemeClr val="tx1">
                                <a:alpha val="80000"/>
                              </a:schemeClr>
                            </a:outerShdw>
                          </a:effectLst>
                          <a:latin typeface="나눔명조"/>
                          <a:ea typeface="나눔명조"/>
                        </a:rPr>
                        <a:t>)</a:t>
                      </a:r>
                      <a:endParaRPr lang="ko-KR" altLang="en-US" sz="1800" b="1" dirty="0">
                        <a:solidFill>
                          <a:schemeClr val="bg1"/>
                        </a:solidFill>
                        <a:effectLst>
                          <a:outerShdw blurRad="127000" dir="5400000" algn="ctr" rotWithShape="0">
                            <a:schemeClr val="tx1">
                              <a:alpha val="80000"/>
                            </a:schemeClr>
                          </a:outerShdw>
                        </a:effectLst>
                        <a:latin typeface="나눔명조"/>
                        <a:ea typeface="나눔명조"/>
                      </a:endParaRP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1" dirty="0" err="1">
                          <a:solidFill>
                            <a:schemeClr val="bg1"/>
                          </a:solidFill>
                          <a:effectLst>
                            <a:outerShdw blurRad="127000" dir="5400000" algn="ctr" rotWithShape="0">
                              <a:schemeClr val="tx1">
                                <a:alpha val="80000"/>
                              </a:schemeClr>
                            </a:outerShdw>
                          </a:effectLst>
                          <a:latin typeface="나눔명조"/>
                        </a:rPr>
                        <a:t>정식구</a:t>
                      </a:r>
                      <a:endParaRPr lang="ko-KR" altLang="en-US" dirty="0"/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endParaRPr lang="en-US" altLang="ko-KR" sz="2400" b="0" baseline="0" dirty="0">
                        <a:solidFill>
                          <a:schemeClr val="tx1"/>
                        </a:solidFill>
                        <a:latin typeface="나눔명조"/>
                        <a:ea typeface="나눔명조"/>
                      </a:endParaRP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endParaRPr lang="en-US" altLang="ko-KR" sz="2400" b="0" baseline="0" dirty="0">
                        <a:solidFill>
                          <a:schemeClr val="tx1"/>
                        </a:solidFill>
                        <a:latin typeface="나눔명조"/>
                        <a:ea typeface="나눔명조"/>
                      </a:endParaRP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endParaRPr lang="ko-KR" altLang="en-US" sz="2400" b="0" baseline="0" dirty="0">
                        <a:solidFill>
                          <a:schemeClr val="tx1"/>
                        </a:solidFill>
                        <a:latin typeface="나눔명조"/>
                        <a:ea typeface="나눔명조"/>
                      </a:endParaRP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endParaRPr lang="ko-KR" altLang="en-US" sz="2000" b="0" baseline="0" dirty="0">
                        <a:solidFill>
                          <a:schemeClr val="tx1"/>
                        </a:solidFill>
                        <a:latin typeface="나눔명조"/>
                        <a:ea typeface="나눔명조"/>
                      </a:endParaRP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endParaRPr lang="ko-KR" altLang="en-US" sz="2400" b="0" baseline="0" dirty="0">
                        <a:solidFill>
                          <a:schemeClr val="tx1"/>
                        </a:solidFill>
                        <a:latin typeface="나눔명조"/>
                        <a:ea typeface="나눔명조"/>
                      </a:endParaRP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endParaRPr lang="ko-KR" altLang="en-US" sz="2400" b="0" baseline="0" dirty="0">
                        <a:solidFill>
                          <a:schemeClr val="tx1"/>
                        </a:solidFill>
                        <a:latin typeface="나눔명조"/>
                        <a:ea typeface="나눔명조"/>
                      </a:endParaRP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endParaRPr lang="ko-KR" altLang="en-US" sz="2400" b="0" baseline="0" dirty="0">
                        <a:solidFill>
                          <a:schemeClr val="tx1"/>
                        </a:solidFill>
                        <a:latin typeface="나눔명조"/>
                        <a:ea typeface="나눔명조"/>
                      </a:endParaRP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endParaRPr lang="ko-KR" altLang="en-US" sz="2400" b="0" baseline="0" dirty="0">
                        <a:solidFill>
                          <a:schemeClr val="tx1"/>
                        </a:solidFill>
                        <a:latin typeface="나눔명조"/>
                        <a:ea typeface="나눔명조"/>
                      </a:endParaRP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1347">
                <a:tc vMerge="1">
                  <a:txBody>
                    <a:bodyPr/>
                    <a:lstStyle/>
                    <a:p>
                      <a:pPr marL="0" marR="0" lv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endParaRPr lang="ko-KR" altLang="en-US" sz="2400" b="1" dirty="0">
                        <a:solidFill>
                          <a:schemeClr val="bg1"/>
                        </a:solidFill>
                        <a:effectLst>
                          <a:outerShdw blurRad="127000" dir="5400000" algn="ctr" rotWithShape="0">
                            <a:schemeClr val="tx1">
                              <a:alpha val="80000"/>
                            </a:schemeClr>
                          </a:outerShdw>
                        </a:effectLst>
                        <a:latin typeface="나눔명조"/>
                        <a:ea typeface="나눔명조"/>
                      </a:endParaRP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ko-KR" altLang="en-US" sz="2000" b="1" dirty="0">
                          <a:solidFill>
                            <a:schemeClr val="bg1"/>
                          </a:solidFill>
                          <a:effectLst>
                            <a:outerShdw blurRad="127000" dir="5400000" algn="ctr" rotWithShape="0">
                              <a:schemeClr val="tx1">
                                <a:alpha val="80000"/>
                              </a:schemeClr>
                            </a:outerShdw>
                          </a:effectLst>
                          <a:latin typeface="나눔명조"/>
                          <a:ea typeface="나눔명조"/>
                        </a:rPr>
                        <a:t>휴면</a:t>
                      </a: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endParaRPr lang="en-US" altLang="ko-KR" sz="2400" b="0" baseline="0" dirty="0">
                        <a:solidFill>
                          <a:schemeClr val="tx1"/>
                        </a:solidFill>
                        <a:latin typeface="나눔명조"/>
                        <a:ea typeface="나눔명조"/>
                      </a:endParaRP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endParaRPr lang="en-US" altLang="ko-KR" sz="2400" b="0" baseline="0" dirty="0">
                        <a:solidFill>
                          <a:schemeClr val="tx1"/>
                        </a:solidFill>
                        <a:latin typeface="나눔명조"/>
                        <a:ea typeface="나눔명조"/>
                      </a:endParaRP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endParaRPr lang="ko-KR" altLang="en-US" sz="2400" b="0" baseline="0" dirty="0">
                        <a:solidFill>
                          <a:schemeClr val="tx1"/>
                        </a:solidFill>
                        <a:latin typeface="나눔명조"/>
                        <a:ea typeface="나눔명조"/>
                      </a:endParaRP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endParaRPr lang="ko-KR" altLang="en-US" sz="2400" b="0" baseline="0" dirty="0">
                        <a:solidFill>
                          <a:schemeClr val="tx1"/>
                        </a:solidFill>
                        <a:latin typeface="나눔명조"/>
                        <a:ea typeface="나눔명조"/>
                      </a:endParaRP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endParaRPr lang="ko-KR" altLang="en-US" sz="2400" b="0" baseline="0" dirty="0">
                        <a:solidFill>
                          <a:schemeClr val="tx1"/>
                        </a:solidFill>
                        <a:latin typeface="나눔명조"/>
                        <a:ea typeface="나눔명조"/>
                      </a:endParaRP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endParaRPr lang="ko-KR" altLang="en-US" sz="2400" b="0" baseline="0" dirty="0">
                        <a:solidFill>
                          <a:schemeClr val="tx1"/>
                        </a:solidFill>
                        <a:latin typeface="나눔명조"/>
                        <a:ea typeface="나눔명조"/>
                      </a:endParaRP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endParaRPr lang="ko-KR" altLang="en-US" sz="2400" b="0" baseline="0" dirty="0">
                        <a:solidFill>
                          <a:schemeClr val="tx1"/>
                        </a:solidFill>
                        <a:latin typeface="나눔명조"/>
                        <a:ea typeface="나눔명조"/>
                      </a:endParaRP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1076311"/>
                  </a:ext>
                </a:extLst>
              </a:tr>
              <a:tr h="1007077">
                <a:tc gridSpan="2">
                  <a:txBody>
                    <a:bodyPr/>
                    <a:lstStyle/>
                    <a:p>
                      <a:pPr marL="0" marR="0" lv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ko-KR" altLang="en-US" sz="2400" b="1" dirty="0">
                          <a:solidFill>
                            <a:schemeClr val="bg1"/>
                          </a:solidFill>
                          <a:effectLst>
                            <a:outerShdw blurRad="127000" dir="5400000" algn="ctr" rotWithShape="0">
                              <a:schemeClr val="tx1">
                                <a:alpha val="80000"/>
                              </a:schemeClr>
                            </a:outerShdw>
                          </a:effectLst>
                          <a:latin typeface="나눔명조"/>
                          <a:ea typeface="나눔명조"/>
                        </a:rPr>
                        <a:t>주요</a:t>
                      </a:r>
                      <a:endParaRPr lang="en-US" altLang="ko-KR" sz="2400" b="1" dirty="0">
                        <a:solidFill>
                          <a:schemeClr val="bg1"/>
                        </a:solidFill>
                        <a:effectLst>
                          <a:outerShdw blurRad="127000" dir="5400000" algn="ctr" rotWithShape="0">
                            <a:schemeClr val="tx1">
                              <a:alpha val="80000"/>
                            </a:schemeClr>
                          </a:outerShdw>
                        </a:effectLst>
                        <a:latin typeface="나눔명조"/>
                        <a:ea typeface="나눔명조"/>
                      </a:endParaRPr>
                    </a:p>
                    <a:p>
                      <a:pPr marL="0" marR="0" lv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ko-KR" altLang="en-US" sz="2400" b="1" dirty="0">
                          <a:solidFill>
                            <a:schemeClr val="bg1"/>
                          </a:solidFill>
                          <a:effectLst>
                            <a:outerShdw blurRad="127000" dir="5400000" algn="ctr" rotWithShape="0">
                              <a:schemeClr val="tx1">
                                <a:alpha val="80000"/>
                              </a:schemeClr>
                            </a:outerShdw>
                          </a:effectLst>
                          <a:latin typeface="나눔명조"/>
                          <a:ea typeface="나눔명조"/>
                        </a:rPr>
                        <a:t>프로그램</a:t>
                      </a: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marL="0" marR="0" lv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endParaRPr lang="en-US" altLang="ko-KR" sz="2400" b="0" baseline="0" dirty="0">
                        <a:solidFill>
                          <a:schemeClr val="tx1"/>
                        </a:solidFill>
                        <a:latin typeface="나눔명조"/>
                        <a:ea typeface="나눔명조"/>
                      </a:endParaRP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endParaRPr lang="en-US" altLang="ko-KR" sz="2400" b="0" baseline="0" dirty="0">
                        <a:solidFill>
                          <a:schemeClr val="tx1"/>
                        </a:solidFill>
                        <a:latin typeface="나눔명조"/>
                        <a:ea typeface="나눔명조"/>
                      </a:endParaRP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endParaRPr lang="ko-KR" altLang="en-US" sz="2400" b="0" baseline="0" dirty="0">
                        <a:solidFill>
                          <a:schemeClr val="tx1"/>
                        </a:solidFill>
                        <a:latin typeface="나눔명조"/>
                        <a:ea typeface="나눔명조"/>
                      </a:endParaRP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T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endParaRPr lang="ko-KR" altLang="en-US" sz="2400" b="0" baseline="0" dirty="0">
                        <a:solidFill>
                          <a:schemeClr val="tx1"/>
                        </a:solidFill>
                        <a:latin typeface="나눔명조"/>
                        <a:ea typeface="나눔명조"/>
                      </a:endParaRPr>
                    </a:p>
                  </a:txBody>
                  <a:tcPr marL="93044" marR="93044" marT="46522" marB="46522" anchor="ctr">
                    <a:lnL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w="med" len="med"/>
                      <a:tailEnd w="med" len="med"/>
                    </a:lnR>
                    <a:lnT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4319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4773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c="http://schemas.openxmlformats.org/drawingml/2006/chart" xmlns:dgm="http://schemas.openxmlformats.org/drawingml/2006/diagram" xmlns:dsp="http://schemas.microsoft.com/office/drawing/2008/diagram">
      <p:transition xmlns:mc="http://schemas.openxmlformats.org/markup-compatibility/2006" xmlns:hp="http://schemas.haansoft.com/office/presentation/8.0" mc:Ignorable="hp" hp:hslDur="7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2410337" y="853773"/>
            <a:ext cx="7371326" cy="589280"/>
          </a:xfrm>
          <a:prstGeom prst="roundRect">
            <a:avLst>
              <a:gd name="adj" fmla="val 50000"/>
            </a:avLst>
          </a:prstGeom>
          <a:pattFill prst="dkUpDiag">
            <a:fgClr>
              <a:srgbClr val="BC9554"/>
            </a:fgClr>
            <a:bgClr>
              <a:srgbClr val="F0E196"/>
            </a:bgClr>
          </a:patt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50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Times New Roman"/>
                <a:ea typeface="JNE Bareun OTF Bold"/>
                <a:cs typeface="Times New Roman"/>
              </a:rPr>
              <a:t>Ⅱ. </a:t>
            </a:r>
            <a:r>
              <a: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50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Times New Roman"/>
                <a:ea typeface="JNE Bareun OTF Bold"/>
                <a:cs typeface="Times New Roman"/>
              </a:rPr>
              <a:t>일정표 </a:t>
            </a:r>
          </a:p>
        </p:txBody>
      </p:sp>
    </p:spTree>
    <p:extLst>
      <p:ext uri="{BB962C8B-B14F-4D97-AF65-F5344CB8AC3E}">
        <p14:creationId xmlns:p14="http://schemas.microsoft.com/office/powerpoint/2010/main" val="3147985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c="http://schemas.openxmlformats.org/drawingml/2006/chart" xmlns:dgm="http://schemas.openxmlformats.org/drawingml/2006/diagram" xmlns:dsp="http://schemas.microsoft.com/office/drawing/2008/diagram">
      <p:transition xmlns:mc="http://schemas.openxmlformats.org/markup-compatibility/2006" xmlns:hp="http://schemas.haansoft.com/office/presentation/8.0" mc:Ignorable="hp" hp:hslDur="7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3"/>
          <p:cNvSpPr/>
          <p:nvPr/>
        </p:nvSpPr>
        <p:spPr>
          <a:xfrm>
            <a:off x="2410337" y="841247"/>
            <a:ext cx="7371326" cy="589280"/>
          </a:xfrm>
          <a:prstGeom prst="roundRect">
            <a:avLst>
              <a:gd name="adj" fmla="val 50000"/>
            </a:avLst>
          </a:prstGeom>
          <a:pattFill prst="dkUpDiag">
            <a:fgClr>
              <a:srgbClr val="BC9554"/>
            </a:fgClr>
            <a:bgClr>
              <a:srgbClr val="F0E196"/>
            </a:bgClr>
          </a:patt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50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Times New Roman"/>
                <a:ea typeface="JNE Bareun OTF Bold"/>
                <a:cs typeface="Times New Roman"/>
                <a:sym typeface="Arial"/>
              </a:rPr>
              <a:t>Ⅲ.</a:t>
            </a: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50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맑은 고딕"/>
                <a:ea typeface="JNE Bareun OTF Bold"/>
                <a:cs typeface="+mn-cs"/>
                <a:sym typeface="Arial"/>
              </a:rPr>
              <a:t> </a:t>
            </a: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glow rad="101600">
                    <a:srgbClr val="402706">
                      <a:alpha val="82750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맑은 고딕"/>
                <a:ea typeface="JNE Bareun OTF Bold"/>
                <a:cs typeface="+mn-cs"/>
                <a:sym typeface="Arial"/>
              </a:rPr>
              <a:t>주요사진</a:t>
            </a:r>
            <a:endParaRPr kumimoji="0" lang="en-US" altLang="ko-KR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glow rad="101600">
                  <a:srgbClr val="402706">
                    <a:alpha val="82750"/>
                  </a:srgbClr>
                </a:glow>
                <a:outerShdw blurRad="127000" dir="5400000" algn="ctr" rotWithShape="0">
                  <a:prstClr val="black"/>
                </a:outerShdw>
              </a:effectLst>
              <a:uLnTx/>
              <a:uFillTx/>
              <a:latin typeface="맑은 고딕"/>
              <a:ea typeface="JNE Bareun OTF Bold"/>
              <a:cs typeface="+mn-cs"/>
              <a:sym typeface="Arial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76268748-1B7B-3D1C-2F4B-2A4A196252DD}"/>
              </a:ext>
            </a:extLst>
          </p:cNvPr>
          <p:cNvSpPr/>
          <p:nvPr/>
        </p:nvSpPr>
        <p:spPr>
          <a:xfrm>
            <a:off x="206679" y="1622356"/>
            <a:ext cx="5889321" cy="4716049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C999C128-75FA-4408-E0E9-9C9F6DDBAE68}"/>
              </a:ext>
            </a:extLst>
          </p:cNvPr>
          <p:cNvSpPr/>
          <p:nvPr/>
        </p:nvSpPr>
        <p:spPr>
          <a:xfrm>
            <a:off x="6189945" y="1622356"/>
            <a:ext cx="5889321" cy="4716049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277578-87A4-FCD4-F431-5612B3B00538}"/>
              </a:ext>
            </a:extLst>
          </p:cNvPr>
          <p:cNvSpPr txBox="1"/>
          <p:nvPr/>
        </p:nvSpPr>
        <p:spPr>
          <a:xfrm>
            <a:off x="2767329" y="6387322"/>
            <a:ext cx="13599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60191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F7C181-F8D4-3026-EE37-B8FA469FE0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3">
            <a:extLst>
              <a:ext uri="{FF2B5EF4-FFF2-40B4-BE49-F238E27FC236}">
                <a16:creationId xmlns:a16="http://schemas.microsoft.com/office/drawing/2014/main" id="{2BE1D274-EAB6-FB5D-E62C-7019224FD5A0}"/>
              </a:ext>
            </a:extLst>
          </p:cNvPr>
          <p:cNvSpPr/>
          <p:nvPr/>
        </p:nvSpPr>
        <p:spPr>
          <a:xfrm>
            <a:off x="2410337" y="841247"/>
            <a:ext cx="7371326" cy="589280"/>
          </a:xfrm>
          <a:prstGeom prst="roundRect">
            <a:avLst>
              <a:gd name="adj" fmla="val 50000"/>
            </a:avLst>
          </a:prstGeom>
          <a:pattFill prst="dkUpDiag">
            <a:fgClr>
              <a:srgbClr val="BC9554"/>
            </a:fgClr>
            <a:bgClr>
              <a:srgbClr val="F0E196"/>
            </a:bgClr>
          </a:patt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50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Times New Roman"/>
                <a:ea typeface="JNE Bareun OTF Bold"/>
                <a:cs typeface="Times New Roman"/>
                <a:sym typeface="Arial"/>
              </a:rPr>
              <a:t>Ⅲ.</a:t>
            </a: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50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맑은 고딕"/>
                <a:ea typeface="JNE Bareun OTF Bold"/>
                <a:cs typeface="+mn-cs"/>
                <a:sym typeface="Arial"/>
              </a:rPr>
              <a:t> </a:t>
            </a: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glow rad="101600">
                    <a:srgbClr val="402706">
                      <a:alpha val="82750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맑은 고딕"/>
                <a:ea typeface="JNE Bareun OTF Bold"/>
                <a:cs typeface="+mn-cs"/>
                <a:sym typeface="Arial"/>
              </a:rPr>
              <a:t>주요사진</a:t>
            </a:r>
            <a:endParaRPr kumimoji="0" lang="en-US" altLang="ko-KR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glow rad="101600">
                  <a:srgbClr val="402706">
                    <a:alpha val="82750"/>
                  </a:srgbClr>
                </a:glow>
                <a:outerShdw blurRad="127000" dir="5400000" algn="ctr" rotWithShape="0">
                  <a:prstClr val="black"/>
                </a:outerShdw>
              </a:effectLst>
              <a:uLnTx/>
              <a:uFillTx/>
              <a:latin typeface="맑은 고딕"/>
              <a:ea typeface="JNE Bareun OTF Bold"/>
              <a:cs typeface="+mn-cs"/>
              <a:sym typeface="Arial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82DE83BD-5513-3103-444E-2C07166BD13D}"/>
              </a:ext>
            </a:extLst>
          </p:cNvPr>
          <p:cNvSpPr/>
          <p:nvPr/>
        </p:nvSpPr>
        <p:spPr>
          <a:xfrm>
            <a:off x="206679" y="1622356"/>
            <a:ext cx="5889321" cy="4716049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9FDAD49E-02FB-FDCA-87CE-9D0CD1BA1D62}"/>
              </a:ext>
            </a:extLst>
          </p:cNvPr>
          <p:cNvSpPr/>
          <p:nvPr/>
        </p:nvSpPr>
        <p:spPr>
          <a:xfrm>
            <a:off x="6189945" y="1622356"/>
            <a:ext cx="5889321" cy="4716049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480EE0-A908-93D9-C7F9-06CAFD4969E7}"/>
              </a:ext>
            </a:extLst>
          </p:cNvPr>
          <p:cNvSpPr txBox="1"/>
          <p:nvPr/>
        </p:nvSpPr>
        <p:spPr>
          <a:xfrm>
            <a:off x="2767329" y="6387322"/>
            <a:ext cx="13599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425833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2B79D8-F5C5-29B6-0BEA-8D726F965B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3">
            <a:extLst>
              <a:ext uri="{FF2B5EF4-FFF2-40B4-BE49-F238E27FC236}">
                <a16:creationId xmlns:a16="http://schemas.microsoft.com/office/drawing/2014/main" id="{56727FD1-87F1-B6C5-75B1-B2E5D50BD488}"/>
              </a:ext>
            </a:extLst>
          </p:cNvPr>
          <p:cNvSpPr/>
          <p:nvPr/>
        </p:nvSpPr>
        <p:spPr>
          <a:xfrm>
            <a:off x="2410337" y="841247"/>
            <a:ext cx="7371326" cy="589280"/>
          </a:xfrm>
          <a:prstGeom prst="roundRect">
            <a:avLst>
              <a:gd name="adj" fmla="val 50000"/>
            </a:avLst>
          </a:prstGeom>
          <a:pattFill prst="dkUpDiag">
            <a:fgClr>
              <a:srgbClr val="BC9554"/>
            </a:fgClr>
            <a:bgClr>
              <a:srgbClr val="F0E196"/>
            </a:bgClr>
          </a:patt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50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Times New Roman"/>
                <a:ea typeface="JNE Bareun OTF Bold"/>
                <a:cs typeface="Times New Roman"/>
                <a:sym typeface="Arial"/>
              </a:rPr>
              <a:t>Ⅲ.</a:t>
            </a: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50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맑은 고딕"/>
                <a:ea typeface="JNE Bareun OTF Bold"/>
                <a:cs typeface="+mn-cs"/>
                <a:sym typeface="Arial"/>
              </a:rPr>
              <a:t> </a:t>
            </a: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glow rad="101600">
                    <a:srgbClr val="402706">
                      <a:alpha val="82750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맑은 고딕"/>
                <a:ea typeface="JNE Bareun OTF Bold"/>
                <a:cs typeface="+mn-cs"/>
                <a:sym typeface="Arial"/>
              </a:rPr>
              <a:t>주요사진</a:t>
            </a:r>
            <a:endParaRPr kumimoji="0" lang="en-US" altLang="ko-KR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glow rad="101600">
                  <a:srgbClr val="402706">
                    <a:alpha val="82750"/>
                  </a:srgbClr>
                </a:glow>
                <a:outerShdw blurRad="127000" dir="5400000" algn="ctr" rotWithShape="0">
                  <a:prstClr val="black"/>
                </a:outerShdw>
              </a:effectLst>
              <a:uLnTx/>
              <a:uFillTx/>
              <a:latin typeface="맑은 고딕"/>
              <a:ea typeface="JNE Bareun OTF Bold"/>
              <a:cs typeface="+mn-cs"/>
              <a:sym typeface="Arial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2EE170B6-2AAC-9BE8-5CBA-36E2065CCE33}"/>
              </a:ext>
            </a:extLst>
          </p:cNvPr>
          <p:cNvSpPr/>
          <p:nvPr/>
        </p:nvSpPr>
        <p:spPr>
          <a:xfrm>
            <a:off x="206679" y="1622356"/>
            <a:ext cx="5889321" cy="4716049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8FA81BFD-FF8D-DB75-E307-6D701C954B15}"/>
              </a:ext>
            </a:extLst>
          </p:cNvPr>
          <p:cNvSpPr/>
          <p:nvPr/>
        </p:nvSpPr>
        <p:spPr>
          <a:xfrm>
            <a:off x="6189945" y="1622356"/>
            <a:ext cx="5889321" cy="4716049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6EAF860-89D3-00DB-3DBC-E26EBB9B965C}"/>
              </a:ext>
            </a:extLst>
          </p:cNvPr>
          <p:cNvSpPr txBox="1"/>
          <p:nvPr/>
        </p:nvSpPr>
        <p:spPr>
          <a:xfrm>
            <a:off x="2767329" y="6387322"/>
            <a:ext cx="13599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090998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9938F1-0F0F-0A69-3C1D-AC2195C824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>
            <a:extLst>
              <a:ext uri="{FF2B5EF4-FFF2-40B4-BE49-F238E27FC236}">
                <a16:creationId xmlns:a16="http://schemas.microsoft.com/office/drawing/2014/main" id="{9C32CFEF-EED5-A453-EBA8-24CC60B98049}"/>
              </a:ext>
            </a:extLst>
          </p:cNvPr>
          <p:cNvSpPr/>
          <p:nvPr/>
        </p:nvSpPr>
        <p:spPr>
          <a:xfrm>
            <a:off x="2410337" y="853773"/>
            <a:ext cx="7371326" cy="589280"/>
          </a:xfrm>
          <a:prstGeom prst="roundRect">
            <a:avLst>
              <a:gd name="adj" fmla="val 50000"/>
            </a:avLst>
          </a:prstGeom>
          <a:pattFill prst="dkUpDiag">
            <a:fgClr>
              <a:srgbClr val="BC9554"/>
            </a:fgClr>
            <a:bgClr>
              <a:srgbClr val="F0E196"/>
            </a:bgClr>
          </a:patt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50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Times New Roman"/>
                <a:ea typeface="JNE Bareun OTF Bold"/>
                <a:cs typeface="Times New Roman"/>
                <a:sym typeface="Arial"/>
              </a:rPr>
              <a:t>Ⅳ. </a:t>
            </a:r>
            <a:r>
              <a: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50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Times New Roman"/>
                <a:ea typeface="JNE Bareun OTF Bold"/>
                <a:cs typeface="Times New Roman"/>
                <a:sym typeface="Arial"/>
              </a:rPr>
              <a:t>소감문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CF686BC-7AF8-3F09-62A9-8053B2816EC0}"/>
              </a:ext>
            </a:extLst>
          </p:cNvPr>
          <p:cNvSpPr>
            <a:spLocks noGrp="1"/>
          </p:cNvSpPr>
          <p:nvPr/>
        </p:nvSpPr>
        <p:spPr>
          <a:xfrm>
            <a:off x="685255" y="1706549"/>
            <a:ext cx="10789382" cy="4861711"/>
          </a:xfrm>
          <a:prstGeom prst="rect">
            <a:avLst/>
          </a:prstGeom>
        </p:spPr>
        <p:txBody>
          <a:bodyPr vert="horz" lIns="91440" tIns="45720" rIns="91440" bIns="45720" anchor="t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prstClr val="black"/>
              </a:buClr>
              <a:buSzTx/>
              <a:buFont typeface="Arial"/>
              <a:buNone/>
              <a:tabLst/>
              <a:defRPr/>
            </a:pPr>
            <a:r>
              <a:rPr kumimoji="0" lang="en-US" altLang="ko-KR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JNE Bareun OTF Light"/>
                <a:cs typeface="Arial"/>
              </a:rPr>
              <a:t>00</a:t>
            </a: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JNE Bareun OTF Light"/>
                <a:cs typeface="Arial"/>
              </a:rPr>
              <a:t>교구 00</a:t>
            </a:r>
            <a:r>
              <a:rPr kumimoji="0" lang="ko-KR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JNE Bareun OTF Light"/>
                <a:cs typeface="Arial"/>
              </a:rPr>
              <a:t>교회 </a:t>
            </a:r>
            <a:r>
              <a:rPr kumimoji="0" lang="en-US" altLang="ko-KR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JNE Bareun OTF Light"/>
                <a:cs typeface="Arial"/>
              </a:rPr>
              <a:t>000 </a:t>
            </a:r>
            <a:r>
              <a:rPr kumimoji="0" lang="ko-KR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JNE Bareun OTF Light"/>
                <a:cs typeface="Arial"/>
              </a:rPr>
              <a:t>교회장 </a:t>
            </a:r>
            <a:endParaRPr kumimoji="0" lang="ko-KR" altLang="ko-KR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맑은 고딕" panose="020B0503020000020004" pitchFamily="50" charset="-127"/>
              <a:cs typeface="+mn-cs"/>
            </a:endParaRPr>
          </a:p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JNE Bareun OTF Light"/>
              <a:cs typeface="Arial"/>
            </a:endParaRPr>
          </a:p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JNE Bareun OTF Light"/>
              <a:cs typeface="Arial"/>
            </a:endParaRPr>
          </a:p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JNE Bareun OTF Light"/>
              <a:cs typeface="Arial"/>
            </a:endParaRPr>
          </a:p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JNE Bareun OTF Light"/>
              <a:cs typeface="Arial"/>
            </a:endParaRPr>
          </a:p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JNE Bareun OTF Light"/>
              <a:cs typeface="Arial"/>
            </a:endParaRPr>
          </a:p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JNE Bareun OTF Light"/>
              <a:cs typeface="Arial"/>
            </a:endParaRPr>
          </a:p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JNE Bareun OTF Light"/>
              <a:cs typeface="Arial"/>
            </a:endParaRPr>
          </a:p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JNE Bareun OTF Light"/>
              <a:cs typeface="Arial"/>
            </a:endParaRPr>
          </a:p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prstClr val="black"/>
              </a:buClr>
              <a:buSzTx/>
              <a:buFont typeface="Arial"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맑은 고딕" panose="020B0503020000020004" pitchFamily="50" charset="-127"/>
                <a:cs typeface="+mn-cs"/>
              </a:rPr>
              <a:t>  </a:t>
            </a: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JNE Bareun OTF Light"/>
              <a:cs typeface="Arial"/>
            </a:endParaRPr>
          </a:p>
          <a:p>
            <a:pPr marL="342900" marR="0" lvl="0" indent="-34290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AutoNum type="arabicPeriod" startAt="2"/>
              <a:tabLst/>
              <a:defRPr/>
            </a:pP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JNE Bareun OTF Ligh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0153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c="http://schemas.openxmlformats.org/drawingml/2006/chart" xmlns:dgm="http://schemas.openxmlformats.org/drawingml/2006/diagram" xmlns:dsp="http://schemas.microsoft.com/office/drawing/2008/diagram">
      <p:transition xmlns:mc="http://schemas.openxmlformats.org/markup-compatibility/2006" xmlns:hp="http://schemas.haansoft.com/office/presentation/8.0" mc:Ignorable="hp" hp:hslDur="7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2410337" y="853773"/>
            <a:ext cx="7371326" cy="589280"/>
          </a:xfrm>
          <a:prstGeom prst="roundRect">
            <a:avLst>
              <a:gd name="adj" fmla="val 50000"/>
            </a:avLst>
          </a:prstGeom>
          <a:pattFill prst="dkUpDiag">
            <a:fgClr>
              <a:srgbClr val="BC9554"/>
            </a:fgClr>
            <a:bgClr>
              <a:srgbClr val="F0E196"/>
            </a:bgClr>
          </a:patt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50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Times New Roman"/>
                <a:ea typeface="JNE Bareun OTF Bold"/>
                <a:cs typeface="Times New Roman"/>
                <a:sym typeface="Arial"/>
              </a:rPr>
              <a:t>Ⅳ. </a:t>
            </a:r>
            <a:r>
              <a: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02706">
                      <a:alpha val="82750"/>
                    </a:srgbClr>
                  </a:glow>
                  <a:outerShdw blurRad="127000" dir="5400000" algn="ctr" rotWithShape="0">
                    <a:prstClr val="black"/>
                  </a:outerShdw>
                </a:effectLst>
                <a:uLnTx/>
                <a:uFillTx/>
                <a:latin typeface="Times New Roman"/>
                <a:ea typeface="JNE Bareun OTF Bold"/>
                <a:cs typeface="Times New Roman"/>
                <a:sym typeface="Arial"/>
              </a:rPr>
              <a:t>소감문</a:t>
            </a:r>
          </a:p>
        </p:txBody>
      </p:sp>
      <p:sp>
        <p:nvSpPr>
          <p:cNvPr id="3" name="내용 개체 틀 2"/>
          <p:cNvSpPr>
            <a:spLocks noGrp="1"/>
          </p:cNvSpPr>
          <p:nvPr/>
        </p:nvSpPr>
        <p:spPr>
          <a:xfrm>
            <a:off x="685255" y="1706549"/>
            <a:ext cx="10789382" cy="4861711"/>
          </a:xfrm>
          <a:prstGeom prst="rect">
            <a:avLst/>
          </a:prstGeom>
        </p:spPr>
        <p:txBody>
          <a:bodyPr vert="horz" lIns="91440" tIns="45720" rIns="91440" bIns="45720" anchor="t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prstClr val="black"/>
              </a:buClr>
              <a:buSzTx/>
              <a:buFont typeface="Arial"/>
              <a:buNone/>
              <a:tabLst/>
              <a:defRPr/>
            </a:pPr>
            <a:r>
              <a:rPr kumimoji="0" lang="en-US" altLang="ko-KR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JNE Bareun OTF Light"/>
                <a:cs typeface="Arial"/>
              </a:rPr>
              <a:t>00</a:t>
            </a: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JNE Bareun OTF Light"/>
                <a:cs typeface="Arial"/>
              </a:rPr>
              <a:t>교구 00</a:t>
            </a:r>
            <a:r>
              <a:rPr kumimoji="0" lang="ko-KR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JNE Bareun OTF Light"/>
                <a:cs typeface="Arial"/>
              </a:rPr>
              <a:t>교회 </a:t>
            </a:r>
            <a:r>
              <a:rPr kumimoji="0" lang="en-US" altLang="ko-K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JNE Bareun OTF Light"/>
                <a:cs typeface="Arial"/>
              </a:rPr>
              <a:t>000</a:t>
            </a:r>
            <a:r>
              <a:rPr kumimoji="0" lang="ko-KR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JNE Bareun OTF Light"/>
                <a:cs typeface="Arial"/>
              </a:rPr>
              <a:t>식구</a:t>
            </a:r>
            <a:endParaRPr kumimoji="0" lang="ko-KR" altLang="ko-KR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맑은 고딕" panose="020B0503020000020004" pitchFamily="50" charset="-127"/>
              <a:cs typeface="+mn-cs"/>
            </a:endParaRPr>
          </a:p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JNE Bareun OTF Light"/>
              <a:cs typeface="Arial"/>
            </a:endParaRPr>
          </a:p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JNE Bareun OTF Light"/>
              <a:cs typeface="Arial"/>
            </a:endParaRPr>
          </a:p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JNE Bareun OTF Light"/>
              <a:cs typeface="Arial"/>
            </a:endParaRPr>
          </a:p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JNE Bareun OTF Light"/>
              <a:cs typeface="Arial"/>
            </a:endParaRPr>
          </a:p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JNE Bareun OTF Light"/>
              <a:cs typeface="Arial"/>
            </a:endParaRPr>
          </a:p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JNE Bareun OTF Light"/>
              <a:cs typeface="Arial"/>
            </a:endParaRPr>
          </a:p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JNE Bareun OTF Light"/>
              <a:cs typeface="Arial"/>
            </a:endParaRPr>
          </a:p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JNE Bareun OTF Light"/>
              <a:cs typeface="Arial"/>
            </a:endParaRPr>
          </a:p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Tx/>
              <a:buFont typeface="Arial"/>
              <a:buNone/>
              <a:tabLst/>
              <a:defRPr/>
            </a:pPr>
            <a:r>
              <a:rPr kumimoji="0" lang="en-US" altLang="ko-KR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JNE Bareun OTF Light"/>
                <a:cs typeface="Arial"/>
              </a:rPr>
              <a:t>00</a:t>
            </a: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JNE Bareun OTF Light"/>
                <a:cs typeface="Arial"/>
              </a:rPr>
              <a:t>교구 00</a:t>
            </a:r>
            <a:r>
              <a:rPr kumimoji="0" lang="ko-KR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JNE Bareun OTF Light"/>
                <a:cs typeface="Arial"/>
              </a:rPr>
              <a:t>교회 </a:t>
            </a:r>
            <a:r>
              <a:rPr kumimoji="0" lang="en-US" altLang="ko-K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JNE Bareun OTF Light"/>
                <a:cs typeface="Arial"/>
              </a:rPr>
              <a:t>000</a:t>
            </a:r>
            <a:r>
              <a:rPr kumimoji="0" lang="ko-KR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JNE Bareun OTF Light"/>
                <a:cs typeface="Arial"/>
              </a:rPr>
              <a:t>식구</a:t>
            </a:r>
            <a:endParaRPr kumimoji="0" lang="en-US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JNE Bareun OTF Light"/>
              <a:cs typeface="Arial"/>
            </a:endParaRPr>
          </a:p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prstClr val="black"/>
              </a:buClr>
              <a:buSzTx/>
              <a:buFont typeface="Arial"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맑은 고딕" panose="020B0503020000020004" pitchFamily="50" charset="-127"/>
                <a:cs typeface="+mn-cs"/>
              </a:rPr>
              <a:t>  </a:t>
            </a: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JNE Bareun OTF Light"/>
              <a:cs typeface="Arial"/>
            </a:endParaRPr>
          </a:p>
          <a:p>
            <a:pPr marL="342900" marR="0" lvl="0" indent="-34290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AutoNum type="arabicPeriod" startAt="2"/>
              <a:tabLst/>
              <a:defRPr/>
            </a:pP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JNE Bareun OTF Ligh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91012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c="http://schemas.openxmlformats.org/drawingml/2006/chart" xmlns:dgm="http://schemas.openxmlformats.org/drawingml/2006/diagram" xmlns:dsp="http://schemas.microsoft.com/office/drawing/2008/diagram">
      <p:transition xmlns:mc="http://schemas.openxmlformats.org/markup-compatibility/2006" xmlns:hp="http://schemas.haansoft.com/office/presentation/8.0" mc:Ignorable="hp" hp:hslDur="700">
        <p:fade/>
      </p:transition>
    </mc:Fallback>
  </mc:AlternateContent>
</p:sld>
</file>

<file path=ppt/theme/theme1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/>
      <a:lstStyle/>
      <a:style>
        <a:lnRef idx="2">
          <a:schemeClr val="accent1">
            <a:shade val="2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136</Words>
  <Application>Microsoft Office PowerPoint</Application>
  <PresentationFormat>와이드스크린</PresentationFormat>
  <Paragraphs>77</Paragraphs>
  <Slides>10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20" baseType="lpstr">
      <vt:lpstr>JNE Bareun OTF Bold</vt:lpstr>
      <vt:lpstr>JNE Bareun OTF Light</vt:lpstr>
      <vt:lpstr>Yoon 윤고딕 550_TT</vt:lpstr>
      <vt:lpstr>Yoon 윤명조 550_TT</vt:lpstr>
      <vt:lpstr>나눔명조</vt:lpstr>
      <vt:lpstr>맑은 고딕</vt:lpstr>
      <vt:lpstr>Arial</vt:lpstr>
      <vt:lpstr>Calibri</vt:lpstr>
      <vt:lpstr>Times New Roman</vt:lpstr>
      <vt:lpstr>1_Office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세계선교본부 선교지원팀 모토야마가츠요시</dc:creator>
  <cp:lastModifiedBy>운성 양</cp:lastModifiedBy>
  <cp:revision>100</cp:revision>
  <dcterms:created xsi:type="dcterms:W3CDTF">2025-05-27T01:08:49Z</dcterms:created>
  <dcterms:modified xsi:type="dcterms:W3CDTF">2025-11-15T07:25:11Z</dcterms:modified>
  <cp:version/>
</cp:coreProperties>
</file>