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4"/>
  </p:notesMasterIdLst>
  <p:sldIdLst>
    <p:sldId id="495" r:id="rId2"/>
    <p:sldId id="496" r:id="rId3"/>
  </p:sldIdLst>
  <p:sldSz cx="12192000" cy="6858000"/>
  <p:notesSz cx="7104063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2" userDrawn="1">
          <p15:clr>
            <a:srgbClr val="A4A3A4"/>
          </p15:clr>
        </p15:guide>
        <p15:guide id="2" pos="211" userDrawn="1">
          <p15:clr>
            <a:srgbClr val="A4A3A4"/>
          </p15:clr>
        </p15:guide>
        <p15:guide id="3" orient="horz" pos="4088" userDrawn="1">
          <p15:clr>
            <a:srgbClr val="A4A3A4"/>
          </p15:clr>
        </p15:guide>
        <p15:guide id="4" pos="3840" userDrawn="1">
          <p15:clr>
            <a:srgbClr val="A4A3A4"/>
          </p15:clr>
        </p15:guide>
        <p15:guide id="5" orient="horz" pos="1253" userDrawn="1">
          <p15:clr>
            <a:srgbClr val="A4A3A4"/>
          </p15:clr>
        </p15:guide>
        <p15:guide id="6" pos="74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손효일" initials="손" lastIdx="1" clrIdx="0">
    <p:extLst>
      <p:ext uri="{19B8F6BF-5375-455C-9EA6-DF929625EA0E}">
        <p15:presenceInfo xmlns:p15="http://schemas.microsoft.com/office/powerpoint/2012/main" userId="손효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7F7F7F"/>
    <a:srgbClr val="A59280"/>
    <a:srgbClr val="FF9F00"/>
    <a:srgbClr val="E6E6E6"/>
    <a:srgbClr val="404040"/>
    <a:srgbClr val="A17E46"/>
    <a:srgbClr val="0E4A89"/>
    <a:srgbClr val="139ED3"/>
    <a:srgbClr val="61D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테마 스타일 2 - 강조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269D01E-BC32-4049-B463-5C60D7B0CCD2}" styleName="테마 스타일 2 - 강조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밝은 스타일 3 - 강조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밝은 스타일 2 - 강조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보통 스타일 1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6" autoAdjust="0"/>
    <p:restoredTop sz="88364" autoAdjust="0"/>
  </p:normalViewPr>
  <p:slideViewPr>
    <p:cSldViewPr snapToGrid="0">
      <p:cViewPr varScale="1">
        <p:scale>
          <a:sx n="102" d="100"/>
          <a:sy n="102" d="100"/>
        </p:scale>
        <p:origin x="954" y="96"/>
      </p:cViewPr>
      <p:guideLst>
        <p:guide orient="horz" pos="572"/>
        <p:guide pos="211"/>
        <p:guide orient="horz" pos="4088"/>
        <p:guide pos="3840"/>
        <p:guide orient="horz" pos="1253"/>
        <p:guide pos="74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0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>
                <a:latin typeface="나눔명조" panose="02020603020101020101" pitchFamily="18" charset="-127"/>
                <a:ea typeface="나눔명조" panose="02020603020101020101" pitchFamily="18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>
                <a:latin typeface="나눔명조" panose="02020603020101020101" pitchFamily="18" charset="-127"/>
                <a:ea typeface="나눔명조" panose="02020603020101020101" pitchFamily="18" charset="-127"/>
              </a:defRPr>
            </a:lvl1pPr>
          </a:lstStyle>
          <a:p>
            <a:fld id="{B99284BA-4D65-40FD-B1D7-6692EE6FFF5A}" type="datetimeFigureOut">
              <a:rPr lang="ko-KR" altLang="en-US" smtClean="0"/>
              <a:pPr/>
              <a:t>2018-01-26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>
                <a:latin typeface="나눔명조" panose="02020603020101020101" pitchFamily="18" charset="-127"/>
                <a:ea typeface="나눔명조" panose="02020603020101020101" pitchFamily="18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>
                <a:latin typeface="나눔명조" panose="02020603020101020101" pitchFamily="18" charset="-127"/>
                <a:ea typeface="나눔명조" panose="02020603020101020101" pitchFamily="18" charset="-127"/>
              </a:defRPr>
            </a:lvl1pPr>
          </a:lstStyle>
          <a:p>
            <a:fld id="{221FEAE2-690D-4EA2-B544-68698A98D8DE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618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나눔명조" panose="02020603020101020101" pitchFamily="18" charset="-127"/>
        <a:ea typeface="나눔명조" panose="02020603020101020101" pitchFamily="18" charset="-127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나눔명조" panose="02020603020101020101" pitchFamily="18" charset="-127"/>
        <a:ea typeface="나눔명조" panose="02020603020101020101" pitchFamily="18" charset="-127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나눔명조" panose="02020603020101020101" pitchFamily="18" charset="-127"/>
        <a:ea typeface="나눔명조" panose="02020603020101020101" pitchFamily="18" charset="-127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나눔명조" panose="02020603020101020101" pitchFamily="18" charset="-127"/>
        <a:ea typeface="나눔명조" panose="02020603020101020101" pitchFamily="18" charset="-127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나눔명조" panose="02020603020101020101" pitchFamily="18" charset="-127"/>
        <a:ea typeface="나눔명조" panose="02020603020101020101" pitchFamily="18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01600" y="746125"/>
            <a:ext cx="6591300" cy="37084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94D9B8-5312-4971-B750-4DA3C2564BEB}" type="slidenum">
              <a:rPr kumimoji="0" lang="ko-KR" alt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명조 ExtraBold" panose="02020603020101020101" pitchFamily="18" charset="-127"/>
                <a:ea typeface="나눔명조 ExtraBold" panose="02020603020101020101" pitchFamily="18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ko-KR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명조 ExtraBold" panose="02020603020101020101" pitchFamily="18" charset="-127"/>
              <a:ea typeface="나눔명조 ExtraBold" panose="020206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3869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29857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529010"/>
            <a:ext cx="8534400" cy="61437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43DB6-B78C-4870-A7F4-447DC11EB003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014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>
                <a:ea typeface="나눔명조 ExtraBold" panose="02020603020101020101" pitchFamily="18" charset="-127"/>
              </a:defRPr>
            </a:lvl1pPr>
            <a:lvl2pPr>
              <a:defRPr sz="2800">
                <a:ea typeface="나눔명조 ExtraBold" panose="02020603020101020101" pitchFamily="18" charset="-127"/>
              </a:defRPr>
            </a:lvl2pPr>
            <a:lvl3pPr>
              <a:defRPr sz="2400">
                <a:ea typeface="나눔명조 ExtraBold" panose="02020603020101020101" pitchFamily="18" charset="-127"/>
              </a:defRPr>
            </a:lvl3pPr>
            <a:lvl4pPr>
              <a:defRPr sz="2000">
                <a:ea typeface="나눔명조 ExtraBold" panose="02020603020101020101" pitchFamily="18" charset="-127"/>
              </a:defRPr>
            </a:lvl4pPr>
            <a:lvl5pPr>
              <a:defRPr sz="2000">
                <a:ea typeface="나눔명조 ExtraBold" panose="02020603020101020101" pitchFamily="18" charset="-12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나눔명조 ExtraBold" panose="02020603020101020101" pitchFamily="18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820D6-E7AA-49A7-A621-1B0821C8AAF5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219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나눔명조 ExtraBold" panose="02020603020101020101" pitchFamily="18" charset="-12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나눔명조 ExtraBold" panose="02020603020101020101" pitchFamily="18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D508-B818-4FC5-8CA9-363FACEB49C8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8335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848" y="71414"/>
            <a:ext cx="11296691" cy="57150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642918"/>
            <a:ext cx="10972800" cy="471478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나눔명조 ExtraBold" panose="02020603020101020101" pitchFamily="18" charset="-127"/>
              </a:defRPr>
            </a:lvl1pPr>
            <a:lvl2pPr>
              <a:defRPr>
                <a:ea typeface="나눔명조 ExtraBold" panose="02020603020101020101" pitchFamily="18" charset="-127"/>
              </a:defRPr>
            </a:lvl2pPr>
            <a:lvl3pPr>
              <a:defRPr>
                <a:ea typeface="나눔명조 ExtraBold" panose="02020603020101020101" pitchFamily="18" charset="-127"/>
              </a:defRPr>
            </a:lvl3pPr>
            <a:lvl4pPr>
              <a:defRPr>
                <a:ea typeface="나눔명조 ExtraBold" panose="02020603020101020101" pitchFamily="18" charset="-127"/>
              </a:defRPr>
            </a:lvl4pPr>
            <a:lvl5pPr>
              <a:defRPr>
                <a:ea typeface="나눔명조 ExtraBold" panose="02020603020101020101" pitchFamily="18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B1AB-287A-4B11-B100-96549129021A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0953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나눔명조 ExtraBold" panose="02020603020101020101" pitchFamily="18" charset="-127"/>
              </a:defRPr>
            </a:lvl1pPr>
            <a:lvl2pPr>
              <a:defRPr>
                <a:ea typeface="나눔명조 ExtraBold" panose="02020603020101020101" pitchFamily="18" charset="-127"/>
              </a:defRPr>
            </a:lvl2pPr>
            <a:lvl3pPr>
              <a:defRPr>
                <a:ea typeface="나눔명조 ExtraBold" panose="02020603020101020101" pitchFamily="18" charset="-127"/>
              </a:defRPr>
            </a:lvl3pPr>
            <a:lvl4pPr>
              <a:defRPr>
                <a:ea typeface="나눔명조 ExtraBold" panose="02020603020101020101" pitchFamily="18" charset="-127"/>
              </a:defRPr>
            </a:lvl4pPr>
            <a:lvl5pPr>
              <a:defRPr>
                <a:ea typeface="나눔명조 ExtraBold" panose="02020603020101020101" pitchFamily="18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023F0-5A91-475E-AA7B-473617D6A9F4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3056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도형마스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848" y="71414"/>
            <a:ext cx="11296691" cy="57150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BB5B-B1D7-4EA3-8DC2-CCE2C5206B7F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모서리가 둥근 직사각형 9"/>
          <p:cNvSpPr/>
          <p:nvPr userDrawn="1"/>
        </p:nvSpPr>
        <p:spPr>
          <a:xfrm>
            <a:off x="285709" y="1571612"/>
            <a:ext cx="5810291" cy="642942"/>
          </a:xfrm>
          <a:prstGeom prst="roundRect">
            <a:avLst>
              <a:gd name="adj" fmla="val 42043"/>
            </a:avLst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ko-KR" sz="1800" dirty="0">
                <a:ea typeface="나눔명조 ExtraBold" panose="02020603020101020101" pitchFamily="18" charset="-127"/>
              </a:rPr>
              <a:t>Headline</a:t>
            </a:r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9" name="모서리가 둥근 직사각형 8"/>
          <p:cNvSpPr/>
          <p:nvPr userDrawn="1"/>
        </p:nvSpPr>
        <p:spPr>
          <a:xfrm>
            <a:off x="285709" y="2428868"/>
            <a:ext cx="3524275" cy="642942"/>
          </a:xfrm>
          <a:prstGeom prst="roundRect">
            <a:avLst>
              <a:gd name="adj" fmla="val 42043"/>
            </a:avLst>
          </a:prstGeom>
          <a:gradFill flip="none" rotWithShape="1"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95000"/>
                  <a:lumOff val="5000"/>
                  <a:alpha val="38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dist="635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ko-KR" sz="1800" dirty="0">
                <a:ea typeface="나눔명조 ExtraBold" panose="02020603020101020101" pitchFamily="18" charset="-127"/>
              </a:rPr>
              <a:t>Headline</a:t>
            </a:r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2" name="모서리가 둥근 직사각형 11"/>
          <p:cNvSpPr/>
          <p:nvPr userDrawn="1"/>
        </p:nvSpPr>
        <p:spPr>
          <a:xfrm>
            <a:off x="285709" y="3214686"/>
            <a:ext cx="3524275" cy="642942"/>
          </a:xfrm>
          <a:prstGeom prst="roundRect">
            <a:avLst>
              <a:gd name="adj" fmla="val 42043"/>
            </a:avLst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dist="635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800" dirty="0">
                <a:solidFill>
                  <a:sysClr val="windowText" lastClr="000000"/>
                </a:solidFill>
                <a:ea typeface="나눔명조 ExtraBold" panose="02020603020101020101" pitchFamily="18" charset="-127"/>
              </a:rPr>
              <a:t>7. </a:t>
            </a:r>
            <a:r>
              <a:rPr lang="ko-KR" altLang="en-US" sz="1800" dirty="0">
                <a:solidFill>
                  <a:sysClr val="windowText" lastClr="000000"/>
                </a:solidFill>
                <a:ea typeface="나눔명조 ExtraBold" panose="02020603020101020101" pitchFamily="18" charset="-127"/>
              </a:rPr>
              <a:t>비교기법</a:t>
            </a:r>
          </a:p>
        </p:txBody>
      </p:sp>
      <p:sp>
        <p:nvSpPr>
          <p:cNvPr id="13" name="모서리가 둥근 직사각형 12"/>
          <p:cNvSpPr/>
          <p:nvPr userDrawn="1"/>
        </p:nvSpPr>
        <p:spPr>
          <a:xfrm>
            <a:off x="380960" y="4071942"/>
            <a:ext cx="3429024" cy="1928826"/>
          </a:xfrm>
          <a:prstGeom prst="round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  <a:lin ang="2700000" scaled="1"/>
          </a:gra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5" name="타원 14"/>
          <p:cNvSpPr/>
          <p:nvPr userDrawn="1"/>
        </p:nvSpPr>
        <p:spPr>
          <a:xfrm>
            <a:off x="571461" y="4143380"/>
            <a:ext cx="571504" cy="428628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800" dirty="0">
                <a:ea typeface="나눔명조 ExtraBold" panose="02020603020101020101" pitchFamily="18" charset="-127"/>
              </a:rPr>
              <a:t>1</a:t>
            </a:r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6" name="오각형 15"/>
          <p:cNvSpPr/>
          <p:nvPr userDrawn="1"/>
        </p:nvSpPr>
        <p:spPr>
          <a:xfrm>
            <a:off x="4571989" y="2428868"/>
            <a:ext cx="1238259" cy="1357322"/>
          </a:xfrm>
          <a:prstGeom prst="homePlate">
            <a:avLst>
              <a:gd name="adj" fmla="val 27143"/>
            </a:avLst>
          </a:prstGeom>
          <a:gradFill flip="none" rotWithShape="1">
            <a:gsLst>
              <a:gs pos="0">
                <a:schemeClr val="bg1">
                  <a:lumMod val="95000"/>
                  <a:alpha val="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7" name="모서리가 둥근 직사각형 16"/>
          <p:cNvSpPr/>
          <p:nvPr userDrawn="1"/>
        </p:nvSpPr>
        <p:spPr>
          <a:xfrm>
            <a:off x="4000485" y="4071942"/>
            <a:ext cx="2095515" cy="1928826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8" name="모서리가 둥근 직사각형 17"/>
          <p:cNvSpPr/>
          <p:nvPr userDrawn="1"/>
        </p:nvSpPr>
        <p:spPr>
          <a:xfrm>
            <a:off x="6381752" y="4071942"/>
            <a:ext cx="2095515" cy="192882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9" name="직사각형 18"/>
          <p:cNvSpPr/>
          <p:nvPr userDrawn="1"/>
        </p:nvSpPr>
        <p:spPr>
          <a:xfrm>
            <a:off x="6381752" y="3429000"/>
            <a:ext cx="2095515" cy="42862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3500000" scaled="1"/>
            <a:tileRect/>
          </a:gradFill>
          <a:ln>
            <a:solidFill>
              <a:schemeClr val="bg1">
                <a:lumMod val="75000"/>
              </a:schemeClr>
            </a:solidFill>
          </a:ln>
          <a:effectLst>
            <a:outerShdw blurRad="101600" dist="101600" dir="18900000" sy="23000" kx="-1200000" algn="b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800" dirty="0">
                <a:solidFill>
                  <a:sysClr val="windowText" lastClr="000000"/>
                </a:solidFill>
                <a:ea typeface="나눔명조 ExtraBold" panose="02020603020101020101" pitchFamily="18" charset="-127"/>
              </a:rPr>
              <a:t>표지판</a:t>
            </a:r>
          </a:p>
        </p:txBody>
      </p:sp>
    </p:spTree>
    <p:extLst>
      <p:ext uri="{BB962C8B-B14F-4D97-AF65-F5344CB8AC3E}">
        <p14:creationId xmlns:p14="http://schemas.microsoft.com/office/powerpoint/2010/main" val="2791608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도형마스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848" y="71414"/>
            <a:ext cx="11296691" cy="57150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BF0D0-C2B1-42C5-91D9-E81E6D41A9FA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모서리가 둥근 직사각형 9"/>
          <p:cNvSpPr/>
          <p:nvPr userDrawn="1"/>
        </p:nvSpPr>
        <p:spPr>
          <a:xfrm>
            <a:off x="285709" y="1571612"/>
            <a:ext cx="5810291" cy="642942"/>
          </a:xfrm>
          <a:prstGeom prst="roundRect">
            <a:avLst>
              <a:gd name="adj" fmla="val 42043"/>
            </a:avLst>
          </a:prstGeom>
          <a:gradFill flip="none" rotWithShape="1">
            <a:gsLst>
              <a:gs pos="0">
                <a:srgbClr val="000066"/>
              </a:gs>
              <a:gs pos="100000">
                <a:srgbClr val="000066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ko-KR" sz="1800" dirty="0">
                <a:ea typeface="나눔명조 ExtraBold" panose="02020603020101020101" pitchFamily="18" charset="-127"/>
              </a:rPr>
              <a:t>Headline</a:t>
            </a:r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9" name="모서리가 둥근 직사각형 8"/>
          <p:cNvSpPr/>
          <p:nvPr userDrawn="1"/>
        </p:nvSpPr>
        <p:spPr>
          <a:xfrm>
            <a:off x="285709" y="2428868"/>
            <a:ext cx="3524275" cy="642942"/>
          </a:xfrm>
          <a:prstGeom prst="roundRect">
            <a:avLst>
              <a:gd name="adj" fmla="val 42043"/>
            </a:avLst>
          </a:prstGeom>
          <a:gradFill flip="none" rotWithShape="1">
            <a:gsLst>
              <a:gs pos="0">
                <a:srgbClr val="000066"/>
              </a:gs>
              <a:gs pos="100000">
                <a:srgbClr val="000066">
                  <a:alpha val="5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63500" dist="635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ko-KR" sz="1800" dirty="0">
                <a:ea typeface="나눔명조 ExtraBold" panose="02020603020101020101" pitchFamily="18" charset="-127"/>
              </a:rPr>
              <a:t>Headline</a:t>
            </a:r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2" name="모서리가 둥근 직사각형 11"/>
          <p:cNvSpPr/>
          <p:nvPr userDrawn="1"/>
        </p:nvSpPr>
        <p:spPr>
          <a:xfrm>
            <a:off x="285709" y="3214686"/>
            <a:ext cx="3524275" cy="642942"/>
          </a:xfrm>
          <a:prstGeom prst="roundRect">
            <a:avLst>
              <a:gd name="adj" fmla="val 42043"/>
            </a:avLst>
          </a:prstGeom>
          <a:gradFill flip="none" rotWithShape="1">
            <a:gsLst>
              <a:gs pos="0">
                <a:srgbClr val="663300"/>
              </a:gs>
              <a:gs pos="100000">
                <a:srgbClr val="663300">
                  <a:alpha val="49804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63500" dist="635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800" dirty="0">
                <a:ea typeface="나눔명조 ExtraBold" panose="02020603020101020101" pitchFamily="18" charset="-127"/>
              </a:rPr>
              <a:t>7. </a:t>
            </a:r>
            <a:r>
              <a:rPr lang="ko-KR" altLang="en-US" sz="1800" dirty="0">
                <a:ea typeface="나눔명조 ExtraBold" panose="02020603020101020101" pitchFamily="18" charset="-127"/>
              </a:rPr>
              <a:t>비교기법</a:t>
            </a:r>
          </a:p>
        </p:txBody>
      </p:sp>
      <p:sp>
        <p:nvSpPr>
          <p:cNvPr id="13" name="모서리가 둥근 직사각형 12"/>
          <p:cNvSpPr/>
          <p:nvPr userDrawn="1"/>
        </p:nvSpPr>
        <p:spPr>
          <a:xfrm>
            <a:off x="380960" y="4071942"/>
            <a:ext cx="3429024" cy="1928826"/>
          </a:xfrm>
          <a:prstGeom prst="roundRect">
            <a:avLst/>
          </a:prstGeom>
          <a:gradFill>
            <a:gsLst>
              <a:gs pos="0">
                <a:srgbClr val="CCECFF">
                  <a:alpha val="50000"/>
                </a:srgbClr>
              </a:gs>
              <a:gs pos="100000">
                <a:srgbClr val="99CCFF">
                  <a:alpha val="49804"/>
                </a:srgbClr>
              </a:gs>
            </a:gsLst>
            <a:lin ang="2700000" scaled="1"/>
          </a:gradFill>
          <a:ln w="1270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5" name="타원 14"/>
          <p:cNvSpPr/>
          <p:nvPr userDrawn="1"/>
        </p:nvSpPr>
        <p:spPr>
          <a:xfrm>
            <a:off x="571461" y="4143380"/>
            <a:ext cx="571504" cy="428628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800" dirty="0">
                <a:ea typeface="나눔명조 ExtraBold" panose="02020603020101020101" pitchFamily="18" charset="-127"/>
              </a:rPr>
              <a:t>1</a:t>
            </a:r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6" name="오각형 15"/>
          <p:cNvSpPr/>
          <p:nvPr userDrawn="1"/>
        </p:nvSpPr>
        <p:spPr>
          <a:xfrm>
            <a:off x="4571989" y="2428868"/>
            <a:ext cx="1238259" cy="1357322"/>
          </a:xfrm>
          <a:prstGeom prst="homePlate">
            <a:avLst>
              <a:gd name="adj" fmla="val 27143"/>
            </a:avLst>
          </a:prstGeom>
          <a:gradFill flip="none" rotWithShape="1">
            <a:gsLst>
              <a:gs pos="0">
                <a:srgbClr val="000066">
                  <a:alpha val="0"/>
                </a:srgbClr>
              </a:gs>
              <a:gs pos="100000">
                <a:srgbClr val="00006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7" name="모서리가 둥근 직사각형 16"/>
          <p:cNvSpPr/>
          <p:nvPr userDrawn="1"/>
        </p:nvSpPr>
        <p:spPr>
          <a:xfrm>
            <a:off x="4000485" y="4071942"/>
            <a:ext cx="2095515" cy="1928826"/>
          </a:xfrm>
          <a:prstGeom prst="roundRect">
            <a:avLst/>
          </a:prstGeom>
          <a:noFill/>
          <a:ln w="1270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8" name="모서리가 둥근 직사각형 17"/>
          <p:cNvSpPr/>
          <p:nvPr userDrawn="1"/>
        </p:nvSpPr>
        <p:spPr>
          <a:xfrm>
            <a:off x="6381752" y="4071942"/>
            <a:ext cx="2095515" cy="192882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19" name="직사각형 18"/>
          <p:cNvSpPr/>
          <p:nvPr userDrawn="1"/>
        </p:nvSpPr>
        <p:spPr>
          <a:xfrm>
            <a:off x="6381752" y="3429000"/>
            <a:ext cx="2095515" cy="42862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solidFill>
              <a:schemeClr val="tx2">
                <a:lumMod val="40000"/>
                <a:lumOff val="60000"/>
              </a:schemeClr>
            </a:solidFill>
          </a:ln>
          <a:effectLst>
            <a:outerShdw blurRad="101600" dist="101600" dir="18900000" sy="23000" kx="-1200000" algn="b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800" dirty="0">
                <a:solidFill>
                  <a:sysClr val="windowText" lastClr="000000"/>
                </a:solidFill>
                <a:ea typeface="나눔명조 ExtraBold" panose="02020603020101020101" pitchFamily="18" charset="-127"/>
              </a:rPr>
              <a:t>표지판</a:t>
            </a:r>
          </a:p>
        </p:txBody>
      </p:sp>
    </p:spTree>
    <p:extLst>
      <p:ext uri="{BB962C8B-B14F-4D97-AF65-F5344CB8AC3E}">
        <p14:creationId xmlns:p14="http://schemas.microsoft.com/office/powerpoint/2010/main" val="1491913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105"/>
          <p:cNvSpPr>
            <a:spLocks noGrp="1"/>
          </p:cNvSpPr>
          <p:nvPr>
            <p:ph type="pic" sz="quarter" idx="12" hasCustomPrompt="1"/>
          </p:nvPr>
        </p:nvSpPr>
        <p:spPr>
          <a:xfrm>
            <a:off x="1301092" y="-626641"/>
            <a:ext cx="11223418" cy="4397997"/>
          </a:xfrm>
          <a:custGeom>
            <a:avLst/>
            <a:gdLst>
              <a:gd name="connsiteX0" fmla="*/ 1346754 w 2137764"/>
              <a:gd name="connsiteY0" fmla="*/ 758113 h 837702"/>
              <a:gd name="connsiteX1" fmla="*/ 1346541 w 2137764"/>
              <a:gd name="connsiteY1" fmla="*/ 758566 h 837702"/>
              <a:gd name="connsiteX2" fmla="*/ 1344472 w 2137764"/>
              <a:gd name="connsiteY2" fmla="*/ 758126 h 837702"/>
              <a:gd name="connsiteX3" fmla="*/ 392959 w 2137764"/>
              <a:gd name="connsiteY3" fmla="*/ 734260 h 837702"/>
              <a:gd name="connsiteX4" fmla="*/ 376996 w 2137764"/>
              <a:gd name="connsiteY4" fmla="*/ 739970 h 837702"/>
              <a:gd name="connsiteX5" fmla="*/ 392959 w 2137764"/>
              <a:gd name="connsiteY5" fmla="*/ 734260 h 837702"/>
              <a:gd name="connsiteX6" fmla="*/ 1566635 w 2137764"/>
              <a:gd name="connsiteY6" fmla="*/ 645325 h 837702"/>
              <a:gd name="connsiteX7" fmla="*/ 1560979 w 2137764"/>
              <a:gd name="connsiteY7" fmla="*/ 646028 h 837702"/>
              <a:gd name="connsiteX8" fmla="*/ 1553237 w 2137764"/>
              <a:gd name="connsiteY8" fmla="*/ 647073 h 837702"/>
              <a:gd name="connsiteX9" fmla="*/ 1558744 w 2137764"/>
              <a:gd name="connsiteY9" fmla="*/ 646073 h 837702"/>
              <a:gd name="connsiteX10" fmla="*/ 1566635 w 2137764"/>
              <a:gd name="connsiteY10" fmla="*/ 645325 h 837702"/>
              <a:gd name="connsiteX11" fmla="*/ 103302 w 2137764"/>
              <a:gd name="connsiteY11" fmla="*/ 469807 h 837702"/>
              <a:gd name="connsiteX12" fmla="*/ 103302 w 2137764"/>
              <a:gd name="connsiteY12" fmla="*/ 469807 h 837702"/>
              <a:gd name="connsiteX13" fmla="*/ 1412608 w 2137764"/>
              <a:gd name="connsiteY13" fmla="*/ 438890 h 837702"/>
              <a:gd name="connsiteX14" fmla="*/ 1401010 w 2137764"/>
              <a:gd name="connsiteY14" fmla="*/ 440022 h 837702"/>
              <a:gd name="connsiteX15" fmla="*/ 1412608 w 2137764"/>
              <a:gd name="connsiteY15" fmla="*/ 438890 h 837702"/>
              <a:gd name="connsiteX16" fmla="*/ 1371371 w 2137764"/>
              <a:gd name="connsiteY16" fmla="*/ 281674 h 837702"/>
              <a:gd name="connsiteX17" fmla="*/ 1369668 w 2137764"/>
              <a:gd name="connsiteY17" fmla="*/ 285300 h 837702"/>
              <a:gd name="connsiteX18" fmla="*/ 1371371 w 2137764"/>
              <a:gd name="connsiteY18" fmla="*/ 281674 h 837702"/>
              <a:gd name="connsiteX19" fmla="*/ 544186 w 2137764"/>
              <a:gd name="connsiteY19" fmla="*/ 255064 h 837702"/>
              <a:gd name="connsiteX20" fmla="*/ 543160 w 2137764"/>
              <a:gd name="connsiteY20" fmla="*/ 255510 h 837702"/>
              <a:gd name="connsiteX21" fmla="*/ 542893 w 2137764"/>
              <a:gd name="connsiteY21" fmla="*/ 255266 h 837702"/>
              <a:gd name="connsiteX22" fmla="*/ 538133 w 2137764"/>
              <a:gd name="connsiteY22" fmla="*/ 250897 h 837702"/>
              <a:gd name="connsiteX23" fmla="*/ 542893 w 2137764"/>
              <a:gd name="connsiteY23" fmla="*/ 255266 h 837702"/>
              <a:gd name="connsiteX24" fmla="*/ 542707 w 2137764"/>
              <a:gd name="connsiteY24" fmla="*/ 255295 h 837702"/>
              <a:gd name="connsiteX25" fmla="*/ 510573 w 2137764"/>
              <a:gd name="connsiteY25" fmla="*/ 257740 h 837702"/>
              <a:gd name="connsiteX26" fmla="*/ 538133 w 2137764"/>
              <a:gd name="connsiteY26" fmla="*/ 250897 h 837702"/>
              <a:gd name="connsiteX27" fmla="*/ 2107876 w 2137764"/>
              <a:gd name="connsiteY27" fmla="*/ 101 h 837702"/>
              <a:gd name="connsiteX28" fmla="*/ 2127666 w 2137764"/>
              <a:gd name="connsiteY28" fmla="*/ 5089 h 837702"/>
              <a:gd name="connsiteX29" fmla="*/ 2117234 w 2137764"/>
              <a:gd name="connsiteY29" fmla="*/ 17872 h 837702"/>
              <a:gd name="connsiteX30" fmla="*/ 2134363 w 2137764"/>
              <a:gd name="connsiteY30" fmla="*/ 23812 h 837702"/>
              <a:gd name="connsiteX31" fmla="*/ 2114247 w 2137764"/>
              <a:gd name="connsiteY31" fmla="*/ 43076 h 837702"/>
              <a:gd name="connsiteX32" fmla="*/ 2125636 w 2137764"/>
              <a:gd name="connsiteY32" fmla="*/ 32969 h 837702"/>
              <a:gd name="connsiteX33" fmla="*/ 2125846 w 2137764"/>
              <a:gd name="connsiteY33" fmla="*/ 41944 h 837702"/>
              <a:gd name="connsiteX34" fmla="*/ 2120525 w 2137764"/>
              <a:gd name="connsiteY34" fmla="*/ 43848 h 837702"/>
              <a:gd name="connsiteX35" fmla="*/ 2126802 w 2137764"/>
              <a:gd name="connsiteY35" fmla="*/ 44619 h 837702"/>
              <a:gd name="connsiteX36" fmla="*/ 2120198 w 2137764"/>
              <a:gd name="connsiteY36" fmla="*/ 68100 h 837702"/>
              <a:gd name="connsiteX37" fmla="*/ 2137117 w 2137764"/>
              <a:gd name="connsiteY37" fmla="*/ 65065 h 837702"/>
              <a:gd name="connsiteX38" fmla="*/ 2123279 w 2137764"/>
              <a:gd name="connsiteY38" fmla="*/ 85100 h 837702"/>
              <a:gd name="connsiteX39" fmla="*/ 2122532 w 2137764"/>
              <a:gd name="connsiteY39" fmla="*/ 91401 h 837702"/>
              <a:gd name="connsiteX40" fmla="*/ 2128063 w 2137764"/>
              <a:gd name="connsiteY40" fmla="*/ 98474 h 837702"/>
              <a:gd name="connsiteX41" fmla="*/ 2122742 w 2137764"/>
              <a:gd name="connsiteY41" fmla="*/ 100377 h 837702"/>
              <a:gd name="connsiteX42" fmla="*/ 2128273 w 2137764"/>
              <a:gd name="connsiteY42" fmla="*/ 107450 h 837702"/>
              <a:gd name="connsiteX43" fmla="*/ 2116138 w 2137764"/>
              <a:gd name="connsiteY43" fmla="*/ 123859 h 837702"/>
              <a:gd name="connsiteX44" fmla="*/ 2109114 w 2137764"/>
              <a:gd name="connsiteY44" fmla="*/ 129388 h 837702"/>
              <a:gd name="connsiteX45" fmla="*/ 2119755 w 2137764"/>
              <a:gd name="connsiteY45" fmla="*/ 125582 h 837702"/>
              <a:gd name="connsiteX46" fmla="*/ 2136885 w 2137764"/>
              <a:gd name="connsiteY46" fmla="*/ 131522 h 837702"/>
              <a:gd name="connsiteX47" fmla="*/ 2113898 w 2137764"/>
              <a:gd name="connsiteY47" fmla="*/ 142762 h 837702"/>
              <a:gd name="connsiteX48" fmla="*/ 2127200 w 2137764"/>
              <a:gd name="connsiteY48" fmla="*/ 138003 h 837702"/>
              <a:gd name="connsiteX49" fmla="*/ 2129113 w 2137764"/>
              <a:gd name="connsiteY49" fmla="*/ 143353 h 837702"/>
              <a:gd name="connsiteX50" fmla="*/ 2087388 w 2137764"/>
              <a:gd name="connsiteY50" fmla="*/ 194483 h 837702"/>
              <a:gd name="connsiteX51" fmla="*/ 1909983 w 2137764"/>
              <a:gd name="connsiteY51" fmla="*/ 294150 h 837702"/>
              <a:gd name="connsiteX52" fmla="*/ 1444743 w 2137764"/>
              <a:gd name="connsiteY52" fmla="*/ 436445 h 837702"/>
              <a:gd name="connsiteX53" fmla="*/ 1730454 w 2137764"/>
              <a:gd name="connsiteY53" fmla="*/ 379492 h 837702"/>
              <a:gd name="connsiteX54" fmla="*/ 1818246 w 2137764"/>
              <a:gd name="connsiteY54" fmla="*/ 348086 h 837702"/>
              <a:gd name="connsiteX55" fmla="*/ 1847511 w 2137764"/>
              <a:gd name="connsiteY55" fmla="*/ 337618 h 837702"/>
              <a:gd name="connsiteX56" fmla="*/ 1758971 w 2137764"/>
              <a:gd name="connsiteY56" fmla="*/ 375325 h 837702"/>
              <a:gd name="connsiteX57" fmla="*/ 1741305 w 2137764"/>
              <a:gd name="connsiteY57" fmla="*/ 384661 h 837702"/>
              <a:gd name="connsiteX58" fmla="*/ 1838783 w 2137764"/>
              <a:gd name="connsiteY58" fmla="*/ 346774 h 837702"/>
              <a:gd name="connsiteX59" fmla="*/ 1935303 w 2137764"/>
              <a:gd name="connsiteY59" fmla="*/ 306211 h 837702"/>
              <a:gd name="connsiteX60" fmla="*/ 2080784 w 2137764"/>
              <a:gd name="connsiteY60" fmla="*/ 217965 h 837702"/>
              <a:gd name="connsiteX61" fmla="*/ 2106431 w 2137764"/>
              <a:gd name="connsiteY61" fmla="*/ 205773 h 837702"/>
              <a:gd name="connsiteX62" fmla="*/ 2078333 w 2137764"/>
              <a:gd name="connsiteY62" fmla="*/ 227892 h 837702"/>
              <a:gd name="connsiteX63" fmla="*/ 2035977 w 2137764"/>
              <a:gd name="connsiteY63" fmla="*/ 252095 h 837702"/>
              <a:gd name="connsiteX64" fmla="*/ 1940624 w 2137764"/>
              <a:gd name="connsiteY64" fmla="*/ 304308 h 837702"/>
              <a:gd name="connsiteX65" fmla="*/ 1697993 w 2137764"/>
              <a:gd name="connsiteY65" fmla="*/ 406190 h 837702"/>
              <a:gd name="connsiteX66" fmla="*/ 1674382 w 2137764"/>
              <a:gd name="connsiteY66" fmla="*/ 414636 h 837702"/>
              <a:gd name="connsiteX67" fmla="*/ 1668729 w 2137764"/>
              <a:gd name="connsiteY67" fmla="*/ 416658 h 837702"/>
              <a:gd name="connsiteX68" fmla="*/ 1668728 w 2137764"/>
              <a:gd name="connsiteY68" fmla="*/ 416658 h 837702"/>
              <a:gd name="connsiteX69" fmla="*/ 1666193 w 2137764"/>
              <a:gd name="connsiteY69" fmla="*/ 417565 h 837702"/>
              <a:gd name="connsiteX70" fmla="*/ 1668729 w 2137764"/>
              <a:gd name="connsiteY70" fmla="*/ 416658 h 837702"/>
              <a:gd name="connsiteX71" fmla="*/ 1707820 w 2137764"/>
              <a:gd name="connsiteY71" fmla="*/ 410594 h 837702"/>
              <a:gd name="connsiteX72" fmla="*/ 1740769 w 2137764"/>
              <a:gd name="connsiteY72" fmla="*/ 399938 h 837702"/>
              <a:gd name="connsiteX73" fmla="*/ 1765669 w 2137764"/>
              <a:gd name="connsiteY73" fmla="*/ 394048 h 837702"/>
              <a:gd name="connsiteX74" fmla="*/ 1643082 w 2137764"/>
              <a:gd name="connsiteY74" fmla="*/ 428850 h 837702"/>
              <a:gd name="connsiteX75" fmla="*/ 1221177 w 2137764"/>
              <a:gd name="connsiteY75" fmla="*/ 474184 h 837702"/>
              <a:gd name="connsiteX76" fmla="*/ 1216603 w 2137764"/>
              <a:gd name="connsiteY76" fmla="*/ 469786 h 837702"/>
              <a:gd name="connsiteX77" fmla="*/ 1221177 w 2137764"/>
              <a:gd name="connsiteY77" fmla="*/ 474184 h 837702"/>
              <a:gd name="connsiteX78" fmla="*/ 1504532 w 2137764"/>
              <a:gd name="connsiteY78" fmla="*/ 469363 h 837702"/>
              <a:gd name="connsiteX79" fmla="*/ 1538370 w 2137764"/>
              <a:gd name="connsiteY79" fmla="*/ 463292 h 837702"/>
              <a:gd name="connsiteX80" fmla="*/ 1536666 w 2137764"/>
              <a:gd name="connsiteY80" fmla="*/ 466918 h 837702"/>
              <a:gd name="connsiteX81" fmla="*/ 1571461 w 2137764"/>
              <a:gd name="connsiteY81" fmla="*/ 463522 h 837702"/>
              <a:gd name="connsiteX82" fmla="*/ 1591041 w 2137764"/>
              <a:gd name="connsiteY82" fmla="*/ 459535 h 837702"/>
              <a:gd name="connsiteX83" fmla="*/ 1576035 w 2137764"/>
              <a:gd name="connsiteY83" fmla="*/ 467920 h 837702"/>
              <a:gd name="connsiteX84" fmla="*/ 1496761 w 2137764"/>
              <a:gd name="connsiteY84" fmla="*/ 481194 h 837702"/>
              <a:gd name="connsiteX85" fmla="*/ 1277139 w 2137764"/>
              <a:gd name="connsiteY85" fmla="*/ 496403 h 837702"/>
              <a:gd name="connsiteX86" fmla="*/ 1327360 w 2137764"/>
              <a:gd name="connsiteY86" fmla="*/ 502573 h 837702"/>
              <a:gd name="connsiteX87" fmla="*/ 1554962 w 2137764"/>
              <a:gd name="connsiteY87" fmla="*/ 484509 h 837702"/>
              <a:gd name="connsiteX88" fmla="*/ 1467707 w 2137764"/>
              <a:gd name="connsiteY88" fmla="*/ 500638 h 837702"/>
              <a:gd name="connsiteX89" fmla="*/ 1442806 w 2137764"/>
              <a:gd name="connsiteY89" fmla="*/ 506529 h 837702"/>
              <a:gd name="connsiteX90" fmla="*/ 1468663 w 2137764"/>
              <a:gd name="connsiteY90" fmla="*/ 503313 h 837702"/>
              <a:gd name="connsiteX91" fmla="*/ 1505162 w 2137764"/>
              <a:gd name="connsiteY91" fmla="*/ 496290 h 837702"/>
              <a:gd name="connsiteX92" fmla="*/ 1484089 w 2137764"/>
              <a:gd name="connsiteY92" fmla="*/ 512880 h 837702"/>
              <a:gd name="connsiteX93" fmla="*/ 1529526 w 2137764"/>
              <a:gd name="connsiteY93" fmla="*/ 505676 h 837702"/>
              <a:gd name="connsiteX94" fmla="*/ 1360124 w 2137764"/>
              <a:gd name="connsiteY94" fmla="*/ 527056 h 837702"/>
              <a:gd name="connsiteX95" fmla="*/ 1503879 w 2137764"/>
              <a:gd name="connsiteY95" fmla="*/ 517868 h 837702"/>
              <a:gd name="connsiteX96" fmla="*/ 1580493 w 2137764"/>
              <a:gd name="connsiteY96" fmla="*/ 505546 h 837702"/>
              <a:gd name="connsiteX97" fmla="*/ 1656151 w 2137764"/>
              <a:gd name="connsiteY97" fmla="*/ 490549 h 837702"/>
              <a:gd name="connsiteX98" fmla="*/ 1649126 w 2137764"/>
              <a:gd name="connsiteY98" fmla="*/ 496078 h 837702"/>
              <a:gd name="connsiteX99" fmla="*/ 1619862 w 2137764"/>
              <a:gd name="connsiteY99" fmla="*/ 506547 h 837702"/>
              <a:gd name="connsiteX100" fmla="*/ 1514940 w 2137764"/>
              <a:gd name="connsiteY100" fmla="*/ 532013 h 837702"/>
              <a:gd name="connsiteX101" fmla="*/ 1490040 w 2137764"/>
              <a:gd name="connsiteY101" fmla="*/ 537904 h 837702"/>
              <a:gd name="connsiteX102" fmla="*/ 1519514 w 2137764"/>
              <a:gd name="connsiteY102" fmla="*/ 536411 h 837702"/>
              <a:gd name="connsiteX103" fmla="*/ 1487590 w 2137764"/>
              <a:gd name="connsiteY103" fmla="*/ 547831 h 837702"/>
              <a:gd name="connsiteX104" fmla="*/ 1453752 w 2137764"/>
              <a:gd name="connsiteY104" fmla="*/ 553902 h 837702"/>
              <a:gd name="connsiteX105" fmla="*/ 1533236 w 2137764"/>
              <a:gd name="connsiteY105" fmla="*/ 549604 h 837702"/>
              <a:gd name="connsiteX106" fmla="*/ 1523552 w 2137764"/>
              <a:gd name="connsiteY106" fmla="*/ 556085 h 837702"/>
              <a:gd name="connsiteX107" fmla="*/ 1464813 w 2137764"/>
              <a:gd name="connsiteY107" fmla="*/ 568047 h 837702"/>
              <a:gd name="connsiteX108" fmla="*/ 1441617 w 2137764"/>
              <a:gd name="connsiteY108" fmla="*/ 570311 h 837702"/>
              <a:gd name="connsiteX109" fmla="*/ 1472048 w 2137764"/>
              <a:gd name="connsiteY109" fmla="*/ 571493 h 837702"/>
              <a:gd name="connsiteX110" fmla="*/ 1515781 w 2137764"/>
              <a:gd name="connsiteY110" fmla="*/ 567916 h 837702"/>
              <a:gd name="connsiteX111" fmla="*/ 1566538 w 2137764"/>
              <a:gd name="connsiteY111" fmla="*/ 558810 h 837702"/>
              <a:gd name="connsiteX112" fmla="*/ 1553446 w 2137764"/>
              <a:gd name="connsiteY112" fmla="*/ 572544 h 837702"/>
              <a:gd name="connsiteX113" fmla="*/ 1561427 w 2137764"/>
              <a:gd name="connsiteY113" fmla="*/ 569689 h 837702"/>
              <a:gd name="connsiteX114" fmla="*/ 1532163 w 2137764"/>
              <a:gd name="connsiteY114" fmla="*/ 580158 h 837702"/>
              <a:gd name="connsiteX115" fmla="*/ 1539398 w 2137764"/>
              <a:gd name="connsiteY115" fmla="*/ 583604 h 837702"/>
              <a:gd name="connsiteX116" fmla="*/ 1485980 w 2137764"/>
              <a:gd name="connsiteY116" fmla="*/ 593662 h 837702"/>
              <a:gd name="connsiteX117" fmla="*/ 1468104 w 2137764"/>
              <a:gd name="connsiteY117" fmla="*/ 594023 h 837702"/>
              <a:gd name="connsiteX118" fmla="*/ 1485980 w 2137764"/>
              <a:gd name="connsiteY118" fmla="*/ 593662 h 837702"/>
              <a:gd name="connsiteX119" fmla="*/ 1554613 w 2137764"/>
              <a:gd name="connsiteY119" fmla="*/ 584194 h 837702"/>
              <a:gd name="connsiteX120" fmla="*/ 1384465 w 2137764"/>
              <a:gd name="connsiteY120" fmla="*/ 611875 h 837702"/>
              <a:gd name="connsiteX121" fmla="*/ 1256463 w 2137764"/>
              <a:gd name="connsiteY121" fmla="*/ 606376 h 837702"/>
              <a:gd name="connsiteX122" fmla="*/ 1077820 w 2137764"/>
              <a:gd name="connsiteY122" fmla="*/ 576756 h 837702"/>
              <a:gd name="connsiteX123" fmla="*/ 1019409 w 2137764"/>
              <a:gd name="connsiteY123" fmla="*/ 564465 h 837702"/>
              <a:gd name="connsiteX124" fmla="*/ 1023026 w 2137764"/>
              <a:gd name="connsiteY124" fmla="*/ 566188 h 837702"/>
              <a:gd name="connsiteX125" fmla="*/ 1072500 w 2137764"/>
              <a:gd name="connsiteY125" fmla="*/ 578659 h 837702"/>
              <a:gd name="connsiteX126" fmla="*/ 1251353 w 2137764"/>
              <a:gd name="connsiteY126" fmla="*/ 617256 h 837702"/>
              <a:gd name="connsiteX127" fmla="*/ 1492888 w 2137764"/>
              <a:gd name="connsiteY127" fmla="*/ 621361 h 837702"/>
              <a:gd name="connsiteX128" fmla="*/ 1512467 w 2137764"/>
              <a:gd name="connsiteY128" fmla="*/ 617373 h 837702"/>
              <a:gd name="connsiteX129" fmla="*/ 1510764 w 2137764"/>
              <a:gd name="connsiteY129" fmla="*/ 621000 h 837702"/>
              <a:gd name="connsiteX130" fmla="*/ 1557157 w 2137764"/>
              <a:gd name="connsiteY130" fmla="*/ 616471 h 837702"/>
              <a:gd name="connsiteX131" fmla="*/ 1351047 w 2137764"/>
              <a:gd name="connsiteY131" fmla="*/ 635897 h 837702"/>
              <a:gd name="connsiteX132" fmla="*/ 1348387 w 2137764"/>
              <a:gd name="connsiteY132" fmla="*/ 636849 h 837702"/>
              <a:gd name="connsiteX133" fmla="*/ 1342109 w 2137764"/>
              <a:gd name="connsiteY133" fmla="*/ 636078 h 837702"/>
              <a:gd name="connsiteX134" fmla="*/ 1348387 w 2137764"/>
              <a:gd name="connsiteY134" fmla="*/ 636849 h 837702"/>
              <a:gd name="connsiteX135" fmla="*/ 1351047 w 2137764"/>
              <a:gd name="connsiteY135" fmla="*/ 635897 h 837702"/>
              <a:gd name="connsiteX136" fmla="*/ 1452235 w 2137764"/>
              <a:gd name="connsiteY136" fmla="*/ 641937 h 837702"/>
              <a:gd name="connsiteX137" fmla="*/ 1463087 w 2137764"/>
              <a:gd name="connsiteY137" fmla="*/ 647106 h 837702"/>
              <a:gd name="connsiteX138" fmla="*/ 1393497 w 2137764"/>
              <a:gd name="connsiteY138" fmla="*/ 653899 h 837702"/>
              <a:gd name="connsiteX139" fmla="*/ 1388923 w 2137764"/>
              <a:gd name="connsiteY139" fmla="*/ 649501 h 837702"/>
              <a:gd name="connsiteX140" fmla="*/ 1380942 w 2137764"/>
              <a:gd name="connsiteY140" fmla="*/ 652356 h 837702"/>
              <a:gd name="connsiteX141" fmla="*/ 1388923 w 2137764"/>
              <a:gd name="connsiteY141" fmla="*/ 649501 h 837702"/>
              <a:gd name="connsiteX142" fmla="*/ 1393497 w 2137764"/>
              <a:gd name="connsiteY142" fmla="*/ 653899 h 837702"/>
              <a:gd name="connsiteX143" fmla="*/ 1439143 w 2137764"/>
              <a:gd name="connsiteY143" fmla="*/ 655671 h 837702"/>
              <a:gd name="connsiteX144" fmla="*/ 1490858 w 2137764"/>
              <a:gd name="connsiteY144" fmla="*/ 649240 h 837702"/>
              <a:gd name="connsiteX145" fmla="*/ 1466914 w 2137764"/>
              <a:gd name="connsiteY145" fmla="*/ 657805 h 837702"/>
              <a:gd name="connsiteX146" fmla="*/ 1541825 w 2137764"/>
              <a:gd name="connsiteY146" fmla="*/ 649109 h 837702"/>
              <a:gd name="connsiteX147" fmla="*/ 1549975 w 2137764"/>
              <a:gd name="connsiteY147" fmla="*/ 647513 h 837702"/>
              <a:gd name="connsiteX148" fmla="*/ 1553237 w 2137764"/>
              <a:gd name="connsiteY148" fmla="*/ 647073 h 837702"/>
              <a:gd name="connsiteX149" fmla="*/ 1473151 w 2137764"/>
              <a:gd name="connsiteY149" fmla="*/ 661608 h 837702"/>
              <a:gd name="connsiteX150" fmla="*/ 1394664 w 2137764"/>
              <a:gd name="connsiteY150" fmla="*/ 665549 h 837702"/>
              <a:gd name="connsiteX151" fmla="*/ 1374127 w 2137764"/>
              <a:gd name="connsiteY151" fmla="*/ 666862 h 837702"/>
              <a:gd name="connsiteX152" fmla="*/ 1443928 w 2137764"/>
              <a:gd name="connsiteY152" fmla="*/ 669045 h 837702"/>
              <a:gd name="connsiteX153" fmla="*/ 1380615 w 2137764"/>
              <a:gd name="connsiteY153" fmla="*/ 676609 h 837702"/>
              <a:gd name="connsiteX154" fmla="*/ 1417324 w 2137764"/>
              <a:gd name="connsiteY154" fmla="*/ 678562 h 837702"/>
              <a:gd name="connsiteX155" fmla="*/ 1385189 w 2137764"/>
              <a:gd name="connsiteY155" fmla="*/ 681007 h 837702"/>
              <a:gd name="connsiteX156" fmla="*/ 1369227 w 2137764"/>
              <a:gd name="connsiteY156" fmla="*/ 686717 h 837702"/>
              <a:gd name="connsiteX157" fmla="*/ 1344117 w 2137764"/>
              <a:gd name="connsiteY157" fmla="*/ 683632 h 837702"/>
              <a:gd name="connsiteX158" fmla="*/ 1360289 w 2137764"/>
              <a:gd name="connsiteY158" fmla="*/ 686897 h 837702"/>
              <a:gd name="connsiteX159" fmla="*/ 1353265 w 2137764"/>
              <a:gd name="connsiteY159" fmla="*/ 692427 h 837702"/>
              <a:gd name="connsiteX160" fmla="*/ 1461477 w 2137764"/>
              <a:gd name="connsiteY160" fmla="*/ 692937 h 837702"/>
              <a:gd name="connsiteX161" fmla="*/ 1562245 w 2137764"/>
              <a:gd name="connsiteY161" fmla="*/ 681025 h 837702"/>
              <a:gd name="connsiteX162" fmla="*/ 1574800 w 2137764"/>
              <a:gd name="connsiteY162" fmla="*/ 682567 h 837702"/>
              <a:gd name="connsiteX163" fmla="*/ 1452959 w 2137764"/>
              <a:gd name="connsiteY163" fmla="*/ 711069 h 837702"/>
              <a:gd name="connsiteX164" fmla="*/ 1447638 w 2137764"/>
              <a:gd name="connsiteY164" fmla="*/ 712972 h 837702"/>
              <a:gd name="connsiteX165" fmla="*/ 1414547 w 2137764"/>
              <a:gd name="connsiteY165" fmla="*/ 712742 h 837702"/>
              <a:gd name="connsiteX166" fmla="*/ 1399541 w 2137764"/>
              <a:gd name="connsiteY166" fmla="*/ 721127 h 837702"/>
              <a:gd name="connsiteX167" fmla="*/ 1474662 w 2137764"/>
              <a:gd name="connsiteY167" fmla="*/ 721407 h 837702"/>
              <a:gd name="connsiteX168" fmla="*/ 1436460 w 2137764"/>
              <a:gd name="connsiteY168" fmla="*/ 732056 h 837702"/>
              <a:gd name="connsiteX169" fmla="*/ 1414967 w 2137764"/>
              <a:gd name="connsiteY169" fmla="*/ 730694 h 837702"/>
              <a:gd name="connsiteX170" fmla="*/ 1389110 w 2137764"/>
              <a:gd name="connsiteY170" fmla="*/ 733910 h 837702"/>
              <a:gd name="connsiteX171" fmla="*/ 1425819 w 2137764"/>
              <a:gd name="connsiteY171" fmla="*/ 735863 h 837702"/>
              <a:gd name="connsiteX172" fmla="*/ 1450182 w 2137764"/>
              <a:gd name="connsiteY172" fmla="*/ 745249 h 837702"/>
              <a:gd name="connsiteX173" fmla="*/ 1408153 w 2137764"/>
              <a:gd name="connsiteY173" fmla="*/ 745199 h 837702"/>
              <a:gd name="connsiteX174" fmla="*/ 1278447 w 2137764"/>
              <a:gd name="connsiteY174" fmla="*/ 743327 h 837702"/>
              <a:gd name="connsiteX175" fmla="*/ 963938 w 2137764"/>
              <a:gd name="connsiteY175" fmla="*/ 677835 h 837702"/>
              <a:gd name="connsiteX176" fmla="*/ 805295 w 2137764"/>
              <a:gd name="connsiteY176" fmla="*/ 662179 h 837702"/>
              <a:gd name="connsiteX177" fmla="*/ 807955 w 2137764"/>
              <a:gd name="connsiteY177" fmla="*/ 661227 h 837702"/>
              <a:gd name="connsiteX178" fmla="*/ 781141 w 2137764"/>
              <a:gd name="connsiteY178" fmla="*/ 661768 h 837702"/>
              <a:gd name="connsiteX179" fmla="*/ 698249 w 2137764"/>
              <a:gd name="connsiteY179" fmla="*/ 673320 h 837702"/>
              <a:gd name="connsiteX180" fmla="*/ 689311 w 2137764"/>
              <a:gd name="connsiteY180" fmla="*/ 673500 h 837702"/>
              <a:gd name="connsiteX181" fmla="*/ 689311 w 2137764"/>
              <a:gd name="connsiteY181" fmla="*/ 673500 h 837702"/>
              <a:gd name="connsiteX182" fmla="*/ 698249 w 2137764"/>
              <a:gd name="connsiteY182" fmla="*/ 673320 h 837702"/>
              <a:gd name="connsiteX183" fmla="*/ 773160 w 2137764"/>
              <a:gd name="connsiteY183" fmla="*/ 664624 h 837702"/>
              <a:gd name="connsiteX184" fmla="*/ 767839 w 2137764"/>
              <a:gd name="connsiteY184" fmla="*/ 666527 h 837702"/>
              <a:gd name="connsiteX185" fmla="*/ 806252 w 2137764"/>
              <a:gd name="connsiteY185" fmla="*/ 664854 h 837702"/>
              <a:gd name="connsiteX186" fmla="*/ 1203326 w 2137764"/>
              <a:gd name="connsiteY186" fmla="*/ 743048 h 837702"/>
              <a:gd name="connsiteX187" fmla="*/ 1334199 w 2137764"/>
              <a:gd name="connsiteY187" fmla="*/ 756570 h 837702"/>
              <a:gd name="connsiteX188" fmla="*/ 1339183 w 2137764"/>
              <a:gd name="connsiteY188" fmla="*/ 757003 h 837702"/>
              <a:gd name="connsiteX189" fmla="*/ 1344472 w 2137764"/>
              <a:gd name="connsiteY189" fmla="*/ 758126 h 837702"/>
              <a:gd name="connsiteX190" fmla="*/ 1307079 w 2137764"/>
              <a:gd name="connsiteY190" fmla="*/ 758352 h 837702"/>
              <a:gd name="connsiteX191" fmla="*/ 1273547 w 2137764"/>
              <a:gd name="connsiteY191" fmla="*/ 763182 h 837702"/>
              <a:gd name="connsiteX192" fmla="*/ 1355365 w 2137764"/>
              <a:gd name="connsiteY192" fmla="*/ 782185 h 837702"/>
              <a:gd name="connsiteX193" fmla="*/ 1378772 w 2137764"/>
              <a:gd name="connsiteY193" fmla="*/ 788897 h 837702"/>
              <a:gd name="connsiteX194" fmla="*/ 1304608 w 2137764"/>
              <a:gd name="connsiteY194" fmla="*/ 791291 h 837702"/>
              <a:gd name="connsiteX195" fmla="*/ 1304608 w 2137764"/>
              <a:gd name="connsiteY195" fmla="*/ 791291 h 837702"/>
              <a:gd name="connsiteX196" fmla="*/ 1330675 w 2137764"/>
              <a:gd name="connsiteY196" fmla="*/ 797051 h 837702"/>
              <a:gd name="connsiteX197" fmla="*/ 1304818 w 2137764"/>
              <a:gd name="connsiteY197" fmla="*/ 800267 h 837702"/>
              <a:gd name="connsiteX198" fmla="*/ 1322904 w 2137764"/>
              <a:gd name="connsiteY198" fmla="*/ 808882 h 837702"/>
              <a:gd name="connsiteX199" fmla="*/ 1314923 w 2137764"/>
              <a:gd name="connsiteY199" fmla="*/ 811737 h 837702"/>
              <a:gd name="connsiteX200" fmla="*/ 1337373 w 2137764"/>
              <a:gd name="connsiteY200" fmla="*/ 815774 h 837702"/>
              <a:gd name="connsiteX201" fmla="*/ 1316837 w 2137764"/>
              <a:gd name="connsiteY201" fmla="*/ 817087 h 837702"/>
              <a:gd name="connsiteX202" fmla="*/ 1293640 w 2137764"/>
              <a:gd name="connsiteY202" fmla="*/ 819351 h 837702"/>
              <a:gd name="connsiteX203" fmla="*/ 1277468 w 2137764"/>
              <a:gd name="connsiteY203" fmla="*/ 816085 h 837702"/>
              <a:gd name="connsiteX204" fmla="*/ 1264166 w 2137764"/>
              <a:gd name="connsiteY204" fmla="*/ 820844 h 837702"/>
              <a:gd name="connsiteX205" fmla="*/ 1212988 w 2137764"/>
              <a:gd name="connsiteY205" fmla="*/ 811999 h 837702"/>
              <a:gd name="connsiteX206" fmla="*/ 1157237 w 2137764"/>
              <a:gd name="connsiteY206" fmla="*/ 798756 h 837702"/>
              <a:gd name="connsiteX207" fmla="*/ 865177 w 2137764"/>
              <a:gd name="connsiteY207" fmla="*/ 737301 h 837702"/>
              <a:gd name="connsiteX208" fmla="*/ 797291 w 2137764"/>
              <a:gd name="connsiteY208" fmla="*/ 740467 h 837702"/>
              <a:gd name="connsiteX209" fmla="*/ 757922 w 2137764"/>
              <a:gd name="connsiteY209" fmla="*/ 739465 h 837702"/>
              <a:gd name="connsiteX210" fmla="*/ 679604 w 2137764"/>
              <a:gd name="connsiteY210" fmla="*/ 755414 h 837702"/>
              <a:gd name="connsiteX211" fmla="*/ 665345 w 2137764"/>
              <a:gd name="connsiteY211" fmla="*/ 757498 h 837702"/>
              <a:gd name="connsiteX212" fmla="*/ 667049 w 2137764"/>
              <a:gd name="connsiteY212" fmla="*/ 753872 h 837702"/>
              <a:gd name="connsiteX213" fmla="*/ 599372 w 2137764"/>
              <a:gd name="connsiteY213" fmla="*/ 766014 h 837702"/>
              <a:gd name="connsiteX214" fmla="*/ 561917 w 2137764"/>
              <a:gd name="connsiteY214" fmla="*/ 770362 h 837702"/>
              <a:gd name="connsiteX215" fmla="*/ 543294 w 2137764"/>
              <a:gd name="connsiteY215" fmla="*/ 777024 h 837702"/>
              <a:gd name="connsiteX216" fmla="*/ 544998 w 2137764"/>
              <a:gd name="connsiteY216" fmla="*/ 773397 h 837702"/>
              <a:gd name="connsiteX217" fmla="*/ 550319 w 2137764"/>
              <a:gd name="connsiteY217" fmla="*/ 771494 h 837702"/>
              <a:gd name="connsiteX218" fmla="*/ 544998 w 2137764"/>
              <a:gd name="connsiteY218" fmla="*/ 773397 h 837702"/>
              <a:gd name="connsiteX219" fmla="*/ 540424 w 2137764"/>
              <a:gd name="connsiteY219" fmla="*/ 769000 h 837702"/>
              <a:gd name="connsiteX220" fmla="*/ 488920 w 2137764"/>
              <a:gd name="connsiteY220" fmla="*/ 784407 h 837702"/>
              <a:gd name="connsiteX221" fmla="*/ 353240 w 2137764"/>
              <a:gd name="connsiteY221" fmla="*/ 832944 h 837702"/>
              <a:gd name="connsiteX222" fmla="*/ 339938 w 2137764"/>
              <a:gd name="connsiteY222" fmla="*/ 837702 h 837702"/>
              <a:gd name="connsiteX223" fmla="*/ 351327 w 2137764"/>
              <a:gd name="connsiteY223" fmla="*/ 827595 h 837702"/>
              <a:gd name="connsiteX224" fmla="*/ 414219 w 2137764"/>
              <a:gd name="connsiteY224" fmla="*/ 802079 h 837702"/>
              <a:gd name="connsiteX225" fmla="*/ 513610 w 2137764"/>
              <a:gd name="connsiteY225" fmla="*/ 769541 h 837702"/>
              <a:gd name="connsiteX226" fmla="*/ 545534 w 2137764"/>
              <a:gd name="connsiteY226" fmla="*/ 758120 h 837702"/>
              <a:gd name="connsiteX227" fmla="*/ 533936 w 2137764"/>
              <a:gd name="connsiteY227" fmla="*/ 759252 h 837702"/>
              <a:gd name="connsiteX228" fmla="*/ 494777 w 2137764"/>
              <a:gd name="connsiteY228" fmla="*/ 767227 h 837702"/>
              <a:gd name="connsiteX229" fmla="*/ 464556 w 2137764"/>
              <a:gd name="connsiteY229" fmla="*/ 775021 h 837702"/>
              <a:gd name="connsiteX230" fmla="*/ 419330 w 2137764"/>
              <a:gd name="connsiteY230" fmla="*/ 791200 h 837702"/>
              <a:gd name="connsiteX231" fmla="*/ 394429 w 2137764"/>
              <a:gd name="connsiteY231" fmla="*/ 797090 h 837702"/>
              <a:gd name="connsiteX232" fmla="*/ 452958 w 2137764"/>
              <a:gd name="connsiteY232" fmla="*/ 776153 h 837702"/>
              <a:gd name="connsiteX233" fmla="*/ 457322 w 2137764"/>
              <a:gd name="connsiteY233" fmla="*/ 771575 h 837702"/>
              <a:gd name="connsiteX234" fmla="*/ 480308 w 2137764"/>
              <a:gd name="connsiteY234" fmla="*/ 760335 h 837702"/>
              <a:gd name="connsiteX235" fmla="*/ 495314 w 2137764"/>
              <a:gd name="connsiteY235" fmla="*/ 751950 h 837702"/>
              <a:gd name="connsiteX236" fmla="*/ 511276 w 2137764"/>
              <a:gd name="connsiteY236" fmla="*/ 746240 h 837702"/>
              <a:gd name="connsiteX237" fmla="*/ 507449 w 2137764"/>
              <a:gd name="connsiteY237" fmla="*/ 735541 h 837702"/>
              <a:gd name="connsiteX238" fmla="*/ 575872 w 2137764"/>
              <a:gd name="connsiteY238" fmla="*/ 717098 h 837702"/>
              <a:gd name="connsiteX239" fmla="*/ 587260 w 2137764"/>
              <a:gd name="connsiteY239" fmla="*/ 706990 h 837702"/>
              <a:gd name="connsiteX240" fmla="*/ 532139 w 2137764"/>
              <a:gd name="connsiteY240" fmla="*/ 720675 h 837702"/>
              <a:gd name="connsiteX241" fmla="*/ 487659 w 2137764"/>
              <a:gd name="connsiteY241" fmla="*/ 730552 h 837702"/>
              <a:gd name="connsiteX242" fmla="*/ 513306 w 2137764"/>
              <a:gd name="connsiteY242" fmla="*/ 718361 h 837702"/>
              <a:gd name="connsiteX243" fmla="*/ 528312 w 2137764"/>
              <a:gd name="connsiteY243" fmla="*/ 709976 h 837702"/>
              <a:gd name="connsiteX244" fmla="*/ 565557 w 2137764"/>
              <a:gd name="connsiteY244" fmla="*/ 696652 h 837702"/>
              <a:gd name="connsiteX245" fmla="*/ 516713 w 2137764"/>
              <a:gd name="connsiteY245" fmla="*/ 711108 h 837702"/>
              <a:gd name="connsiteX246" fmla="*/ 426050 w 2137764"/>
              <a:gd name="connsiteY246" fmla="*/ 734490 h 837702"/>
              <a:gd name="connsiteX247" fmla="*/ 289414 w 2137764"/>
              <a:gd name="connsiteY247" fmla="*/ 780352 h 837702"/>
              <a:gd name="connsiteX248" fmla="*/ 260150 w 2137764"/>
              <a:gd name="connsiteY248" fmla="*/ 790821 h 837702"/>
              <a:gd name="connsiteX249" fmla="*/ 277816 w 2137764"/>
              <a:gd name="connsiteY249" fmla="*/ 781484 h 837702"/>
              <a:gd name="connsiteX250" fmla="*/ 369015 w 2137764"/>
              <a:gd name="connsiteY250" fmla="*/ 742825 h 837702"/>
              <a:gd name="connsiteX251" fmla="*/ 339751 w 2137764"/>
              <a:gd name="connsiteY251" fmla="*/ 753294 h 837702"/>
              <a:gd name="connsiteX252" fmla="*/ 270581 w 2137764"/>
              <a:gd name="connsiteY252" fmla="*/ 778038 h 837702"/>
              <a:gd name="connsiteX253" fmla="*/ 220991 w 2137764"/>
              <a:gd name="connsiteY253" fmla="*/ 798795 h 837702"/>
              <a:gd name="connsiteX254" fmla="*/ 241317 w 2137764"/>
              <a:gd name="connsiteY254" fmla="*/ 788507 h 837702"/>
              <a:gd name="connsiteX255" fmla="*/ 217164 w 2137764"/>
              <a:gd name="connsiteY255" fmla="*/ 788096 h 837702"/>
              <a:gd name="connsiteX256" fmla="*/ 234829 w 2137764"/>
              <a:gd name="connsiteY256" fmla="*/ 778760 h 837702"/>
              <a:gd name="connsiteX257" fmla="*/ 236533 w 2137764"/>
              <a:gd name="connsiteY257" fmla="*/ 775133 h 837702"/>
              <a:gd name="connsiteX258" fmla="*/ 294851 w 2137764"/>
              <a:gd name="connsiteY258" fmla="*/ 745220 h 837702"/>
              <a:gd name="connsiteX259" fmla="*/ 294851 w 2137764"/>
              <a:gd name="connsiteY259" fmla="*/ 745220 h 837702"/>
              <a:gd name="connsiteX260" fmla="*/ 270908 w 2137764"/>
              <a:gd name="connsiteY260" fmla="*/ 753785 h 837702"/>
              <a:gd name="connsiteX261" fmla="*/ 298258 w 2137764"/>
              <a:gd name="connsiteY261" fmla="*/ 737967 h 837702"/>
              <a:gd name="connsiteX262" fmla="*/ 361151 w 2137764"/>
              <a:gd name="connsiteY262" fmla="*/ 712452 h 837702"/>
              <a:gd name="connsiteX263" fmla="*/ 432024 w 2137764"/>
              <a:gd name="connsiteY263" fmla="*/ 684081 h 837702"/>
              <a:gd name="connsiteX264" fmla="*/ 400846 w 2137764"/>
              <a:gd name="connsiteY264" fmla="*/ 689200 h 837702"/>
              <a:gd name="connsiteX265" fmla="*/ 259846 w 2137764"/>
              <a:gd name="connsiteY265" fmla="*/ 739641 h 837702"/>
              <a:gd name="connsiteX266" fmla="*/ 208552 w 2137764"/>
              <a:gd name="connsiteY266" fmla="*/ 764024 h 837702"/>
              <a:gd name="connsiteX267" fmla="*/ 229625 w 2137764"/>
              <a:gd name="connsiteY267" fmla="*/ 747435 h 837702"/>
              <a:gd name="connsiteX268" fmla="*/ 208342 w 2137764"/>
              <a:gd name="connsiteY268" fmla="*/ 755048 h 837702"/>
              <a:gd name="connsiteX269" fmla="*/ 210046 w 2137764"/>
              <a:gd name="connsiteY269" fmla="*/ 751422 h 837702"/>
              <a:gd name="connsiteX270" fmla="*/ 204725 w 2137764"/>
              <a:gd name="connsiteY270" fmla="*/ 753325 h 837702"/>
              <a:gd name="connsiteX271" fmla="*/ 222181 w 2137764"/>
              <a:gd name="connsiteY271" fmla="*/ 735013 h 837702"/>
              <a:gd name="connsiteX272" fmla="*/ 360310 w 2137764"/>
              <a:gd name="connsiteY272" fmla="*/ 676549 h 837702"/>
              <a:gd name="connsiteX273" fmla="*/ 432141 w 2137764"/>
              <a:gd name="connsiteY273" fmla="*/ 650853 h 837702"/>
              <a:gd name="connsiteX274" fmla="*/ 391278 w 2137764"/>
              <a:gd name="connsiteY274" fmla="*/ 662453 h 837702"/>
              <a:gd name="connsiteX275" fmla="*/ 335410 w 2137764"/>
              <a:gd name="connsiteY275" fmla="*/ 682439 h 837702"/>
              <a:gd name="connsiteX276" fmla="*/ 222717 w 2137764"/>
              <a:gd name="connsiteY276" fmla="*/ 719736 h 837702"/>
              <a:gd name="connsiteX277" fmla="*/ 199731 w 2137764"/>
              <a:gd name="connsiteY277" fmla="*/ 730976 h 837702"/>
              <a:gd name="connsiteX278" fmla="*/ 217397 w 2137764"/>
              <a:gd name="connsiteY278" fmla="*/ 721639 h 837702"/>
              <a:gd name="connsiteX279" fmla="*/ 257092 w 2137764"/>
              <a:gd name="connsiteY279" fmla="*/ 698388 h 837702"/>
              <a:gd name="connsiteX280" fmla="*/ 268480 w 2137764"/>
              <a:gd name="connsiteY280" fmla="*/ 688280 h 837702"/>
              <a:gd name="connsiteX281" fmla="*/ 193243 w 2137764"/>
              <a:gd name="connsiteY281" fmla="*/ 721229 h 837702"/>
              <a:gd name="connsiteX282" fmla="*/ 172707 w 2137764"/>
              <a:gd name="connsiteY282" fmla="*/ 722541 h 837702"/>
              <a:gd name="connsiteX283" fmla="*/ 193033 w 2137764"/>
              <a:gd name="connsiteY283" fmla="*/ 712253 h 837702"/>
              <a:gd name="connsiteX284" fmla="*/ 313287 w 2137764"/>
              <a:gd name="connsiteY284" fmla="*/ 654150 h 837702"/>
              <a:gd name="connsiteX285" fmla="*/ 354896 w 2137764"/>
              <a:gd name="connsiteY285" fmla="*/ 636248 h 837702"/>
              <a:gd name="connsiteX286" fmla="*/ 384160 w 2137764"/>
              <a:gd name="connsiteY286" fmla="*/ 625779 h 837702"/>
              <a:gd name="connsiteX287" fmla="*/ 342341 w 2137764"/>
              <a:gd name="connsiteY287" fmla="*/ 634705 h 837702"/>
              <a:gd name="connsiteX288" fmla="*/ 305095 w 2137764"/>
              <a:gd name="connsiteY288" fmla="*/ 648029 h 837702"/>
              <a:gd name="connsiteX289" fmla="*/ 308503 w 2137764"/>
              <a:gd name="connsiteY289" fmla="*/ 640776 h 837702"/>
              <a:gd name="connsiteX290" fmla="*/ 390017 w 2137764"/>
              <a:gd name="connsiteY290" fmla="*/ 608599 h 837702"/>
              <a:gd name="connsiteX291" fmla="*/ 469829 w 2137764"/>
              <a:gd name="connsiteY291" fmla="*/ 580048 h 837702"/>
              <a:gd name="connsiteX292" fmla="*/ 486748 w 2137764"/>
              <a:gd name="connsiteY292" fmla="*/ 577012 h 837702"/>
              <a:gd name="connsiteX293" fmla="*/ 472489 w 2137764"/>
              <a:gd name="connsiteY293" fmla="*/ 579096 h 837702"/>
              <a:gd name="connsiteX294" fmla="*/ 314570 w 2137764"/>
              <a:gd name="connsiteY294" fmla="*/ 632572 h 837702"/>
              <a:gd name="connsiteX295" fmla="*/ 242740 w 2137764"/>
              <a:gd name="connsiteY295" fmla="*/ 658267 h 837702"/>
              <a:gd name="connsiteX296" fmla="*/ 214432 w 2137764"/>
              <a:gd name="connsiteY296" fmla="*/ 671411 h 837702"/>
              <a:gd name="connsiteX297" fmla="*/ 205495 w 2137764"/>
              <a:gd name="connsiteY297" fmla="*/ 671591 h 837702"/>
              <a:gd name="connsiteX298" fmla="*/ 192193 w 2137764"/>
              <a:gd name="connsiteY298" fmla="*/ 676350 h 837702"/>
              <a:gd name="connsiteX299" fmla="*/ 195600 w 2137764"/>
              <a:gd name="connsiteY299" fmla="*/ 669097 h 837702"/>
              <a:gd name="connsiteX300" fmla="*/ 180384 w 2137764"/>
              <a:gd name="connsiteY300" fmla="*/ 668506 h 837702"/>
              <a:gd name="connsiteX301" fmla="*/ 159101 w 2137764"/>
              <a:gd name="connsiteY301" fmla="*/ 676120 h 837702"/>
              <a:gd name="connsiteX302" fmla="*/ 150163 w 2137764"/>
              <a:gd name="connsiteY302" fmla="*/ 676300 h 837702"/>
              <a:gd name="connsiteX303" fmla="*/ 143885 w 2137764"/>
              <a:gd name="connsiteY303" fmla="*/ 675529 h 837702"/>
              <a:gd name="connsiteX304" fmla="*/ 154527 w 2137764"/>
              <a:gd name="connsiteY304" fmla="*/ 671722 h 837702"/>
              <a:gd name="connsiteX305" fmla="*/ 170279 w 2137764"/>
              <a:gd name="connsiteY305" fmla="*/ 657036 h 837702"/>
              <a:gd name="connsiteX306" fmla="*/ 186988 w 2137764"/>
              <a:gd name="connsiteY306" fmla="*/ 645025 h 837702"/>
              <a:gd name="connsiteX307" fmla="*/ 180711 w 2137764"/>
              <a:gd name="connsiteY307" fmla="*/ 644253 h 837702"/>
              <a:gd name="connsiteX308" fmla="*/ 241689 w 2137764"/>
              <a:gd name="connsiteY308" fmla="*/ 613388 h 837702"/>
              <a:gd name="connsiteX309" fmla="*/ 217746 w 2137764"/>
              <a:gd name="connsiteY309" fmla="*/ 621954 h 837702"/>
              <a:gd name="connsiteX310" fmla="*/ 214129 w 2137764"/>
              <a:gd name="connsiteY310" fmla="*/ 620231 h 837702"/>
              <a:gd name="connsiteX311" fmla="*/ 156557 w 2137764"/>
              <a:gd name="connsiteY311" fmla="*/ 643843 h 837702"/>
              <a:gd name="connsiteX312" fmla="*/ 166242 w 2137764"/>
              <a:gd name="connsiteY312" fmla="*/ 637361 h 837702"/>
              <a:gd name="connsiteX313" fmla="*/ 225517 w 2137764"/>
              <a:gd name="connsiteY313" fmla="*/ 610123 h 837702"/>
              <a:gd name="connsiteX314" fmla="*/ 198703 w 2137764"/>
              <a:gd name="connsiteY314" fmla="*/ 610664 h 837702"/>
              <a:gd name="connsiteX315" fmla="*/ 180080 w 2137764"/>
              <a:gd name="connsiteY315" fmla="*/ 617326 h 837702"/>
              <a:gd name="connsiteX316" fmla="*/ 156137 w 2137764"/>
              <a:gd name="connsiteY316" fmla="*/ 625891 h 837702"/>
              <a:gd name="connsiteX317" fmla="*/ 243509 w 2137764"/>
              <a:gd name="connsiteY317" fmla="*/ 576534 h 837702"/>
              <a:gd name="connsiteX318" fmla="*/ 285119 w 2137764"/>
              <a:gd name="connsiteY318" fmla="*/ 558632 h 837702"/>
              <a:gd name="connsiteX319" fmla="*/ 283205 w 2137764"/>
              <a:gd name="connsiteY319" fmla="*/ 553282 h 837702"/>
              <a:gd name="connsiteX320" fmla="*/ 249577 w 2137764"/>
              <a:gd name="connsiteY320" fmla="*/ 568329 h 837702"/>
              <a:gd name="connsiteX321" fmla="*/ 205307 w 2137764"/>
              <a:gd name="connsiteY321" fmla="*/ 587183 h 837702"/>
              <a:gd name="connsiteX322" fmla="*/ 137094 w 2137764"/>
              <a:gd name="connsiteY322" fmla="*/ 614602 h 837702"/>
              <a:gd name="connsiteX323" fmla="*/ 156464 w 2137764"/>
              <a:gd name="connsiteY323" fmla="*/ 601639 h 837702"/>
              <a:gd name="connsiteX324" fmla="*/ 205844 w 2137764"/>
              <a:gd name="connsiteY324" fmla="*/ 571906 h 837702"/>
              <a:gd name="connsiteX325" fmla="*/ 235108 w 2137764"/>
              <a:gd name="connsiteY325" fmla="*/ 561437 h 837702"/>
              <a:gd name="connsiteX326" fmla="*/ 217232 w 2137764"/>
              <a:gd name="connsiteY326" fmla="*/ 561798 h 837702"/>
              <a:gd name="connsiteX327" fmla="*/ 304068 w 2137764"/>
              <a:gd name="connsiteY327" fmla="*/ 527717 h 837702"/>
              <a:gd name="connsiteX328" fmla="*/ 316413 w 2137764"/>
              <a:gd name="connsiteY328" fmla="*/ 520284 h 837702"/>
              <a:gd name="connsiteX329" fmla="*/ 367707 w 2137764"/>
              <a:gd name="connsiteY329" fmla="*/ 495900 h 837702"/>
              <a:gd name="connsiteX330" fmla="*/ 343763 w 2137764"/>
              <a:gd name="connsiteY330" fmla="*/ 504466 h 837702"/>
              <a:gd name="connsiteX331" fmla="*/ 310882 w 2137764"/>
              <a:gd name="connsiteY331" fmla="*/ 513211 h 837702"/>
              <a:gd name="connsiteX332" fmla="*/ 342807 w 2137764"/>
              <a:gd name="connsiteY332" fmla="*/ 501791 h 837702"/>
              <a:gd name="connsiteX333" fmla="*/ 393354 w 2137764"/>
              <a:gd name="connsiteY333" fmla="*/ 483709 h 837702"/>
              <a:gd name="connsiteX334" fmla="*/ 344510 w 2137764"/>
              <a:gd name="connsiteY334" fmla="*/ 498165 h 837702"/>
              <a:gd name="connsiteX335" fmla="*/ 359516 w 2137764"/>
              <a:gd name="connsiteY335" fmla="*/ 489780 h 837702"/>
              <a:gd name="connsiteX336" fmla="*/ 324931 w 2137764"/>
              <a:gd name="connsiteY336" fmla="*/ 502152 h 837702"/>
              <a:gd name="connsiteX337" fmla="*/ 262785 w 2137764"/>
              <a:gd name="connsiteY337" fmla="*/ 521366 h 837702"/>
              <a:gd name="connsiteX338" fmla="*/ 176906 w 2137764"/>
              <a:gd name="connsiteY338" fmla="*/ 558122 h 837702"/>
              <a:gd name="connsiteX339" fmla="*/ 181270 w 2137764"/>
              <a:gd name="connsiteY339" fmla="*/ 553544 h 837702"/>
              <a:gd name="connsiteX340" fmla="*/ 199683 w 2137764"/>
              <a:gd name="connsiteY340" fmla="*/ 537906 h 837702"/>
              <a:gd name="connsiteX341" fmla="*/ 166801 w 2137764"/>
              <a:gd name="connsiteY341" fmla="*/ 546652 h 837702"/>
              <a:gd name="connsiteX342" fmla="*/ 176486 w 2137764"/>
              <a:gd name="connsiteY342" fmla="*/ 540170 h 837702"/>
              <a:gd name="connsiteX343" fmla="*/ 188831 w 2137764"/>
              <a:gd name="connsiteY343" fmla="*/ 532737 h 837702"/>
              <a:gd name="connsiteX344" fmla="*/ 148179 w 2137764"/>
              <a:gd name="connsiteY344" fmla="*/ 553314 h 837702"/>
              <a:gd name="connsiteX345" fmla="*/ 110933 w 2137764"/>
              <a:gd name="connsiteY345" fmla="*/ 566637 h 837702"/>
              <a:gd name="connsiteX346" fmla="*/ 138284 w 2137764"/>
              <a:gd name="connsiteY346" fmla="*/ 550819 h 837702"/>
              <a:gd name="connsiteX347" fmla="*/ 132963 w 2137764"/>
              <a:gd name="connsiteY347" fmla="*/ 552723 h 837702"/>
              <a:gd name="connsiteX348" fmla="*/ 145308 w 2137764"/>
              <a:gd name="connsiteY348" fmla="*/ 545289 h 837702"/>
              <a:gd name="connsiteX349" fmla="*/ 158610 w 2137764"/>
              <a:gd name="connsiteY349" fmla="*/ 540531 h 837702"/>
              <a:gd name="connsiteX350" fmla="*/ 169998 w 2137764"/>
              <a:gd name="connsiteY350" fmla="*/ 530423 h 837702"/>
              <a:gd name="connsiteX351" fmla="*/ 124025 w 2137764"/>
              <a:gd name="connsiteY351" fmla="*/ 552903 h 837702"/>
              <a:gd name="connsiteX352" fmla="*/ 100828 w 2137764"/>
              <a:gd name="connsiteY352" fmla="*/ 555167 h 837702"/>
              <a:gd name="connsiteX353" fmla="*/ 76885 w 2137764"/>
              <a:gd name="connsiteY353" fmla="*/ 563733 h 837702"/>
              <a:gd name="connsiteX354" fmla="*/ 129883 w 2137764"/>
              <a:gd name="connsiteY354" fmla="*/ 535723 h 837702"/>
              <a:gd name="connsiteX355" fmla="*/ 198842 w 2137764"/>
              <a:gd name="connsiteY355" fmla="*/ 502003 h 837702"/>
              <a:gd name="connsiteX356" fmla="*/ 200546 w 2137764"/>
              <a:gd name="connsiteY356" fmla="*/ 498376 h 837702"/>
              <a:gd name="connsiteX357" fmla="*/ 228853 w 2137764"/>
              <a:gd name="connsiteY357" fmla="*/ 485233 h 837702"/>
              <a:gd name="connsiteX358" fmla="*/ 222576 w 2137764"/>
              <a:gd name="connsiteY358" fmla="*/ 484462 h 837702"/>
              <a:gd name="connsiteX359" fmla="*/ 172985 w 2137764"/>
              <a:gd name="connsiteY359" fmla="*/ 505219 h 837702"/>
              <a:gd name="connsiteX360" fmla="*/ 160640 w 2137764"/>
              <a:gd name="connsiteY360" fmla="*/ 512652 h 837702"/>
              <a:gd name="connsiteX361" fmla="*/ 161387 w 2137764"/>
              <a:gd name="connsiteY361" fmla="*/ 506351 h 837702"/>
              <a:gd name="connsiteX362" fmla="*/ 135740 w 2137764"/>
              <a:gd name="connsiteY362" fmla="*/ 518542 h 837702"/>
              <a:gd name="connsiteX363" fmla="*/ 104772 w 2137764"/>
              <a:gd name="connsiteY363" fmla="*/ 532638 h 837702"/>
              <a:gd name="connsiteX364" fmla="*/ 142764 w 2137764"/>
              <a:gd name="connsiteY364" fmla="*/ 513013 h 837702"/>
              <a:gd name="connsiteX365" fmla="*/ 172775 w 2137764"/>
              <a:gd name="connsiteY365" fmla="*/ 496243 h 837702"/>
              <a:gd name="connsiteX366" fmla="*/ 98495 w 2137764"/>
              <a:gd name="connsiteY366" fmla="*/ 531866 h 837702"/>
              <a:gd name="connsiteX367" fmla="*/ 48904 w 2137764"/>
              <a:gd name="connsiteY367" fmla="*/ 552623 h 837702"/>
              <a:gd name="connsiteX368" fmla="*/ 45287 w 2137764"/>
              <a:gd name="connsiteY368" fmla="*/ 550900 h 837702"/>
              <a:gd name="connsiteX369" fmla="*/ 37306 w 2137764"/>
              <a:gd name="connsiteY369" fmla="*/ 553755 h 837702"/>
              <a:gd name="connsiteX370" fmla="*/ 69977 w 2137764"/>
              <a:gd name="connsiteY370" fmla="*/ 536034 h 837702"/>
              <a:gd name="connsiteX371" fmla="*/ 54015 w 2137764"/>
              <a:gd name="connsiteY371" fmla="*/ 541744 h 837702"/>
              <a:gd name="connsiteX372" fmla="*/ 50398 w 2137764"/>
              <a:gd name="connsiteY372" fmla="*/ 540021 h 837702"/>
              <a:gd name="connsiteX373" fmla="*/ 36886 w 2137764"/>
              <a:gd name="connsiteY373" fmla="*/ 535804 h 837702"/>
              <a:gd name="connsiteX374" fmla="*/ 70514 w 2137764"/>
              <a:gd name="connsiteY374" fmla="*/ 520757 h 837702"/>
              <a:gd name="connsiteX375" fmla="*/ 81902 w 2137764"/>
              <a:gd name="connsiteY375" fmla="*/ 510649 h 837702"/>
              <a:gd name="connsiteX376" fmla="*/ 129579 w 2137764"/>
              <a:gd name="connsiteY376" fmla="*/ 484543 h 837702"/>
              <a:gd name="connsiteX377" fmla="*/ 181830 w 2137764"/>
              <a:gd name="connsiteY377" fmla="*/ 462834 h 837702"/>
              <a:gd name="connsiteX378" fmla="*/ 164911 w 2137764"/>
              <a:gd name="connsiteY378" fmla="*/ 465869 h 837702"/>
              <a:gd name="connsiteX379" fmla="*/ 36676 w 2137764"/>
              <a:gd name="connsiteY379" fmla="*/ 526828 h 837702"/>
              <a:gd name="connsiteX380" fmla="*/ 20713 w 2137764"/>
              <a:gd name="connsiteY380" fmla="*/ 532538 h 837702"/>
              <a:gd name="connsiteX381" fmla="*/ 29441 w 2137764"/>
              <a:gd name="connsiteY381" fmla="*/ 523382 h 837702"/>
              <a:gd name="connsiteX382" fmla="*/ 192051 w 2137764"/>
              <a:gd name="connsiteY382" fmla="*/ 441075 h 837702"/>
              <a:gd name="connsiteX383" fmla="*/ 154806 w 2137764"/>
              <a:gd name="connsiteY383" fmla="*/ 454399 h 837702"/>
              <a:gd name="connsiteX384" fmla="*/ 157466 w 2137764"/>
              <a:gd name="connsiteY384" fmla="*/ 453448 h 837702"/>
              <a:gd name="connsiteX385" fmla="*/ 140547 w 2137764"/>
              <a:gd name="connsiteY385" fmla="*/ 456483 h 837702"/>
              <a:gd name="connsiteX386" fmla="*/ 103302 w 2137764"/>
              <a:gd name="connsiteY386" fmla="*/ 469807 h 837702"/>
              <a:gd name="connsiteX387" fmla="*/ 189927 w 2137764"/>
              <a:gd name="connsiteY387" fmla="*/ 426750 h 837702"/>
              <a:gd name="connsiteX388" fmla="*/ 165027 w 2137764"/>
              <a:gd name="connsiteY388" fmla="*/ 432641 h 837702"/>
              <a:gd name="connsiteX389" fmla="*/ 123418 w 2137764"/>
              <a:gd name="connsiteY389" fmla="*/ 450543 h 837702"/>
              <a:gd name="connsiteX390" fmla="*/ 119801 w 2137764"/>
              <a:gd name="connsiteY390" fmla="*/ 448820 h 837702"/>
              <a:gd name="connsiteX391" fmla="*/ 136510 w 2137764"/>
              <a:gd name="connsiteY391" fmla="*/ 436809 h 837702"/>
              <a:gd name="connsiteX392" fmla="*/ 98517 w 2137764"/>
              <a:gd name="connsiteY392" fmla="*/ 456433 h 837702"/>
              <a:gd name="connsiteX393" fmla="*/ 67550 w 2137764"/>
              <a:gd name="connsiteY393" fmla="*/ 470529 h 837702"/>
              <a:gd name="connsiteX394" fmla="*/ 74574 w 2137764"/>
              <a:gd name="connsiteY394" fmla="*/ 464999 h 837702"/>
              <a:gd name="connsiteX395" fmla="*/ 65636 w 2137764"/>
              <a:gd name="connsiteY395" fmla="*/ 465179 h 837702"/>
              <a:gd name="connsiteX396" fmla="*/ 30094 w 2137764"/>
              <a:gd name="connsiteY396" fmla="*/ 474877 h 837702"/>
              <a:gd name="connsiteX397" fmla="*/ 830 w 2137764"/>
              <a:gd name="connsiteY397" fmla="*/ 485345 h 837702"/>
              <a:gd name="connsiteX398" fmla="*/ 9558 w 2137764"/>
              <a:gd name="connsiteY398" fmla="*/ 476189 h 837702"/>
              <a:gd name="connsiteX399" fmla="*/ 15625 w 2137764"/>
              <a:gd name="connsiteY399" fmla="*/ 467985 h 837702"/>
              <a:gd name="connsiteX400" fmla="*/ 86289 w 2137764"/>
              <a:gd name="connsiteY400" fmla="*/ 430638 h 837702"/>
              <a:gd name="connsiteX401" fmla="*/ 148971 w 2137764"/>
              <a:gd name="connsiteY401" fmla="*/ 396147 h 837702"/>
              <a:gd name="connsiteX402" fmla="*/ 410435 w 2137764"/>
              <a:gd name="connsiteY402" fmla="*/ 296579 h 837702"/>
              <a:gd name="connsiteX403" fmla="*/ 474284 w 2137764"/>
              <a:gd name="connsiteY403" fmla="*/ 273738 h 837702"/>
              <a:gd name="connsiteX404" fmla="*/ 541961 w 2137764"/>
              <a:gd name="connsiteY404" fmla="*/ 261596 h 837702"/>
              <a:gd name="connsiteX405" fmla="*/ 579206 w 2137764"/>
              <a:gd name="connsiteY405" fmla="*/ 248272 h 837702"/>
              <a:gd name="connsiteX406" fmla="*/ 579206 w 2137764"/>
              <a:gd name="connsiteY406" fmla="*/ 248272 h 837702"/>
              <a:gd name="connsiteX407" fmla="*/ 563311 w 2137764"/>
              <a:gd name="connsiteY407" fmla="*/ 252073 h 837702"/>
              <a:gd name="connsiteX408" fmla="*/ 544186 w 2137764"/>
              <a:gd name="connsiteY408" fmla="*/ 255064 h 837702"/>
              <a:gd name="connsiteX409" fmla="*/ 548028 w 2137764"/>
              <a:gd name="connsiteY409" fmla="*/ 253392 h 837702"/>
              <a:gd name="connsiteX410" fmla="*/ 558670 w 2137764"/>
              <a:gd name="connsiteY410" fmla="*/ 249585 h 837702"/>
              <a:gd name="connsiteX411" fmla="*/ 567608 w 2137764"/>
              <a:gd name="connsiteY411" fmla="*/ 249404 h 837702"/>
              <a:gd name="connsiteX412" fmla="*/ 558670 w 2137764"/>
              <a:gd name="connsiteY412" fmla="*/ 249585 h 837702"/>
              <a:gd name="connsiteX413" fmla="*/ 548028 w 2137764"/>
              <a:gd name="connsiteY413" fmla="*/ 253392 h 837702"/>
              <a:gd name="connsiteX414" fmla="*/ 538133 w 2137764"/>
              <a:gd name="connsiteY414" fmla="*/ 250897 h 837702"/>
              <a:gd name="connsiteX415" fmla="*/ 454495 w 2137764"/>
              <a:gd name="connsiteY415" fmla="*/ 268750 h 837702"/>
              <a:gd name="connsiteX416" fmla="*/ 244115 w 2137764"/>
              <a:gd name="connsiteY416" fmla="*/ 334958 h 837702"/>
              <a:gd name="connsiteX417" fmla="*/ 198888 w 2137764"/>
              <a:gd name="connsiteY417" fmla="*/ 351137 h 837702"/>
              <a:gd name="connsiteX418" fmla="*/ 190160 w 2137764"/>
              <a:gd name="connsiteY418" fmla="*/ 360293 h 837702"/>
              <a:gd name="connsiteX419" fmla="*/ 160686 w 2137764"/>
              <a:gd name="connsiteY419" fmla="*/ 361786 h 837702"/>
              <a:gd name="connsiteX420" fmla="*/ 194314 w 2137764"/>
              <a:gd name="connsiteY420" fmla="*/ 346739 h 837702"/>
              <a:gd name="connsiteX421" fmla="*/ 364578 w 2137764"/>
              <a:gd name="connsiteY421" fmla="*/ 285831 h 837702"/>
              <a:gd name="connsiteX422" fmla="*/ 569848 w 2137764"/>
              <a:gd name="connsiteY422" fmla="*/ 230501 h 837702"/>
              <a:gd name="connsiteX423" fmla="*/ 650079 w 2137764"/>
              <a:gd name="connsiteY423" fmla="*/ 219902 h 837702"/>
              <a:gd name="connsiteX424" fmla="*/ 797661 w 2137764"/>
              <a:gd name="connsiteY424" fmla="*/ 221413 h 837702"/>
              <a:gd name="connsiteX425" fmla="*/ 784149 w 2137764"/>
              <a:gd name="connsiteY425" fmla="*/ 217196 h 837702"/>
              <a:gd name="connsiteX426" fmla="*/ 609753 w 2137764"/>
              <a:gd name="connsiteY426" fmla="*/ 216226 h 837702"/>
              <a:gd name="connsiteX427" fmla="*/ 639974 w 2137764"/>
              <a:gd name="connsiteY427" fmla="*/ 208432 h 837702"/>
              <a:gd name="connsiteX428" fmla="*/ 877356 w 2137764"/>
              <a:gd name="connsiteY428" fmla="*/ 226090 h 837702"/>
              <a:gd name="connsiteX429" fmla="*/ 1064400 w 2137764"/>
              <a:gd name="connsiteY429" fmla="*/ 270807 h 837702"/>
              <a:gd name="connsiteX430" fmla="*/ 1130046 w 2137764"/>
              <a:gd name="connsiteY430" fmla="*/ 286544 h 837702"/>
              <a:gd name="connsiteX431" fmla="*/ 1163884 w 2137764"/>
              <a:gd name="connsiteY431" fmla="*/ 280473 h 837702"/>
              <a:gd name="connsiteX432" fmla="*/ 1216765 w 2137764"/>
              <a:gd name="connsiteY432" fmla="*/ 285692 h 837702"/>
              <a:gd name="connsiteX433" fmla="*/ 1369668 w 2137764"/>
              <a:gd name="connsiteY433" fmla="*/ 285300 h 837702"/>
              <a:gd name="connsiteX434" fmla="*/ 1374988 w 2137764"/>
              <a:gd name="connsiteY434" fmla="*/ 283397 h 837702"/>
              <a:gd name="connsiteX435" fmla="*/ 1382223 w 2137764"/>
              <a:gd name="connsiteY435" fmla="*/ 286843 h 837702"/>
              <a:gd name="connsiteX436" fmla="*/ 1380309 w 2137764"/>
              <a:gd name="connsiteY436" fmla="*/ 281493 h 837702"/>
              <a:gd name="connsiteX437" fmla="*/ 1395525 w 2137764"/>
              <a:gd name="connsiteY437" fmla="*/ 282084 h 837702"/>
              <a:gd name="connsiteX438" fmla="*/ 1407123 w 2137764"/>
              <a:gd name="connsiteY438" fmla="*/ 280952 h 837702"/>
              <a:gd name="connsiteX439" fmla="*/ 1416061 w 2137764"/>
              <a:gd name="connsiteY439" fmla="*/ 280772 h 837702"/>
              <a:gd name="connsiteX440" fmla="*/ 1424042 w 2137764"/>
              <a:gd name="connsiteY440" fmla="*/ 277916 h 837702"/>
              <a:gd name="connsiteX441" fmla="*/ 1538859 w 2137764"/>
              <a:gd name="connsiteY441" fmla="*/ 254945 h 837702"/>
              <a:gd name="connsiteX442" fmla="*/ 1619627 w 2137764"/>
              <a:gd name="connsiteY442" fmla="*/ 229069 h 837702"/>
              <a:gd name="connsiteX443" fmla="*/ 1761584 w 2137764"/>
              <a:gd name="connsiteY443" fmla="*/ 181303 h 837702"/>
              <a:gd name="connsiteX444" fmla="*/ 2038170 w 2137764"/>
              <a:gd name="connsiteY444" fmla="*/ 40122 h 837702"/>
              <a:gd name="connsiteX445" fmla="*/ 2087340 w 2137764"/>
              <a:gd name="connsiteY445" fmla="*/ 1413 h 837702"/>
              <a:gd name="connsiteX446" fmla="*/ 2095531 w 2137764"/>
              <a:gd name="connsiteY446" fmla="*/ 7534 h 837702"/>
              <a:gd name="connsiteX447" fmla="*/ 2107876 w 2137764"/>
              <a:gd name="connsiteY447" fmla="*/ 101 h 837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</a:cxnLst>
            <a:rect l="l" t="t" r="r" b="b"/>
            <a:pathLst>
              <a:path w="2137764" h="837702">
                <a:moveTo>
                  <a:pt x="1346754" y="758113"/>
                </a:moveTo>
                <a:cubicBezTo>
                  <a:pt x="1353510" y="760221"/>
                  <a:pt x="1351037" y="759598"/>
                  <a:pt x="1346541" y="758566"/>
                </a:cubicBezTo>
                <a:lnTo>
                  <a:pt x="1344472" y="758126"/>
                </a:lnTo>
                <a:close/>
                <a:moveTo>
                  <a:pt x="392959" y="734260"/>
                </a:moveTo>
                <a:cubicBezTo>
                  <a:pt x="392959" y="734260"/>
                  <a:pt x="387638" y="736163"/>
                  <a:pt x="376996" y="739970"/>
                </a:cubicBezTo>
                <a:cubicBezTo>
                  <a:pt x="382317" y="738067"/>
                  <a:pt x="390298" y="735212"/>
                  <a:pt x="392959" y="734260"/>
                </a:cubicBezTo>
                <a:close/>
                <a:moveTo>
                  <a:pt x="1566635" y="645325"/>
                </a:moveTo>
                <a:cubicBezTo>
                  <a:pt x="1566552" y="645354"/>
                  <a:pt x="1564211" y="645626"/>
                  <a:pt x="1560979" y="646028"/>
                </a:cubicBezTo>
                <a:lnTo>
                  <a:pt x="1553237" y="647073"/>
                </a:lnTo>
                <a:lnTo>
                  <a:pt x="1558744" y="646073"/>
                </a:lnTo>
                <a:cubicBezTo>
                  <a:pt x="1564543" y="645507"/>
                  <a:pt x="1566718" y="645295"/>
                  <a:pt x="1566635" y="645325"/>
                </a:cubicBezTo>
                <a:close/>
                <a:moveTo>
                  <a:pt x="103302" y="469807"/>
                </a:moveTo>
                <a:cubicBezTo>
                  <a:pt x="87339" y="475517"/>
                  <a:pt x="95320" y="472662"/>
                  <a:pt x="103302" y="469807"/>
                </a:cubicBezTo>
                <a:close/>
                <a:moveTo>
                  <a:pt x="1412608" y="438890"/>
                </a:moveTo>
                <a:cubicBezTo>
                  <a:pt x="1408991" y="437167"/>
                  <a:pt x="1406331" y="438119"/>
                  <a:pt x="1401010" y="440022"/>
                </a:cubicBezTo>
                <a:cubicBezTo>
                  <a:pt x="1401967" y="442697"/>
                  <a:pt x="1409948" y="439842"/>
                  <a:pt x="1412608" y="438890"/>
                </a:cubicBezTo>
                <a:close/>
                <a:moveTo>
                  <a:pt x="1371371" y="281674"/>
                </a:moveTo>
                <a:cubicBezTo>
                  <a:pt x="1374988" y="283397"/>
                  <a:pt x="1372328" y="284348"/>
                  <a:pt x="1369668" y="285300"/>
                </a:cubicBezTo>
                <a:cubicBezTo>
                  <a:pt x="1369668" y="285300"/>
                  <a:pt x="1369668" y="285300"/>
                  <a:pt x="1371371" y="281674"/>
                </a:cubicBezTo>
                <a:close/>
                <a:moveTo>
                  <a:pt x="544186" y="255064"/>
                </a:moveTo>
                <a:lnTo>
                  <a:pt x="543160" y="255510"/>
                </a:lnTo>
                <a:lnTo>
                  <a:pt x="542893" y="255266"/>
                </a:lnTo>
                <a:close/>
                <a:moveTo>
                  <a:pt x="538133" y="250897"/>
                </a:moveTo>
                <a:lnTo>
                  <a:pt x="542893" y="255266"/>
                </a:lnTo>
                <a:lnTo>
                  <a:pt x="542707" y="255295"/>
                </a:lnTo>
                <a:cubicBezTo>
                  <a:pt x="524085" y="261957"/>
                  <a:pt x="494610" y="263450"/>
                  <a:pt x="510573" y="257740"/>
                </a:cubicBezTo>
                <a:cubicBezTo>
                  <a:pt x="513233" y="256788"/>
                  <a:pt x="534726" y="258150"/>
                  <a:pt x="538133" y="250897"/>
                </a:cubicBezTo>
                <a:close/>
                <a:moveTo>
                  <a:pt x="2107876" y="101"/>
                </a:moveTo>
                <a:cubicBezTo>
                  <a:pt x="2110536" y="-851"/>
                  <a:pt x="2118728" y="5270"/>
                  <a:pt x="2127666" y="5089"/>
                </a:cubicBezTo>
                <a:cubicBezTo>
                  <a:pt x="2146288" y="-1572"/>
                  <a:pt x="2117234" y="17872"/>
                  <a:pt x="2117234" y="17872"/>
                </a:cubicBezTo>
                <a:cubicBezTo>
                  <a:pt x="2116488" y="24173"/>
                  <a:pt x="2135110" y="17511"/>
                  <a:pt x="2134363" y="23812"/>
                </a:cubicBezTo>
                <a:cubicBezTo>
                  <a:pt x="2133407" y="21138"/>
                  <a:pt x="2111587" y="44028"/>
                  <a:pt x="2114247" y="43076"/>
                </a:cubicBezTo>
                <a:cubicBezTo>
                  <a:pt x="2105519" y="52233"/>
                  <a:pt x="2125636" y="32969"/>
                  <a:pt x="2125636" y="32969"/>
                </a:cubicBezTo>
                <a:cubicBezTo>
                  <a:pt x="2125636" y="32969"/>
                  <a:pt x="2125636" y="32969"/>
                  <a:pt x="2125846" y="41944"/>
                </a:cubicBezTo>
                <a:cubicBezTo>
                  <a:pt x="2120525" y="43848"/>
                  <a:pt x="2120525" y="43848"/>
                  <a:pt x="2120525" y="43848"/>
                </a:cubicBezTo>
                <a:cubicBezTo>
                  <a:pt x="2120525" y="43848"/>
                  <a:pt x="2123185" y="42896"/>
                  <a:pt x="2126802" y="44619"/>
                </a:cubicBezTo>
                <a:cubicBezTo>
                  <a:pt x="2149042" y="39680"/>
                  <a:pt x="2119242" y="65426"/>
                  <a:pt x="2120198" y="68100"/>
                </a:cubicBezTo>
                <a:cubicBezTo>
                  <a:pt x="2124772" y="72498"/>
                  <a:pt x="2136161" y="62390"/>
                  <a:pt x="2137117" y="65065"/>
                </a:cubicBezTo>
                <a:cubicBezTo>
                  <a:pt x="2140945" y="75764"/>
                  <a:pt x="2126686" y="77848"/>
                  <a:pt x="2123279" y="85100"/>
                </a:cubicBezTo>
                <a:cubicBezTo>
                  <a:pt x="2123279" y="85100"/>
                  <a:pt x="2124446" y="96751"/>
                  <a:pt x="2122532" y="91401"/>
                </a:cubicBezTo>
                <a:cubicBezTo>
                  <a:pt x="2125403" y="99426"/>
                  <a:pt x="2129767" y="94847"/>
                  <a:pt x="2128063" y="98474"/>
                </a:cubicBezTo>
                <a:cubicBezTo>
                  <a:pt x="2128063" y="98474"/>
                  <a:pt x="2128063" y="98474"/>
                  <a:pt x="2122742" y="100377"/>
                </a:cubicBezTo>
                <a:cubicBezTo>
                  <a:pt x="2119335" y="107630"/>
                  <a:pt x="2127316" y="104775"/>
                  <a:pt x="2128273" y="107450"/>
                </a:cubicBezTo>
                <a:cubicBezTo>
                  <a:pt x="2133057" y="120823"/>
                  <a:pt x="2120502" y="119281"/>
                  <a:pt x="2116138" y="123859"/>
                </a:cubicBezTo>
                <a:cubicBezTo>
                  <a:pt x="2116138" y="123859"/>
                  <a:pt x="2114435" y="127485"/>
                  <a:pt x="2109114" y="129388"/>
                </a:cubicBezTo>
                <a:cubicBezTo>
                  <a:pt x="2098682" y="142171"/>
                  <a:pt x="2117095" y="126533"/>
                  <a:pt x="2119755" y="125582"/>
                </a:cubicBezTo>
                <a:cubicBezTo>
                  <a:pt x="2122416" y="124630"/>
                  <a:pt x="2135718" y="119871"/>
                  <a:pt x="2136885" y="131522"/>
                </a:cubicBezTo>
                <a:cubicBezTo>
                  <a:pt x="2135181" y="135148"/>
                  <a:pt x="2119965" y="134557"/>
                  <a:pt x="2113898" y="142762"/>
                </a:cubicBezTo>
                <a:cubicBezTo>
                  <a:pt x="2114855" y="145437"/>
                  <a:pt x="2127200" y="138003"/>
                  <a:pt x="2127200" y="138003"/>
                </a:cubicBezTo>
                <a:cubicBezTo>
                  <a:pt x="2127200" y="138003"/>
                  <a:pt x="2131027" y="148702"/>
                  <a:pt x="2129113" y="143353"/>
                </a:cubicBezTo>
                <a:cubicBezTo>
                  <a:pt x="2132194" y="160353"/>
                  <a:pt x="2112078" y="179617"/>
                  <a:pt x="2087388" y="194483"/>
                </a:cubicBezTo>
                <a:cubicBezTo>
                  <a:pt x="2043538" y="231288"/>
                  <a:pt x="1967554" y="270538"/>
                  <a:pt x="1909983" y="294150"/>
                </a:cubicBezTo>
                <a:cubicBezTo>
                  <a:pt x="1760465" y="362723"/>
                  <a:pt x="1582966" y="420185"/>
                  <a:pt x="1444743" y="436445"/>
                </a:cubicBezTo>
                <a:cubicBezTo>
                  <a:pt x="1539233" y="423762"/>
                  <a:pt x="1632767" y="408404"/>
                  <a:pt x="1730454" y="379492"/>
                </a:cubicBezTo>
                <a:cubicBezTo>
                  <a:pt x="1757058" y="369975"/>
                  <a:pt x="1788982" y="358555"/>
                  <a:pt x="1818246" y="348086"/>
                </a:cubicBezTo>
                <a:cubicBezTo>
                  <a:pt x="1823567" y="346183"/>
                  <a:pt x="1865176" y="328281"/>
                  <a:pt x="1847511" y="337618"/>
                </a:cubicBezTo>
                <a:cubicBezTo>
                  <a:pt x="1822820" y="352484"/>
                  <a:pt x="1788236" y="364856"/>
                  <a:pt x="1758971" y="375325"/>
                </a:cubicBezTo>
                <a:cubicBezTo>
                  <a:pt x="1748330" y="379132"/>
                  <a:pt x="1721726" y="388649"/>
                  <a:pt x="1741305" y="384661"/>
                </a:cubicBezTo>
                <a:cubicBezTo>
                  <a:pt x="1768866" y="377819"/>
                  <a:pt x="1805155" y="361821"/>
                  <a:pt x="1838783" y="346774"/>
                </a:cubicBezTo>
                <a:cubicBezTo>
                  <a:pt x="1873368" y="334402"/>
                  <a:pt x="1903379" y="317632"/>
                  <a:pt x="1935303" y="306211"/>
                </a:cubicBezTo>
                <a:cubicBezTo>
                  <a:pt x="1997239" y="278021"/>
                  <a:pt x="2037681" y="248469"/>
                  <a:pt x="2080784" y="217965"/>
                </a:cubicBezTo>
                <a:cubicBezTo>
                  <a:pt x="2088765" y="215110"/>
                  <a:pt x="2125590" y="183834"/>
                  <a:pt x="2106431" y="205773"/>
                </a:cubicBezTo>
                <a:cubicBezTo>
                  <a:pt x="2096746" y="212254"/>
                  <a:pt x="2090678" y="220459"/>
                  <a:pt x="2078333" y="227892"/>
                </a:cubicBezTo>
                <a:cubicBezTo>
                  <a:pt x="2075673" y="228844"/>
                  <a:pt x="2058964" y="240855"/>
                  <a:pt x="2035977" y="252095"/>
                </a:cubicBezTo>
                <a:cubicBezTo>
                  <a:pt x="2005220" y="275166"/>
                  <a:pt x="1967228" y="294791"/>
                  <a:pt x="1940624" y="304308"/>
                </a:cubicBezTo>
                <a:cubicBezTo>
                  <a:pt x="1861023" y="341835"/>
                  <a:pt x="1772483" y="379542"/>
                  <a:pt x="1697993" y="406190"/>
                </a:cubicBezTo>
                <a:cubicBezTo>
                  <a:pt x="1692672" y="408093"/>
                  <a:pt x="1682031" y="411900"/>
                  <a:pt x="1674382" y="414636"/>
                </a:cubicBezTo>
                <a:lnTo>
                  <a:pt x="1668729" y="416658"/>
                </a:lnTo>
                <a:lnTo>
                  <a:pt x="1668728" y="416658"/>
                </a:lnTo>
                <a:cubicBezTo>
                  <a:pt x="1665403" y="417848"/>
                  <a:pt x="1664904" y="418026"/>
                  <a:pt x="1666193" y="417565"/>
                </a:cubicBezTo>
                <a:lnTo>
                  <a:pt x="1668729" y="416658"/>
                </a:lnTo>
                <a:lnTo>
                  <a:pt x="1707820" y="410594"/>
                </a:lnTo>
                <a:cubicBezTo>
                  <a:pt x="1721481" y="406838"/>
                  <a:pt x="1734118" y="402317"/>
                  <a:pt x="1740769" y="399938"/>
                </a:cubicBezTo>
                <a:cubicBezTo>
                  <a:pt x="1754071" y="395180"/>
                  <a:pt x="1788656" y="382808"/>
                  <a:pt x="1765669" y="394048"/>
                </a:cubicBezTo>
                <a:cubicBezTo>
                  <a:pt x="1725763" y="408323"/>
                  <a:pt x="1679580" y="421827"/>
                  <a:pt x="1643082" y="428850"/>
                </a:cubicBezTo>
                <a:cubicBezTo>
                  <a:pt x="1500168" y="473941"/>
                  <a:pt x="1351093" y="485032"/>
                  <a:pt x="1221177" y="474184"/>
                </a:cubicBezTo>
                <a:cubicBezTo>
                  <a:pt x="1219264" y="468835"/>
                  <a:pt x="1216603" y="469786"/>
                  <a:pt x="1216603" y="469786"/>
                </a:cubicBezTo>
                <a:cubicBezTo>
                  <a:pt x="1218517" y="475136"/>
                  <a:pt x="1218517" y="475136"/>
                  <a:pt x="1221177" y="474184"/>
                </a:cubicBezTo>
                <a:cubicBezTo>
                  <a:pt x="1308107" y="482307"/>
                  <a:pt x="1404721" y="483949"/>
                  <a:pt x="1504532" y="469363"/>
                </a:cubicBezTo>
                <a:cubicBezTo>
                  <a:pt x="1521451" y="466327"/>
                  <a:pt x="1571251" y="454546"/>
                  <a:pt x="1538370" y="463292"/>
                </a:cubicBezTo>
                <a:cubicBezTo>
                  <a:pt x="1516130" y="468231"/>
                  <a:pt x="1526025" y="470725"/>
                  <a:pt x="1536666" y="466918"/>
                </a:cubicBezTo>
                <a:cubicBezTo>
                  <a:pt x="1551882" y="467509"/>
                  <a:pt x="1560820" y="467329"/>
                  <a:pt x="1571461" y="463522"/>
                </a:cubicBezTo>
                <a:cubicBezTo>
                  <a:pt x="1571461" y="463522"/>
                  <a:pt x="1589337" y="463161"/>
                  <a:pt x="1591041" y="459535"/>
                </a:cubicBezTo>
                <a:cubicBezTo>
                  <a:pt x="1591998" y="462209"/>
                  <a:pt x="1578696" y="466968"/>
                  <a:pt x="1576035" y="467920"/>
                </a:cubicBezTo>
                <a:cubicBezTo>
                  <a:pt x="1553796" y="472858"/>
                  <a:pt x="1523575" y="480652"/>
                  <a:pt x="1496761" y="481194"/>
                </a:cubicBezTo>
                <a:cubicBezTo>
                  <a:pt x="1419400" y="499817"/>
                  <a:pt x="1343322" y="496863"/>
                  <a:pt x="1277139" y="496403"/>
                </a:cubicBezTo>
                <a:cubicBezTo>
                  <a:pt x="1293311" y="499668"/>
                  <a:pt x="1312144" y="501982"/>
                  <a:pt x="1327360" y="502573"/>
                </a:cubicBezTo>
                <a:cubicBezTo>
                  <a:pt x="1399820" y="503804"/>
                  <a:pt x="1482712" y="492253"/>
                  <a:pt x="1554962" y="484509"/>
                </a:cubicBezTo>
                <a:cubicBezTo>
                  <a:pt x="1523785" y="489628"/>
                  <a:pt x="1493564" y="497422"/>
                  <a:pt x="1467707" y="500638"/>
                </a:cubicBezTo>
                <a:cubicBezTo>
                  <a:pt x="1467707" y="500638"/>
                  <a:pt x="1423974" y="504215"/>
                  <a:pt x="1442806" y="506529"/>
                </a:cubicBezTo>
                <a:cubicBezTo>
                  <a:pt x="1454405" y="505397"/>
                  <a:pt x="1451744" y="506348"/>
                  <a:pt x="1468663" y="503313"/>
                </a:cubicBezTo>
                <a:cubicBezTo>
                  <a:pt x="1479305" y="499506"/>
                  <a:pt x="1493564" y="497422"/>
                  <a:pt x="1505162" y="496290"/>
                </a:cubicBezTo>
                <a:cubicBezTo>
                  <a:pt x="1535593" y="497472"/>
                  <a:pt x="1489410" y="510976"/>
                  <a:pt x="1484089" y="512880"/>
                </a:cubicBezTo>
                <a:cubicBezTo>
                  <a:pt x="1489410" y="510976"/>
                  <a:pt x="1526865" y="506628"/>
                  <a:pt x="1529526" y="505676"/>
                </a:cubicBezTo>
                <a:cubicBezTo>
                  <a:pt x="1466423" y="522216"/>
                  <a:pt x="1415456" y="522347"/>
                  <a:pt x="1360124" y="527056"/>
                </a:cubicBezTo>
                <a:cubicBezTo>
                  <a:pt x="1411092" y="526925"/>
                  <a:pt x="1449504" y="525252"/>
                  <a:pt x="1503879" y="517868"/>
                </a:cubicBezTo>
                <a:cubicBezTo>
                  <a:pt x="1537717" y="511797"/>
                  <a:pt x="1540377" y="510845"/>
                  <a:pt x="1580493" y="505546"/>
                </a:cubicBezTo>
                <a:cubicBezTo>
                  <a:pt x="1583153" y="504594"/>
                  <a:pt x="1656151" y="490549"/>
                  <a:pt x="1656151" y="490549"/>
                </a:cubicBezTo>
                <a:cubicBezTo>
                  <a:pt x="1657107" y="493223"/>
                  <a:pt x="1649126" y="496078"/>
                  <a:pt x="1649126" y="496078"/>
                </a:cubicBezTo>
                <a:cubicBezTo>
                  <a:pt x="1642102" y="501608"/>
                  <a:pt x="1630504" y="502740"/>
                  <a:pt x="1619862" y="506547"/>
                </a:cubicBezTo>
                <a:cubicBezTo>
                  <a:pt x="1584320" y="516245"/>
                  <a:pt x="1551439" y="524990"/>
                  <a:pt x="1514940" y="532013"/>
                </a:cubicBezTo>
                <a:cubicBezTo>
                  <a:pt x="1509620" y="533916"/>
                  <a:pt x="1491744" y="534277"/>
                  <a:pt x="1490040" y="537904"/>
                </a:cubicBezTo>
                <a:cubicBezTo>
                  <a:pt x="1490997" y="540578"/>
                  <a:pt x="1516854" y="537362"/>
                  <a:pt x="1519514" y="536411"/>
                </a:cubicBezTo>
                <a:cubicBezTo>
                  <a:pt x="1548989" y="534918"/>
                  <a:pt x="1496528" y="547651"/>
                  <a:pt x="1487590" y="547831"/>
                </a:cubicBezTo>
                <a:cubicBezTo>
                  <a:pt x="1472374" y="547240"/>
                  <a:pt x="1435876" y="554263"/>
                  <a:pt x="1453752" y="553902"/>
                </a:cubicBezTo>
                <a:cubicBezTo>
                  <a:pt x="1484183" y="555084"/>
                  <a:pt x="1505466" y="547470"/>
                  <a:pt x="1533236" y="549604"/>
                </a:cubicBezTo>
                <a:cubicBezTo>
                  <a:pt x="1552816" y="545617"/>
                  <a:pt x="1531533" y="553230"/>
                  <a:pt x="1523552" y="556085"/>
                </a:cubicBezTo>
                <a:cubicBezTo>
                  <a:pt x="1495991" y="562928"/>
                  <a:pt x="1490670" y="564831"/>
                  <a:pt x="1464813" y="568047"/>
                </a:cubicBezTo>
                <a:cubicBezTo>
                  <a:pt x="1455875" y="568227"/>
                  <a:pt x="1421080" y="571624"/>
                  <a:pt x="1441617" y="570311"/>
                </a:cubicBezTo>
                <a:cubicBezTo>
                  <a:pt x="1447894" y="571082"/>
                  <a:pt x="1462153" y="568999"/>
                  <a:pt x="1472048" y="571493"/>
                </a:cubicBezTo>
                <a:cubicBezTo>
                  <a:pt x="1488967" y="568457"/>
                  <a:pt x="1504182" y="569048"/>
                  <a:pt x="1515781" y="567916"/>
                </a:cubicBezTo>
                <a:cubicBezTo>
                  <a:pt x="1530996" y="568507"/>
                  <a:pt x="1552279" y="560893"/>
                  <a:pt x="1566538" y="558810"/>
                </a:cubicBezTo>
                <a:cubicBezTo>
                  <a:pt x="1587074" y="557497"/>
                  <a:pt x="1551532" y="567195"/>
                  <a:pt x="1553446" y="572544"/>
                </a:cubicBezTo>
                <a:cubicBezTo>
                  <a:pt x="1550786" y="573496"/>
                  <a:pt x="1561427" y="569689"/>
                  <a:pt x="1561427" y="569689"/>
                </a:cubicBezTo>
                <a:cubicBezTo>
                  <a:pt x="1552699" y="578845"/>
                  <a:pt x="1548125" y="574447"/>
                  <a:pt x="1532163" y="580158"/>
                </a:cubicBezTo>
                <a:cubicBezTo>
                  <a:pt x="1536737" y="584555"/>
                  <a:pt x="1555360" y="577893"/>
                  <a:pt x="1539398" y="583604"/>
                </a:cubicBezTo>
                <a:cubicBezTo>
                  <a:pt x="1526096" y="588362"/>
                  <a:pt x="1495665" y="587180"/>
                  <a:pt x="1485980" y="593662"/>
                </a:cubicBezTo>
                <a:cubicBezTo>
                  <a:pt x="1482363" y="591939"/>
                  <a:pt x="1473425" y="592119"/>
                  <a:pt x="1468104" y="594023"/>
                </a:cubicBezTo>
                <a:cubicBezTo>
                  <a:pt x="1471721" y="595746"/>
                  <a:pt x="1480659" y="595565"/>
                  <a:pt x="1485980" y="593662"/>
                </a:cubicBezTo>
                <a:cubicBezTo>
                  <a:pt x="1507473" y="595024"/>
                  <a:pt x="1529713" y="590085"/>
                  <a:pt x="1554613" y="584194"/>
                </a:cubicBezTo>
                <a:cubicBezTo>
                  <a:pt x="1490764" y="607035"/>
                  <a:pt x="1440753" y="609841"/>
                  <a:pt x="1384465" y="611875"/>
                </a:cubicBezTo>
                <a:cubicBezTo>
                  <a:pt x="1342436" y="611825"/>
                  <a:pt x="1296789" y="610052"/>
                  <a:pt x="1256463" y="606376"/>
                </a:cubicBezTo>
                <a:cubicBezTo>
                  <a:pt x="1189324" y="603241"/>
                  <a:pt x="1138893" y="588095"/>
                  <a:pt x="1077820" y="576756"/>
                </a:cubicBezTo>
                <a:cubicBezTo>
                  <a:pt x="1070586" y="573310"/>
                  <a:pt x="1024729" y="562561"/>
                  <a:pt x="1019409" y="564465"/>
                </a:cubicBezTo>
                <a:cubicBezTo>
                  <a:pt x="1016748" y="565417"/>
                  <a:pt x="1020365" y="567140"/>
                  <a:pt x="1023026" y="566188"/>
                </a:cubicBezTo>
                <a:cubicBezTo>
                  <a:pt x="1036538" y="570405"/>
                  <a:pt x="1063562" y="578840"/>
                  <a:pt x="1072500" y="578659"/>
                </a:cubicBezTo>
                <a:cubicBezTo>
                  <a:pt x="1136442" y="598023"/>
                  <a:pt x="1184960" y="607820"/>
                  <a:pt x="1251353" y="617256"/>
                </a:cubicBezTo>
                <a:cubicBezTo>
                  <a:pt x="1330301" y="628234"/>
                  <a:pt x="1407125" y="624888"/>
                  <a:pt x="1492888" y="621361"/>
                </a:cubicBezTo>
                <a:cubicBezTo>
                  <a:pt x="1498208" y="619457"/>
                  <a:pt x="1509807" y="618325"/>
                  <a:pt x="1512467" y="617373"/>
                </a:cubicBezTo>
                <a:cubicBezTo>
                  <a:pt x="1512467" y="617373"/>
                  <a:pt x="1496505" y="623084"/>
                  <a:pt x="1510764" y="621000"/>
                </a:cubicBezTo>
                <a:cubicBezTo>
                  <a:pt x="1522362" y="619868"/>
                  <a:pt x="1550879" y="615700"/>
                  <a:pt x="1557157" y="616471"/>
                </a:cubicBezTo>
                <a:cubicBezTo>
                  <a:pt x="1485117" y="633191"/>
                  <a:pt x="1419890" y="635406"/>
                  <a:pt x="1351047" y="635897"/>
                </a:cubicBezTo>
                <a:cubicBezTo>
                  <a:pt x="1351047" y="635897"/>
                  <a:pt x="1351047" y="635897"/>
                  <a:pt x="1348387" y="636849"/>
                </a:cubicBezTo>
                <a:cubicBezTo>
                  <a:pt x="1347430" y="634174"/>
                  <a:pt x="1345726" y="637801"/>
                  <a:pt x="1342109" y="636078"/>
                </a:cubicBezTo>
                <a:cubicBezTo>
                  <a:pt x="1343066" y="638753"/>
                  <a:pt x="1345726" y="637801"/>
                  <a:pt x="1348387" y="636849"/>
                </a:cubicBezTo>
                <a:cubicBezTo>
                  <a:pt x="1349344" y="639524"/>
                  <a:pt x="1351047" y="635897"/>
                  <a:pt x="1351047" y="635897"/>
                </a:cubicBezTo>
                <a:cubicBezTo>
                  <a:pt x="1386052" y="641477"/>
                  <a:pt x="1420847" y="638081"/>
                  <a:pt x="1452235" y="641937"/>
                </a:cubicBezTo>
                <a:cubicBezTo>
                  <a:pt x="1465537" y="637179"/>
                  <a:pt x="1471068" y="644251"/>
                  <a:pt x="1463087" y="647106"/>
                </a:cubicBezTo>
                <a:cubicBezTo>
                  <a:pt x="1444464" y="653768"/>
                  <a:pt x="1406799" y="649140"/>
                  <a:pt x="1393497" y="653899"/>
                </a:cubicBezTo>
                <a:cubicBezTo>
                  <a:pt x="1391583" y="648549"/>
                  <a:pt x="1388923" y="649501"/>
                  <a:pt x="1388923" y="649501"/>
                </a:cubicBezTo>
                <a:cubicBezTo>
                  <a:pt x="1386262" y="650453"/>
                  <a:pt x="1380942" y="652356"/>
                  <a:pt x="1380942" y="652356"/>
                </a:cubicBezTo>
                <a:cubicBezTo>
                  <a:pt x="1386262" y="650453"/>
                  <a:pt x="1388923" y="649501"/>
                  <a:pt x="1388923" y="649501"/>
                </a:cubicBezTo>
                <a:cubicBezTo>
                  <a:pt x="1390836" y="654850"/>
                  <a:pt x="1393497" y="653899"/>
                  <a:pt x="1393497" y="653899"/>
                </a:cubicBezTo>
                <a:cubicBezTo>
                  <a:pt x="1411373" y="653538"/>
                  <a:pt x="1422971" y="652406"/>
                  <a:pt x="1439143" y="655671"/>
                </a:cubicBezTo>
                <a:cubicBezTo>
                  <a:pt x="1444464" y="653768"/>
                  <a:pt x="1489901" y="646565"/>
                  <a:pt x="1490858" y="649240"/>
                </a:cubicBezTo>
                <a:cubicBezTo>
                  <a:pt x="1490858" y="649240"/>
                  <a:pt x="1449995" y="660840"/>
                  <a:pt x="1466914" y="657805"/>
                </a:cubicBezTo>
                <a:cubicBezTo>
                  <a:pt x="1493728" y="657264"/>
                  <a:pt x="1518628" y="651373"/>
                  <a:pt x="1541825" y="649109"/>
                </a:cubicBezTo>
                <a:cubicBezTo>
                  <a:pt x="1543155" y="648633"/>
                  <a:pt x="1546327" y="648064"/>
                  <a:pt x="1549975" y="647513"/>
                </a:cubicBezTo>
                <a:lnTo>
                  <a:pt x="1553237" y="647073"/>
                </a:lnTo>
                <a:lnTo>
                  <a:pt x="1473151" y="661608"/>
                </a:lnTo>
                <a:cubicBezTo>
                  <a:pt x="1446722" y="664274"/>
                  <a:pt x="1421478" y="665008"/>
                  <a:pt x="1394664" y="665549"/>
                </a:cubicBezTo>
                <a:cubicBezTo>
                  <a:pt x="1391047" y="663826"/>
                  <a:pt x="1362529" y="667994"/>
                  <a:pt x="1374127" y="666862"/>
                </a:cubicBezTo>
                <a:cubicBezTo>
                  <a:pt x="1396577" y="670899"/>
                  <a:pt x="1420731" y="671309"/>
                  <a:pt x="1443928" y="669045"/>
                </a:cubicBezTo>
                <a:cubicBezTo>
                  <a:pt x="1421688" y="673984"/>
                  <a:pt x="1402855" y="671670"/>
                  <a:pt x="1380615" y="676609"/>
                </a:cubicBezTo>
                <a:cubicBezTo>
                  <a:pt x="1394874" y="674525"/>
                  <a:pt x="1404769" y="677019"/>
                  <a:pt x="1417324" y="678562"/>
                </a:cubicBezTo>
                <a:cubicBezTo>
                  <a:pt x="1404022" y="683320"/>
                  <a:pt x="1396787" y="679874"/>
                  <a:pt x="1385189" y="681007"/>
                </a:cubicBezTo>
                <a:cubicBezTo>
                  <a:pt x="1382529" y="681958"/>
                  <a:pt x="1378165" y="686536"/>
                  <a:pt x="1369227" y="686717"/>
                </a:cubicBezTo>
                <a:cubicBezTo>
                  <a:pt x="1366566" y="687668"/>
                  <a:pt x="1346777" y="682680"/>
                  <a:pt x="1344117" y="683632"/>
                </a:cubicBezTo>
                <a:cubicBezTo>
                  <a:pt x="1335389" y="692788"/>
                  <a:pt x="1354968" y="688801"/>
                  <a:pt x="1360289" y="686897"/>
                </a:cubicBezTo>
                <a:cubicBezTo>
                  <a:pt x="1360289" y="686897"/>
                  <a:pt x="1360289" y="686897"/>
                  <a:pt x="1353265" y="692427"/>
                </a:cubicBezTo>
                <a:cubicBezTo>
                  <a:pt x="1376671" y="699139"/>
                  <a:pt x="1411466" y="695742"/>
                  <a:pt x="1461477" y="692937"/>
                </a:cubicBezTo>
                <a:cubicBezTo>
                  <a:pt x="1484674" y="690673"/>
                  <a:pt x="1536388" y="684241"/>
                  <a:pt x="1562245" y="681025"/>
                </a:cubicBezTo>
                <a:cubicBezTo>
                  <a:pt x="1562245" y="681025"/>
                  <a:pt x="1586398" y="681435"/>
                  <a:pt x="1574800" y="682567"/>
                </a:cubicBezTo>
                <a:cubicBezTo>
                  <a:pt x="1532981" y="691494"/>
                  <a:pt x="1484884" y="699648"/>
                  <a:pt x="1452959" y="711069"/>
                </a:cubicBezTo>
                <a:cubicBezTo>
                  <a:pt x="1452959" y="711069"/>
                  <a:pt x="1451256" y="714695"/>
                  <a:pt x="1447638" y="712972"/>
                </a:cubicBezTo>
                <a:cubicBezTo>
                  <a:pt x="1436997" y="716779"/>
                  <a:pt x="1426145" y="711610"/>
                  <a:pt x="1414547" y="712742"/>
                </a:cubicBezTo>
                <a:cubicBezTo>
                  <a:pt x="1409226" y="714646"/>
                  <a:pt x="1390604" y="721307"/>
                  <a:pt x="1399541" y="721127"/>
                </a:cubicBezTo>
                <a:cubicBezTo>
                  <a:pt x="1424652" y="724212"/>
                  <a:pt x="1451256" y="714695"/>
                  <a:pt x="1474662" y="721407"/>
                </a:cubicBezTo>
                <a:cubicBezTo>
                  <a:pt x="1509667" y="726986"/>
                  <a:pt x="1453379" y="729020"/>
                  <a:pt x="1436460" y="732056"/>
                </a:cubicBezTo>
                <a:cubicBezTo>
                  <a:pt x="1426565" y="729562"/>
                  <a:pt x="1421245" y="731465"/>
                  <a:pt x="1414967" y="730694"/>
                </a:cubicBezTo>
                <a:cubicBezTo>
                  <a:pt x="1403369" y="731826"/>
                  <a:pt x="1380172" y="734090"/>
                  <a:pt x="1389110" y="733910"/>
                </a:cubicBezTo>
                <a:cubicBezTo>
                  <a:pt x="1404326" y="734501"/>
                  <a:pt x="1415924" y="733368"/>
                  <a:pt x="1425819" y="735863"/>
                </a:cubicBezTo>
                <a:cubicBezTo>
                  <a:pt x="1434757" y="735682"/>
                  <a:pt x="1481360" y="740130"/>
                  <a:pt x="1450182" y="745249"/>
                </a:cubicBezTo>
                <a:cubicBezTo>
                  <a:pt x="1437627" y="743706"/>
                  <a:pt x="1422412" y="743116"/>
                  <a:pt x="1408153" y="745199"/>
                </a:cubicBezTo>
                <a:cubicBezTo>
                  <a:pt x="1363463" y="746101"/>
                  <a:pt x="1318773" y="747003"/>
                  <a:pt x="1278447" y="743327"/>
                </a:cubicBezTo>
                <a:cubicBezTo>
                  <a:pt x="1170982" y="736516"/>
                  <a:pt x="1064589" y="699152"/>
                  <a:pt x="963938" y="677835"/>
                </a:cubicBezTo>
                <a:cubicBezTo>
                  <a:pt x="914464" y="665363"/>
                  <a:pt x="861583" y="660145"/>
                  <a:pt x="805295" y="662179"/>
                </a:cubicBezTo>
                <a:cubicBezTo>
                  <a:pt x="807955" y="661227"/>
                  <a:pt x="807955" y="661227"/>
                  <a:pt x="807955" y="661227"/>
                </a:cubicBezTo>
                <a:cubicBezTo>
                  <a:pt x="807955" y="661227"/>
                  <a:pt x="786462" y="659865"/>
                  <a:pt x="781141" y="661768"/>
                </a:cubicBezTo>
                <a:cubicBezTo>
                  <a:pt x="755284" y="664984"/>
                  <a:pt x="716872" y="666658"/>
                  <a:pt x="698249" y="673320"/>
                </a:cubicBezTo>
                <a:cubicBezTo>
                  <a:pt x="696336" y="667970"/>
                  <a:pt x="691972" y="672548"/>
                  <a:pt x="689311" y="673500"/>
                </a:cubicBezTo>
                <a:cubicBezTo>
                  <a:pt x="679417" y="671006"/>
                  <a:pt x="674306" y="681885"/>
                  <a:pt x="689311" y="673500"/>
                </a:cubicBezTo>
                <a:cubicBezTo>
                  <a:pt x="690268" y="676175"/>
                  <a:pt x="694632" y="671597"/>
                  <a:pt x="698249" y="673320"/>
                </a:cubicBezTo>
                <a:cubicBezTo>
                  <a:pt x="725063" y="672778"/>
                  <a:pt x="749007" y="664213"/>
                  <a:pt x="773160" y="664624"/>
                </a:cubicBezTo>
                <a:cubicBezTo>
                  <a:pt x="773160" y="664624"/>
                  <a:pt x="773160" y="664624"/>
                  <a:pt x="767839" y="666527"/>
                </a:cubicBezTo>
                <a:cubicBezTo>
                  <a:pt x="771457" y="668250"/>
                  <a:pt x="789332" y="667889"/>
                  <a:pt x="806252" y="664854"/>
                </a:cubicBezTo>
                <a:cubicBezTo>
                  <a:pt x="956493" y="665413"/>
                  <a:pt x="1068627" y="718826"/>
                  <a:pt x="1203326" y="743048"/>
                </a:cubicBezTo>
                <a:cubicBezTo>
                  <a:pt x="1244609" y="749398"/>
                  <a:pt x="1290256" y="751171"/>
                  <a:pt x="1334199" y="756570"/>
                </a:cubicBezTo>
                <a:cubicBezTo>
                  <a:pt x="1334864" y="756332"/>
                  <a:pt x="1336826" y="756573"/>
                  <a:pt x="1339183" y="757003"/>
                </a:cubicBezTo>
                <a:lnTo>
                  <a:pt x="1344472" y="758126"/>
                </a:lnTo>
                <a:lnTo>
                  <a:pt x="1307079" y="758352"/>
                </a:lnTo>
                <a:cubicBezTo>
                  <a:pt x="1294217" y="758051"/>
                  <a:pt x="1282380" y="758514"/>
                  <a:pt x="1273547" y="763182"/>
                </a:cubicBezTo>
                <a:cubicBezTo>
                  <a:pt x="1295040" y="764544"/>
                  <a:pt x="1326638" y="777377"/>
                  <a:pt x="1355365" y="782185"/>
                </a:cubicBezTo>
                <a:cubicBezTo>
                  <a:pt x="1361643" y="782956"/>
                  <a:pt x="1394735" y="783186"/>
                  <a:pt x="1378772" y="788897"/>
                </a:cubicBezTo>
                <a:cubicBezTo>
                  <a:pt x="1350255" y="793064"/>
                  <a:pt x="1330465" y="788076"/>
                  <a:pt x="1304608" y="791291"/>
                </a:cubicBezTo>
                <a:cubicBezTo>
                  <a:pt x="1302694" y="785942"/>
                  <a:pt x="1295880" y="800448"/>
                  <a:pt x="1304608" y="791291"/>
                </a:cubicBezTo>
                <a:cubicBezTo>
                  <a:pt x="1312799" y="797412"/>
                  <a:pt x="1323441" y="793605"/>
                  <a:pt x="1330675" y="797051"/>
                </a:cubicBezTo>
                <a:cubicBezTo>
                  <a:pt x="1362063" y="800908"/>
                  <a:pt x="1304818" y="800267"/>
                  <a:pt x="1304818" y="800267"/>
                </a:cubicBezTo>
                <a:cubicBezTo>
                  <a:pt x="1296837" y="803122"/>
                  <a:pt x="1322904" y="808882"/>
                  <a:pt x="1322904" y="808882"/>
                </a:cubicBezTo>
                <a:cubicBezTo>
                  <a:pt x="1322904" y="808882"/>
                  <a:pt x="1322904" y="808882"/>
                  <a:pt x="1314923" y="811737"/>
                </a:cubicBezTo>
                <a:cubicBezTo>
                  <a:pt x="1314176" y="818038"/>
                  <a:pt x="1332799" y="811377"/>
                  <a:pt x="1337373" y="815774"/>
                </a:cubicBezTo>
                <a:cubicBezTo>
                  <a:pt x="1326732" y="819581"/>
                  <a:pt x="1323114" y="817858"/>
                  <a:pt x="1316837" y="817087"/>
                </a:cubicBezTo>
                <a:cubicBezTo>
                  <a:pt x="1305238" y="818219"/>
                  <a:pt x="1299918" y="820122"/>
                  <a:pt x="1293640" y="819351"/>
                </a:cubicBezTo>
                <a:cubicBezTo>
                  <a:pt x="1288319" y="821254"/>
                  <a:pt x="1281085" y="817808"/>
                  <a:pt x="1277468" y="816085"/>
                </a:cubicBezTo>
                <a:cubicBezTo>
                  <a:pt x="1274807" y="817037"/>
                  <a:pt x="1266826" y="819892"/>
                  <a:pt x="1264166" y="820844"/>
                </a:cubicBezTo>
                <a:cubicBezTo>
                  <a:pt x="1246290" y="821205"/>
                  <a:pt x="1226500" y="816216"/>
                  <a:pt x="1212988" y="811999"/>
                </a:cubicBezTo>
                <a:cubicBezTo>
                  <a:pt x="1193199" y="807010"/>
                  <a:pt x="1173409" y="802022"/>
                  <a:pt x="1157237" y="798756"/>
                </a:cubicBezTo>
                <a:cubicBezTo>
                  <a:pt x="1056585" y="777439"/>
                  <a:pt x="966365" y="743340"/>
                  <a:pt x="865177" y="737301"/>
                </a:cubicBezTo>
                <a:cubicBezTo>
                  <a:pt x="844641" y="738613"/>
                  <a:pt x="819531" y="735528"/>
                  <a:pt x="797291" y="740467"/>
                </a:cubicBezTo>
                <a:cubicBezTo>
                  <a:pt x="788353" y="740647"/>
                  <a:pt x="772180" y="737382"/>
                  <a:pt x="757922" y="739465"/>
                </a:cubicBezTo>
                <a:cubicBezTo>
                  <a:pt x="735682" y="744404"/>
                  <a:pt x="705461" y="752198"/>
                  <a:pt x="679604" y="755414"/>
                </a:cubicBezTo>
                <a:cubicBezTo>
                  <a:pt x="674283" y="757318"/>
                  <a:pt x="668005" y="756546"/>
                  <a:pt x="665345" y="757498"/>
                </a:cubicBezTo>
                <a:cubicBezTo>
                  <a:pt x="668005" y="756546"/>
                  <a:pt x="680351" y="749113"/>
                  <a:pt x="667049" y="753872"/>
                </a:cubicBezTo>
                <a:cubicBezTo>
                  <a:pt x="643852" y="756136"/>
                  <a:pt x="619909" y="764701"/>
                  <a:pt x="599372" y="766014"/>
                </a:cubicBezTo>
                <a:cubicBezTo>
                  <a:pt x="587774" y="767146"/>
                  <a:pt x="573515" y="769230"/>
                  <a:pt x="561917" y="770362"/>
                </a:cubicBezTo>
                <a:cubicBezTo>
                  <a:pt x="556596" y="772265"/>
                  <a:pt x="551275" y="774169"/>
                  <a:pt x="543294" y="777024"/>
                </a:cubicBezTo>
                <a:cubicBezTo>
                  <a:pt x="543294" y="777024"/>
                  <a:pt x="543294" y="777024"/>
                  <a:pt x="544998" y="773397"/>
                </a:cubicBezTo>
                <a:cubicBezTo>
                  <a:pt x="550319" y="771494"/>
                  <a:pt x="550319" y="771494"/>
                  <a:pt x="550319" y="771494"/>
                </a:cubicBezTo>
                <a:cubicBezTo>
                  <a:pt x="551275" y="774169"/>
                  <a:pt x="550319" y="771494"/>
                  <a:pt x="544998" y="773397"/>
                </a:cubicBezTo>
                <a:cubicBezTo>
                  <a:pt x="544998" y="773397"/>
                  <a:pt x="544998" y="773397"/>
                  <a:pt x="540424" y="769000"/>
                </a:cubicBezTo>
                <a:cubicBezTo>
                  <a:pt x="525208" y="768409"/>
                  <a:pt x="504882" y="778697"/>
                  <a:pt x="488920" y="784407"/>
                </a:cubicBezTo>
                <a:cubicBezTo>
                  <a:pt x="445397" y="796960"/>
                  <a:pt x="382505" y="822475"/>
                  <a:pt x="353240" y="832944"/>
                </a:cubicBezTo>
                <a:cubicBezTo>
                  <a:pt x="350580" y="833896"/>
                  <a:pt x="345259" y="835799"/>
                  <a:pt x="339938" y="837702"/>
                </a:cubicBezTo>
                <a:cubicBezTo>
                  <a:pt x="347920" y="834847"/>
                  <a:pt x="356647" y="825691"/>
                  <a:pt x="351327" y="827595"/>
                </a:cubicBezTo>
                <a:cubicBezTo>
                  <a:pt x="367289" y="821884"/>
                  <a:pt x="395596" y="808741"/>
                  <a:pt x="414219" y="802079"/>
                </a:cubicBezTo>
                <a:cubicBezTo>
                  <a:pt x="438162" y="793514"/>
                  <a:pt x="467427" y="783045"/>
                  <a:pt x="513610" y="769541"/>
                </a:cubicBezTo>
                <a:cubicBezTo>
                  <a:pt x="518931" y="767637"/>
                  <a:pt x="541170" y="762698"/>
                  <a:pt x="545534" y="758120"/>
                </a:cubicBezTo>
                <a:cubicBezTo>
                  <a:pt x="546491" y="760795"/>
                  <a:pt x="533936" y="759252"/>
                  <a:pt x="533936" y="759252"/>
                </a:cubicBezTo>
                <a:cubicBezTo>
                  <a:pt x="526702" y="755806"/>
                  <a:pt x="496691" y="772576"/>
                  <a:pt x="494777" y="767227"/>
                </a:cubicBezTo>
                <a:cubicBezTo>
                  <a:pt x="491160" y="765504"/>
                  <a:pt x="461896" y="775973"/>
                  <a:pt x="464556" y="775021"/>
                </a:cubicBezTo>
                <a:cubicBezTo>
                  <a:pt x="451254" y="779779"/>
                  <a:pt x="432632" y="786441"/>
                  <a:pt x="419330" y="791200"/>
                </a:cubicBezTo>
                <a:cubicBezTo>
                  <a:pt x="414009" y="793103"/>
                  <a:pt x="373146" y="804704"/>
                  <a:pt x="394429" y="797090"/>
                </a:cubicBezTo>
                <a:cubicBezTo>
                  <a:pt x="415712" y="789477"/>
                  <a:pt x="432632" y="786441"/>
                  <a:pt x="452958" y="776153"/>
                </a:cubicBezTo>
                <a:cubicBezTo>
                  <a:pt x="466260" y="771394"/>
                  <a:pt x="452958" y="776153"/>
                  <a:pt x="457322" y="771575"/>
                </a:cubicBezTo>
                <a:cubicBezTo>
                  <a:pt x="462642" y="769671"/>
                  <a:pt x="473284" y="765865"/>
                  <a:pt x="480308" y="760335"/>
                </a:cubicBezTo>
                <a:cubicBezTo>
                  <a:pt x="488289" y="757480"/>
                  <a:pt x="489993" y="753853"/>
                  <a:pt x="495314" y="751950"/>
                </a:cubicBezTo>
                <a:cubicBezTo>
                  <a:pt x="498721" y="744697"/>
                  <a:pt x="508616" y="747191"/>
                  <a:pt x="511276" y="746240"/>
                </a:cubicBezTo>
                <a:cubicBezTo>
                  <a:pt x="512023" y="739939"/>
                  <a:pt x="508406" y="738216"/>
                  <a:pt x="507449" y="735541"/>
                </a:cubicBezTo>
                <a:cubicBezTo>
                  <a:pt x="518090" y="731734"/>
                  <a:pt x="557249" y="723760"/>
                  <a:pt x="575872" y="717098"/>
                </a:cubicBezTo>
                <a:cubicBezTo>
                  <a:pt x="575872" y="717098"/>
                  <a:pt x="598859" y="705858"/>
                  <a:pt x="587260" y="706990"/>
                </a:cubicBezTo>
                <a:cubicBezTo>
                  <a:pt x="571298" y="712700"/>
                  <a:pt x="551718" y="716687"/>
                  <a:pt x="532139" y="720675"/>
                </a:cubicBezTo>
                <a:cubicBezTo>
                  <a:pt x="524158" y="723530"/>
                  <a:pt x="489573" y="735902"/>
                  <a:pt x="487659" y="730552"/>
                </a:cubicBezTo>
                <a:cubicBezTo>
                  <a:pt x="484999" y="731504"/>
                  <a:pt x="542780" y="716868"/>
                  <a:pt x="513306" y="718361"/>
                </a:cubicBezTo>
                <a:cubicBezTo>
                  <a:pt x="485746" y="725203"/>
                  <a:pt x="520330" y="712831"/>
                  <a:pt x="528312" y="709976"/>
                </a:cubicBezTo>
                <a:cubicBezTo>
                  <a:pt x="533632" y="708072"/>
                  <a:pt x="555872" y="703133"/>
                  <a:pt x="565557" y="696652"/>
                </a:cubicBezTo>
                <a:cubicBezTo>
                  <a:pt x="579606" y="685592"/>
                  <a:pt x="532676" y="705398"/>
                  <a:pt x="516713" y="711108"/>
                </a:cubicBezTo>
                <a:cubicBezTo>
                  <a:pt x="475851" y="722709"/>
                  <a:pt x="459888" y="728419"/>
                  <a:pt x="426050" y="734490"/>
                </a:cubicBezTo>
                <a:cubicBezTo>
                  <a:pt x="385188" y="746091"/>
                  <a:pt x="328363" y="763402"/>
                  <a:pt x="289414" y="780352"/>
                </a:cubicBezTo>
                <a:cubicBezTo>
                  <a:pt x="278773" y="784159"/>
                  <a:pt x="249718" y="803603"/>
                  <a:pt x="260150" y="790821"/>
                </a:cubicBezTo>
                <a:cubicBezTo>
                  <a:pt x="264514" y="786243"/>
                  <a:pt x="261853" y="787194"/>
                  <a:pt x="277816" y="781484"/>
                </a:cubicBezTo>
                <a:cubicBezTo>
                  <a:pt x="303463" y="769292"/>
                  <a:pt x="353053" y="748535"/>
                  <a:pt x="369015" y="742825"/>
                </a:cubicBezTo>
                <a:cubicBezTo>
                  <a:pt x="358374" y="746632"/>
                  <a:pt x="345072" y="751390"/>
                  <a:pt x="339751" y="753294"/>
                </a:cubicBezTo>
                <a:cubicBezTo>
                  <a:pt x="313147" y="762811"/>
                  <a:pt x="294525" y="769473"/>
                  <a:pt x="270581" y="778038"/>
                </a:cubicBezTo>
                <a:cubicBezTo>
                  <a:pt x="259940" y="781845"/>
                  <a:pt x="224608" y="800518"/>
                  <a:pt x="220991" y="798795"/>
                </a:cubicBezTo>
                <a:cubicBezTo>
                  <a:pt x="220034" y="796120"/>
                  <a:pt x="235996" y="790410"/>
                  <a:pt x="241317" y="788507"/>
                </a:cubicBezTo>
                <a:cubicBezTo>
                  <a:pt x="259730" y="772869"/>
                  <a:pt x="217164" y="788096"/>
                  <a:pt x="217164" y="788096"/>
                </a:cubicBezTo>
                <a:cubicBezTo>
                  <a:pt x="217164" y="788096"/>
                  <a:pt x="230465" y="783338"/>
                  <a:pt x="234829" y="778760"/>
                </a:cubicBezTo>
                <a:cubicBezTo>
                  <a:pt x="237490" y="777808"/>
                  <a:pt x="233873" y="776085"/>
                  <a:pt x="236533" y="775133"/>
                </a:cubicBezTo>
                <a:cubicBezTo>
                  <a:pt x="246964" y="762351"/>
                  <a:pt x="279099" y="759906"/>
                  <a:pt x="294851" y="745220"/>
                </a:cubicBezTo>
                <a:cubicBezTo>
                  <a:pt x="312727" y="744859"/>
                  <a:pt x="298258" y="737967"/>
                  <a:pt x="294851" y="745220"/>
                </a:cubicBezTo>
                <a:cubicBezTo>
                  <a:pt x="285913" y="745400"/>
                  <a:pt x="278142" y="757231"/>
                  <a:pt x="270908" y="753785"/>
                </a:cubicBezTo>
                <a:cubicBezTo>
                  <a:pt x="268247" y="754737"/>
                  <a:pt x="300919" y="737016"/>
                  <a:pt x="298258" y="737967"/>
                </a:cubicBezTo>
                <a:cubicBezTo>
                  <a:pt x="315924" y="728631"/>
                  <a:pt x="321245" y="726727"/>
                  <a:pt x="361151" y="712452"/>
                </a:cubicBezTo>
                <a:cubicBezTo>
                  <a:pt x="371792" y="708645"/>
                  <a:pt x="429364" y="685033"/>
                  <a:pt x="432024" y="684081"/>
                </a:cubicBezTo>
                <a:cubicBezTo>
                  <a:pt x="432024" y="684081"/>
                  <a:pt x="408827" y="686345"/>
                  <a:pt x="400846" y="689200"/>
                </a:cubicBezTo>
                <a:cubicBezTo>
                  <a:pt x="346682" y="705560"/>
                  <a:pt x="306776" y="719835"/>
                  <a:pt x="259846" y="739641"/>
                </a:cubicBezTo>
                <a:cubicBezTo>
                  <a:pt x="243884" y="745351"/>
                  <a:pt x="191843" y="776035"/>
                  <a:pt x="208552" y="764024"/>
                </a:cubicBezTo>
                <a:cubicBezTo>
                  <a:pt x="209299" y="757723"/>
                  <a:pt x="224304" y="749338"/>
                  <a:pt x="229625" y="747435"/>
                </a:cubicBezTo>
                <a:cubicBezTo>
                  <a:pt x="255272" y="735243"/>
                  <a:pt x="211003" y="754096"/>
                  <a:pt x="208342" y="755048"/>
                </a:cubicBezTo>
                <a:cubicBezTo>
                  <a:pt x="208342" y="755048"/>
                  <a:pt x="209089" y="748747"/>
                  <a:pt x="210046" y="751422"/>
                </a:cubicBezTo>
                <a:cubicBezTo>
                  <a:pt x="209089" y="748747"/>
                  <a:pt x="204725" y="753325"/>
                  <a:pt x="204725" y="753325"/>
                </a:cubicBezTo>
                <a:cubicBezTo>
                  <a:pt x="180781" y="761890"/>
                  <a:pt x="210792" y="745121"/>
                  <a:pt x="222181" y="735013"/>
                </a:cubicBezTo>
                <a:cubicBezTo>
                  <a:pt x="266450" y="716159"/>
                  <a:pt x="318701" y="694450"/>
                  <a:pt x="360310" y="676549"/>
                </a:cubicBezTo>
                <a:cubicBezTo>
                  <a:pt x="369995" y="670067"/>
                  <a:pt x="427777" y="655431"/>
                  <a:pt x="432141" y="650853"/>
                </a:cubicBezTo>
                <a:cubicBezTo>
                  <a:pt x="433844" y="647226"/>
                  <a:pt x="399259" y="659598"/>
                  <a:pt x="391278" y="662453"/>
                </a:cubicBezTo>
                <a:cubicBezTo>
                  <a:pt x="369995" y="670067"/>
                  <a:pt x="351372" y="676729"/>
                  <a:pt x="335410" y="682439"/>
                </a:cubicBezTo>
                <a:cubicBezTo>
                  <a:pt x="295504" y="696715"/>
                  <a:pt x="260709" y="700111"/>
                  <a:pt x="222717" y="719736"/>
                </a:cubicBezTo>
                <a:cubicBezTo>
                  <a:pt x="220057" y="720688"/>
                  <a:pt x="200688" y="733651"/>
                  <a:pt x="199731" y="730976"/>
                </a:cubicBezTo>
                <a:cubicBezTo>
                  <a:pt x="199731" y="730976"/>
                  <a:pt x="209415" y="724494"/>
                  <a:pt x="217397" y="721639"/>
                </a:cubicBezTo>
                <a:cubicBezTo>
                  <a:pt x="234106" y="709628"/>
                  <a:pt x="241130" y="704098"/>
                  <a:pt x="257092" y="698388"/>
                </a:cubicBezTo>
                <a:cubicBezTo>
                  <a:pt x="264116" y="692858"/>
                  <a:pt x="289763" y="680666"/>
                  <a:pt x="268480" y="688280"/>
                </a:cubicBezTo>
                <a:cubicBezTo>
                  <a:pt x="239216" y="698749"/>
                  <a:pt x="218890" y="709037"/>
                  <a:pt x="193243" y="721229"/>
                </a:cubicBezTo>
                <a:cubicBezTo>
                  <a:pt x="182602" y="725036"/>
                  <a:pt x="157701" y="730926"/>
                  <a:pt x="172707" y="722541"/>
                </a:cubicBezTo>
                <a:cubicBezTo>
                  <a:pt x="183348" y="718734"/>
                  <a:pt x="187712" y="714156"/>
                  <a:pt x="193033" y="712253"/>
                </a:cubicBezTo>
                <a:cubicBezTo>
                  <a:pt x="229111" y="687279"/>
                  <a:pt x="285936" y="669968"/>
                  <a:pt x="313287" y="654150"/>
                </a:cubicBezTo>
                <a:cubicBezTo>
                  <a:pt x="328292" y="645765"/>
                  <a:pt x="336273" y="642910"/>
                  <a:pt x="354896" y="636248"/>
                </a:cubicBezTo>
                <a:cubicBezTo>
                  <a:pt x="357556" y="635296"/>
                  <a:pt x="379796" y="630357"/>
                  <a:pt x="384160" y="625779"/>
                </a:cubicBezTo>
                <a:cubicBezTo>
                  <a:pt x="384160" y="625779"/>
                  <a:pt x="345001" y="633753"/>
                  <a:pt x="342341" y="634705"/>
                </a:cubicBezTo>
                <a:cubicBezTo>
                  <a:pt x="331699" y="638512"/>
                  <a:pt x="321268" y="651294"/>
                  <a:pt x="305095" y="648029"/>
                </a:cubicBezTo>
                <a:cubicBezTo>
                  <a:pt x="312330" y="651475"/>
                  <a:pt x="316484" y="637921"/>
                  <a:pt x="308503" y="640776"/>
                </a:cubicBezTo>
                <a:cubicBezTo>
                  <a:pt x="322551" y="629716"/>
                  <a:pt x="371395" y="615261"/>
                  <a:pt x="390017" y="608599"/>
                </a:cubicBezTo>
                <a:cubicBezTo>
                  <a:pt x="405980" y="602888"/>
                  <a:pt x="453867" y="585758"/>
                  <a:pt x="469829" y="580048"/>
                </a:cubicBezTo>
                <a:cubicBezTo>
                  <a:pt x="476106" y="580819"/>
                  <a:pt x="486748" y="577012"/>
                  <a:pt x="486748" y="577012"/>
                </a:cubicBezTo>
                <a:cubicBezTo>
                  <a:pt x="491112" y="572434"/>
                  <a:pt x="472489" y="579096"/>
                  <a:pt x="472489" y="579096"/>
                </a:cubicBezTo>
                <a:cubicBezTo>
                  <a:pt x="420985" y="594503"/>
                  <a:pt x="370438" y="612586"/>
                  <a:pt x="314570" y="632572"/>
                </a:cubicBezTo>
                <a:cubicBezTo>
                  <a:pt x="288923" y="644763"/>
                  <a:pt x="264023" y="650654"/>
                  <a:pt x="242740" y="658267"/>
                </a:cubicBezTo>
                <a:cubicBezTo>
                  <a:pt x="229438" y="663026"/>
                  <a:pt x="223370" y="671230"/>
                  <a:pt x="214432" y="671411"/>
                </a:cubicBezTo>
                <a:cubicBezTo>
                  <a:pt x="211772" y="672363"/>
                  <a:pt x="210815" y="669688"/>
                  <a:pt x="205495" y="671591"/>
                </a:cubicBezTo>
                <a:cubicBezTo>
                  <a:pt x="195600" y="669097"/>
                  <a:pt x="192193" y="676350"/>
                  <a:pt x="192193" y="676350"/>
                </a:cubicBezTo>
                <a:cubicBezTo>
                  <a:pt x="184958" y="672904"/>
                  <a:pt x="194643" y="666422"/>
                  <a:pt x="195600" y="669097"/>
                </a:cubicBezTo>
                <a:cubicBezTo>
                  <a:pt x="193686" y="663748"/>
                  <a:pt x="160058" y="678794"/>
                  <a:pt x="180384" y="668506"/>
                </a:cubicBezTo>
                <a:cubicBezTo>
                  <a:pt x="210395" y="651736"/>
                  <a:pt x="161762" y="675168"/>
                  <a:pt x="159101" y="676120"/>
                </a:cubicBezTo>
                <a:cubicBezTo>
                  <a:pt x="156441" y="677071"/>
                  <a:pt x="159101" y="676120"/>
                  <a:pt x="150163" y="676300"/>
                </a:cubicBezTo>
                <a:cubicBezTo>
                  <a:pt x="159101" y="676120"/>
                  <a:pt x="142182" y="679155"/>
                  <a:pt x="143885" y="675529"/>
                </a:cubicBezTo>
                <a:cubicBezTo>
                  <a:pt x="141972" y="670179"/>
                  <a:pt x="157187" y="670770"/>
                  <a:pt x="154527" y="671722"/>
                </a:cubicBezTo>
                <a:cubicBezTo>
                  <a:pt x="159848" y="669819"/>
                  <a:pt x="189859" y="653049"/>
                  <a:pt x="170279" y="657036"/>
                </a:cubicBezTo>
                <a:cubicBezTo>
                  <a:pt x="150700" y="661023"/>
                  <a:pt x="181667" y="646928"/>
                  <a:pt x="186988" y="645025"/>
                </a:cubicBezTo>
                <a:cubicBezTo>
                  <a:pt x="209975" y="633785"/>
                  <a:pt x="180711" y="644253"/>
                  <a:pt x="180711" y="644253"/>
                </a:cubicBezTo>
                <a:cubicBezTo>
                  <a:pt x="183161" y="634326"/>
                  <a:pt x="237325" y="617967"/>
                  <a:pt x="241689" y="613388"/>
                </a:cubicBezTo>
                <a:cubicBezTo>
                  <a:pt x="240732" y="610714"/>
                  <a:pt x="223067" y="620050"/>
                  <a:pt x="217746" y="621954"/>
                </a:cubicBezTo>
                <a:cubicBezTo>
                  <a:pt x="212425" y="623857"/>
                  <a:pt x="216789" y="619279"/>
                  <a:pt x="214129" y="620231"/>
                </a:cubicBezTo>
                <a:cubicBezTo>
                  <a:pt x="198913" y="619640"/>
                  <a:pt x="168156" y="642711"/>
                  <a:pt x="156557" y="643843"/>
                </a:cubicBezTo>
                <a:cubicBezTo>
                  <a:pt x="155600" y="641168"/>
                  <a:pt x="168902" y="636410"/>
                  <a:pt x="166242" y="637361"/>
                </a:cubicBezTo>
                <a:cubicBezTo>
                  <a:pt x="176883" y="633555"/>
                  <a:pt x="225517" y="610123"/>
                  <a:pt x="225517" y="610123"/>
                </a:cubicBezTo>
                <a:cubicBezTo>
                  <a:pt x="225517" y="610123"/>
                  <a:pt x="201363" y="609712"/>
                  <a:pt x="198703" y="610664"/>
                </a:cubicBezTo>
                <a:cubicBezTo>
                  <a:pt x="193382" y="612567"/>
                  <a:pt x="183698" y="619049"/>
                  <a:pt x="180080" y="617326"/>
                </a:cubicBezTo>
                <a:cubicBezTo>
                  <a:pt x="172099" y="620181"/>
                  <a:pt x="135811" y="636180"/>
                  <a:pt x="156137" y="625891"/>
                </a:cubicBezTo>
                <a:cubicBezTo>
                  <a:pt x="180827" y="611025"/>
                  <a:pt x="222436" y="593123"/>
                  <a:pt x="243509" y="576534"/>
                </a:cubicBezTo>
                <a:cubicBezTo>
                  <a:pt x="258515" y="568149"/>
                  <a:pt x="264792" y="568920"/>
                  <a:pt x="285119" y="558632"/>
                </a:cubicBezTo>
                <a:cubicBezTo>
                  <a:pt x="279798" y="560535"/>
                  <a:pt x="277884" y="555186"/>
                  <a:pt x="283205" y="553282"/>
                </a:cubicBezTo>
                <a:cubicBezTo>
                  <a:pt x="275224" y="556137"/>
                  <a:pt x="253941" y="563751"/>
                  <a:pt x="249577" y="568329"/>
                </a:cubicBezTo>
                <a:cubicBezTo>
                  <a:pt x="241596" y="571184"/>
                  <a:pt x="217652" y="579749"/>
                  <a:pt x="205307" y="587183"/>
                </a:cubicBezTo>
                <a:cubicBezTo>
                  <a:pt x="194666" y="590989"/>
                  <a:pt x="141668" y="618999"/>
                  <a:pt x="137094" y="614602"/>
                </a:cubicBezTo>
                <a:cubicBezTo>
                  <a:pt x="131563" y="607529"/>
                  <a:pt x="148482" y="604494"/>
                  <a:pt x="156464" y="601639"/>
                </a:cubicBezTo>
                <a:cubicBezTo>
                  <a:pt x="174129" y="592302"/>
                  <a:pt x="191795" y="582965"/>
                  <a:pt x="205844" y="571906"/>
                </a:cubicBezTo>
                <a:cubicBezTo>
                  <a:pt x="205844" y="571906"/>
                  <a:pt x="205844" y="571906"/>
                  <a:pt x="235108" y="561437"/>
                </a:cubicBezTo>
                <a:cubicBezTo>
                  <a:pt x="235855" y="555136"/>
                  <a:pt x="199566" y="571134"/>
                  <a:pt x="217232" y="561798"/>
                </a:cubicBezTo>
                <a:cubicBezTo>
                  <a:pt x="246496" y="551329"/>
                  <a:pt x="283742" y="538005"/>
                  <a:pt x="304068" y="527717"/>
                </a:cubicBezTo>
                <a:cubicBezTo>
                  <a:pt x="311092" y="522187"/>
                  <a:pt x="313752" y="521235"/>
                  <a:pt x="316413" y="520284"/>
                </a:cubicBezTo>
                <a:cubicBezTo>
                  <a:pt x="319820" y="513031"/>
                  <a:pt x="366960" y="502201"/>
                  <a:pt x="367707" y="495900"/>
                </a:cubicBezTo>
                <a:cubicBezTo>
                  <a:pt x="367707" y="495900"/>
                  <a:pt x="346424" y="503514"/>
                  <a:pt x="343763" y="504466"/>
                </a:cubicBezTo>
                <a:cubicBezTo>
                  <a:pt x="330461" y="509224"/>
                  <a:pt x="277254" y="528258"/>
                  <a:pt x="310882" y="513211"/>
                </a:cubicBezTo>
                <a:cubicBezTo>
                  <a:pt x="324184" y="508453"/>
                  <a:pt x="329505" y="506549"/>
                  <a:pt x="342807" y="501791"/>
                </a:cubicBezTo>
                <a:cubicBezTo>
                  <a:pt x="342807" y="501791"/>
                  <a:pt x="390693" y="484660"/>
                  <a:pt x="393354" y="483709"/>
                </a:cubicBezTo>
                <a:cubicBezTo>
                  <a:pt x="392397" y="481034"/>
                  <a:pt x="341850" y="499116"/>
                  <a:pt x="344510" y="498165"/>
                </a:cubicBezTo>
                <a:cubicBezTo>
                  <a:pt x="339189" y="500068"/>
                  <a:pt x="356855" y="490731"/>
                  <a:pt x="359516" y="489780"/>
                </a:cubicBezTo>
                <a:cubicBezTo>
                  <a:pt x="356855" y="490731"/>
                  <a:pt x="327591" y="501200"/>
                  <a:pt x="324931" y="502152"/>
                </a:cubicBezTo>
                <a:cubicBezTo>
                  <a:pt x="306308" y="508814"/>
                  <a:pt x="281408" y="514704"/>
                  <a:pt x="262785" y="521366"/>
                </a:cubicBezTo>
                <a:cubicBezTo>
                  <a:pt x="249483" y="526125"/>
                  <a:pt x="191165" y="556038"/>
                  <a:pt x="176906" y="558122"/>
                </a:cubicBezTo>
                <a:cubicBezTo>
                  <a:pt x="179567" y="557170"/>
                  <a:pt x="181270" y="553544"/>
                  <a:pt x="181270" y="553544"/>
                </a:cubicBezTo>
                <a:cubicBezTo>
                  <a:pt x="185634" y="548966"/>
                  <a:pt x="194362" y="539809"/>
                  <a:pt x="199683" y="537906"/>
                </a:cubicBezTo>
                <a:cubicBezTo>
                  <a:pt x="219052" y="524943"/>
                  <a:pt x="171165" y="542073"/>
                  <a:pt x="166801" y="546652"/>
                </a:cubicBezTo>
                <a:cubicBezTo>
                  <a:pt x="171165" y="542073"/>
                  <a:pt x="173826" y="541122"/>
                  <a:pt x="176486" y="540170"/>
                </a:cubicBezTo>
                <a:cubicBezTo>
                  <a:pt x="181807" y="538267"/>
                  <a:pt x="203090" y="530653"/>
                  <a:pt x="188831" y="532737"/>
                </a:cubicBezTo>
                <a:cubicBezTo>
                  <a:pt x="172869" y="538447"/>
                  <a:pt x="158820" y="549507"/>
                  <a:pt x="148179" y="553314"/>
                </a:cubicBezTo>
                <a:cubicBezTo>
                  <a:pt x="137537" y="557120"/>
                  <a:pt x="110933" y="566637"/>
                  <a:pt x="110933" y="566637"/>
                </a:cubicBezTo>
                <a:cubicBezTo>
                  <a:pt x="108273" y="567589"/>
                  <a:pt x="130303" y="553674"/>
                  <a:pt x="138284" y="550819"/>
                </a:cubicBezTo>
                <a:cubicBezTo>
                  <a:pt x="135624" y="551771"/>
                  <a:pt x="132963" y="552723"/>
                  <a:pt x="132963" y="552723"/>
                </a:cubicBezTo>
                <a:cubicBezTo>
                  <a:pt x="135624" y="551771"/>
                  <a:pt x="137327" y="548145"/>
                  <a:pt x="145308" y="545289"/>
                </a:cubicBezTo>
                <a:cubicBezTo>
                  <a:pt x="148715" y="538037"/>
                  <a:pt x="155950" y="541483"/>
                  <a:pt x="158610" y="540531"/>
                </a:cubicBezTo>
                <a:cubicBezTo>
                  <a:pt x="163931" y="538628"/>
                  <a:pt x="185961" y="524713"/>
                  <a:pt x="169998" y="530423"/>
                </a:cubicBezTo>
                <a:cubicBezTo>
                  <a:pt x="153079" y="533459"/>
                  <a:pt x="137327" y="548145"/>
                  <a:pt x="124025" y="552903"/>
                </a:cubicBezTo>
                <a:cubicBezTo>
                  <a:pt x="118704" y="554806"/>
                  <a:pt x="106149" y="553264"/>
                  <a:pt x="100828" y="555167"/>
                </a:cubicBezTo>
                <a:cubicBezTo>
                  <a:pt x="84866" y="560877"/>
                  <a:pt x="57516" y="576696"/>
                  <a:pt x="76885" y="563733"/>
                </a:cubicBezTo>
                <a:cubicBezTo>
                  <a:pt x="86570" y="557251"/>
                  <a:pt x="116581" y="540481"/>
                  <a:pt x="129883" y="535723"/>
                </a:cubicBezTo>
                <a:cubicBezTo>
                  <a:pt x="163511" y="520676"/>
                  <a:pt x="183090" y="516689"/>
                  <a:pt x="198842" y="502003"/>
                </a:cubicBezTo>
                <a:cubicBezTo>
                  <a:pt x="201503" y="501051"/>
                  <a:pt x="200546" y="498376"/>
                  <a:pt x="200546" y="498376"/>
                </a:cubicBezTo>
                <a:cubicBezTo>
                  <a:pt x="210231" y="491895"/>
                  <a:pt x="223533" y="487136"/>
                  <a:pt x="228853" y="485233"/>
                </a:cubicBezTo>
                <a:cubicBezTo>
                  <a:pt x="249180" y="474945"/>
                  <a:pt x="230557" y="481606"/>
                  <a:pt x="222576" y="484462"/>
                </a:cubicBezTo>
                <a:cubicBezTo>
                  <a:pt x="211934" y="488268"/>
                  <a:pt x="177349" y="500640"/>
                  <a:pt x="172985" y="505219"/>
                </a:cubicBezTo>
                <a:cubicBezTo>
                  <a:pt x="165004" y="508074"/>
                  <a:pt x="173942" y="507893"/>
                  <a:pt x="160640" y="512652"/>
                </a:cubicBezTo>
                <a:cubicBezTo>
                  <a:pt x="160640" y="512652"/>
                  <a:pt x="160640" y="512652"/>
                  <a:pt x="161387" y="506351"/>
                </a:cubicBezTo>
                <a:cubicBezTo>
                  <a:pt x="157770" y="504628"/>
                  <a:pt x="142764" y="513013"/>
                  <a:pt x="135740" y="518542"/>
                </a:cubicBezTo>
                <a:cubicBezTo>
                  <a:pt x="122438" y="523301"/>
                  <a:pt x="112753" y="529782"/>
                  <a:pt x="104772" y="532638"/>
                </a:cubicBezTo>
                <a:cubicBezTo>
                  <a:pt x="124142" y="519674"/>
                  <a:pt x="130419" y="520446"/>
                  <a:pt x="142764" y="513013"/>
                </a:cubicBezTo>
                <a:cubicBezTo>
                  <a:pt x="145425" y="512061"/>
                  <a:pt x="194058" y="488629"/>
                  <a:pt x="172775" y="496243"/>
                </a:cubicBezTo>
                <a:cubicBezTo>
                  <a:pt x="143511" y="506711"/>
                  <a:pt x="126802" y="518723"/>
                  <a:pt x="98495" y="531866"/>
                </a:cubicBezTo>
                <a:cubicBezTo>
                  <a:pt x="87853" y="535673"/>
                  <a:pt x="62206" y="547865"/>
                  <a:pt x="48904" y="552623"/>
                </a:cubicBezTo>
                <a:cubicBezTo>
                  <a:pt x="43584" y="554527"/>
                  <a:pt x="47947" y="549949"/>
                  <a:pt x="45287" y="550900"/>
                </a:cubicBezTo>
                <a:cubicBezTo>
                  <a:pt x="45287" y="550900"/>
                  <a:pt x="45287" y="550900"/>
                  <a:pt x="37306" y="553755"/>
                </a:cubicBezTo>
                <a:cubicBezTo>
                  <a:pt x="38053" y="547454"/>
                  <a:pt x="69977" y="536034"/>
                  <a:pt x="69977" y="536034"/>
                </a:cubicBezTo>
                <a:cubicBezTo>
                  <a:pt x="69767" y="527058"/>
                  <a:pt x="54015" y="541744"/>
                  <a:pt x="54015" y="541744"/>
                </a:cubicBezTo>
                <a:cubicBezTo>
                  <a:pt x="42416" y="542876"/>
                  <a:pt x="55718" y="538118"/>
                  <a:pt x="50398" y="540021"/>
                </a:cubicBezTo>
                <a:cubicBezTo>
                  <a:pt x="36886" y="535804"/>
                  <a:pt x="23794" y="549538"/>
                  <a:pt x="36886" y="535804"/>
                </a:cubicBezTo>
                <a:cubicBezTo>
                  <a:pt x="50188" y="531045"/>
                  <a:pt x="66150" y="525335"/>
                  <a:pt x="70514" y="520757"/>
                </a:cubicBezTo>
                <a:cubicBezTo>
                  <a:pt x="77538" y="515227"/>
                  <a:pt x="79242" y="511601"/>
                  <a:pt x="81902" y="510649"/>
                </a:cubicBezTo>
                <a:cubicBezTo>
                  <a:pt x="93290" y="500541"/>
                  <a:pt x="114573" y="492928"/>
                  <a:pt x="129579" y="484543"/>
                </a:cubicBezTo>
                <a:cubicBezTo>
                  <a:pt x="134900" y="482639"/>
                  <a:pt x="181830" y="462834"/>
                  <a:pt x="181830" y="462834"/>
                </a:cubicBezTo>
                <a:cubicBezTo>
                  <a:pt x="183533" y="459208"/>
                  <a:pt x="167571" y="464918"/>
                  <a:pt x="164911" y="465869"/>
                </a:cubicBezTo>
                <a:cubicBezTo>
                  <a:pt x="123301" y="483771"/>
                  <a:pt x="79242" y="511601"/>
                  <a:pt x="36676" y="526828"/>
                </a:cubicBezTo>
                <a:cubicBezTo>
                  <a:pt x="41786" y="515949"/>
                  <a:pt x="26991" y="533309"/>
                  <a:pt x="20713" y="532538"/>
                </a:cubicBezTo>
                <a:cubicBezTo>
                  <a:pt x="18053" y="533490"/>
                  <a:pt x="29441" y="523382"/>
                  <a:pt x="29441" y="523382"/>
                </a:cubicBezTo>
                <a:cubicBezTo>
                  <a:pt x="82439" y="495372"/>
                  <a:pt x="143417" y="464507"/>
                  <a:pt x="192051" y="441075"/>
                </a:cubicBezTo>
                <a:cubicBezTo>
                  <a:pt x="179496" y="439533"/>
                  <a:pt x="170021" y="454990"/>
                  <a:pt x="154806" y="454399"/>
                </a:cubicBezTo>
                <a:cubicBezTo>
                  <a:pt x="146825" y="457254"/>
                  <a:pt x="157466" y="453448"/>
                  <a:pt x="157466" y="453448"/>
                </a:cubicBezTo>
                <a:cubicBezTo>
                  <a:pt x="185773" y="440304"/>
                  <a:pt x="143207" y="455531"/>
                  <a:pt x="140547" y="456483"/>
                </a:cubicBezTo>
                <a:cubicBezTo>
                  <a:pt x="129905" y="460290"/>
                  <a:pt x="112240" y="469627"/>
                  <a:pt x="103302" y="469807"/>
                </a:cubicBezTo>
                <a:cubicBezTo>
                  <a:pt x="121714" y="454169"/>
                  <a:pt x="171305" y="433412"/>
                  <a:pt x="189927" y="426750"/>
                </a:cubicBezTo>
                <a:cubicBezTo>
                  <a:pt x="223555" y="411703"/>
                  <a:pt x="165027" y="432641"/>
                  <a:pt x="165027" y="432641"/>
                </a:cubicBezTo>
                <a:cubicBezTo>
                  <a:pt x="149065" y="438351"/>
                  <a:pt x="146404" y="439303"/>
                  <a:pt x="123418" y="450543"/>
                </a:cubicBezTo>
                <a:cubicBezTo>
                  <a:pt x="102135" y="458156"/>
                  <a:pt x="114480" y="450723"/>
                  <a:pt x="119801" y="448820"/>
                </a:cubicBezTo>
                <a:cubicBezTo>
                  <a:pt x="122461" y="447868"/>
                  <a:pt x="148108" y="435676"/>
                  <a:pt x="136510" y="436809"/>
                </a:cubicBezTo>
                <a:cubicBezTo>
                  <a:pt x="123208" y="441567"/>
                  <a:pt x="106499" y="453578"/>
                  <a:pt x="98517" y="456433"/>
                </a:cubicBezTo>
                <a:cubicBezTo>
                  <a:pt x="87876" y="460240"/>
                  <a:pt x="72870" y="468625"/>
                  <a:pt x="67550" y="470529"/>
                </a:cubicBezTo>
                <a:cubicBezTo>
                  <a:pt x="67550" y="470529"/>
                  <a:pt x="73617" y="462324"/>
                  <a:pt x="74574" y="464999"/>
                </a:cubicBezTo>
                <a:cubicBezTo>
                  <a:pt x="78938" y="460421"/>
                  <a:pt x="68296" y="464227"/>
                  <a:pt x="65636" y="465179"/>
                </a:cubicBezTo>
                <a:cubicBezTo>
                  <a:pt x="54995" y="468986"/>
                  <a:pt x="16046" y="485936"/>
                  <a:pt x="30094" y="474877"/>
                </a:cubicBezTo>
                <a:cubicBezTo>
                  <a:pt x="51167" y="458287"/>
                  <a:pt x="4447" y="487068"/>
                  <a:pt x="830" y="485345"/>
                </a:cubicBezTo>
                <a:cubicBezTo>
                  <a:pt x="-3744" y="480948"/>
                  <a:pt x="12219" y="475237"/>
                  <a:pt x="9558" y="476189"/>
                </a:cubicBezTo>
                <a:cubicBezTo>
                  <a:pt x="13922" y="471611"/>
                  <a:pt x="15625" y="467985"/>
                  <a:pt x="15625" y="467985"/>
                </a:cubicBezTo>
                <a:cubicBezTo>
                  <a:pt x="37655" y="454070"/>
                  <a:pt x="61599" y="445505"/>
                  <a:pt x="86289" y="430638"/>
                </a:cubicBezTo>
                <a:cubicBezTo>
                  <a:pt x="106615" y="420350"/>
                  <a:pt x="125984" y="407387"/>
                  <a:pt x="148971" y="396147"/>
                </a:cubicBezTo>
                <a:cubicBezTo>
                  <a:pt x="216974" y="359752"/>
                  <a:pt x="321686" y="325310"/>
                  <a:pt x="410435" y="296579"/>
                </a:cubicBezTo>
                <a:cubicBezTo>
                  <a:pt x="437039" y="287062"/>
                  <a:pt x="453001" y="281352"/>
                  <a:pt x="474284" y="273738"/>
                </a:cubicBezTo>
                <a:cubicBezTo>
                  <a:pt x="495567" y="266125"/>
                  <a:pt x="517060" y="267487"/>
                  <a:pt x="541961" y="261596"/>
                </a:cubicBezTo>
                <a:cubicBezTo>
                  <a:pt x="552602" y="257789"/>
                  <a:pt x="602403" y="246008"/>
                  <a:pt x="579206" y="248272"/>
                </a:cubicBezTo>
                <a:cubicBezTo>
                  <a:pt x="593465" y="246189"/>
                  <a:pt x="582613" y="241020"/>
                  <a:pt x="579206" y="248272"/>
                </a:cubicBezTo>
                <a:cubicBezTo>
                  <a:pt x="573885" y="250176"/>
                  <a:pt x="568990" y="251173"/>
                  <a:pt x="563311" y="252073"/>
                </a:cubicBezTo>
                <a:lnTo>
                  <a:pt x="544186" y="255064"/>
                </a:lnTo>
                <a:lnTo>
                  <a:pt x="548028" y="253392"/>
                </a:lnTo>
                <a:cubicBezTo>
                  <a:pt x="548985" y="256066"/>
                  <a:pt x="556009" y="250537"/>
                  <a:pt x="558670" y="249585"/>
                </a:cubicBezTo>
                <a:cubicBezTo>
                  <a:pt x="560583" y="254934"/>
                  <a:pt x="567608" y="249404"/>
                  <a:pt x="567608" y="249404"/>
                </a:cubicBezTo>
                <a:cubicBezTo>
                  <a:pt x="566651" y="246730"/>
                  <a:pt x="562287" y="251308"/>
                  <a:pt x="558670" y="249585"/>
                </a:cubicBezTo>
                <a:cubicBezTo>
                  <a:pt x="556756" y="244235"/>
                  <a:pt x="550688" y="252440"/>
                  <a:pt x="548028" y="253392"/>
                </a:cubicBezTo>
                <a:cubicBezTo>
                  <a:pt x="546114" y="248042"/>
                  <a:pt x="542707" y="255295"/>
                  <a:pt x="538133" y="250897"/>
                </a:cubicBezTo>
                <a:cubicBezTo>
                  <a:pt x="510573" y="257740"/>
                  <a:pt x="476734" y="263811"/>
                  <a:pt x="454495" y="268750"/>
                </a:cubicBezTo>
                <a:cubicBezTo>
                  <a:pt x="382454" y="285470"/>
                  <a:pt x="307217" y="318418"/>
                  <a:pt x="244115" y="334958"/>
                </a:cubicBezTo>
                <a:cubicBezTo>
                  <a:pt x="228152" y="340668"/>
                  <a:pt x="211233" y="343704"/>
                  <a:pt x="198888" y="351137"/>
                </a:cubicBezTo>
                <a:cubicBezTo>
                  <a:pt x="196228" y="352089"/>
                  <a:pt x="195481" y="358390"/>
                  <a:pt x="190160" y="360293"/>
                </a:cubicBezTo>
                <a:cubicBezTo>
                  <a:pt x="187500" y="361245"/>
                  <a:pt x="160686" y="361786"/>
                  <a:pt x="160686" y="361786"/>
                </a:cubicBezTo>
                <a:cubicBezTo>
                  <a:pt x="159729" y="359111"/>
                  <a:pt x="194314" y="346739"/>
                  <a:pt x="194314" y="346739"/>
                </a:cubicBezTo>
                <a:cubicBezTo>
                  <a:pt x="230602" y="330741"/>
                  <a:pt x="318395" y="299335"/>
                  <a:pt x="364578" y="285831"/>
                </a:cubicBezTo>
                <a:cubicBezTo>
                  <a:pt x="440026" y="261858"/>
                  <a:pt x="498554" y="240920"/>
                  <a:pt x="569848" y="230501"/>
                </a:cubicBezTo>
                <a:cubicBezTo>
                  <a:pt x="594748" y="224611"/>
                  <a:pt x="623265" y="220443"/>
                  <a:pt x="650079" y="219902"/>
                </a:cubicBezTo>
                <a:cubicBezTo>
                  <a:pt x="700090" y="217096"/>
                  <a:pt x="757335" y="217737"/>
                  <a:pt x="797661" y="221413"/>
                </a:cubicBezTo>
                <a:cubicBezTo>
                  <a:pt x="821814" y="221823"/>
                  <a:pt x="792130" y="214341"/>
                  <a:pt x="784149" y="217196"/>
                </a:cubicBezTo>
                <a:cubicBezTo>
                  <a:pt x="727650" y="210254"/>
                  <a:pt x="674980" y="214011"/>
                  <a:pt x="609753" y="216226"/>
                </a:cubicBezTo>
                <a:cubicBezTo>
                  <a:pt x="589217" y="217538"/>
                  <a:pt x="625716" y="210515"/>
                  <a:pt x="639974" y="208432"/>
                </a:cubicBezTo>
                <a:cubicBezTo>
                  <a:pt x="729144" y="197652"/>
                  <a:pt x="807135" y="205956"/>
                  <a:pt x="877356" y="226090"/>
                </a:cubicBezTo>
                <a:cubicBezTo>
                  <a:pt x="938428" y="237430"/>
                  <a:pt x="1003327" y="259468"/>
                  <a:pt x="1064400" y="270807"/>
                </a:cubicBezTo>
                <a:cubicBezTo>
                  <a:pt x="1086850" y="274844"/>
                  <a:pt x="1107596" y="282508"/>
                  <a:pt x="1130046" y="286544"/>
                </a:cubicBezTo>
                <a:cubicBezTo>
                  <a:pt x="1141644" y="285412"/>
                  <a:pt x="1152286" y="281606"/>
                  <a:pt x="1163884" y="280473"/>
                </a:cubicBezTo>
                <a:cubicBezTo>
                  <a:pt x="1181760" y="280113"/>
                  <a:pt x="1198889" y="286053"/>
                  <a:pt x="1216765" y="285692"/>
                </a:cubicBezTo>
                <a:cubicBezTo>
                  <a:pt x="1264326" y="292814"/>
                  <a:pt x="1317953" y="291732"/>
                  <a:pt x="1369668" y="285300"/>
                </a:cubicBezTo>
                <a:cubicBezTo>
                  <a:pt x="1372328" y="284348"/>
                  <a:pt x="1372328" y="284348"/>
                  <a:pt x="1374988" y="283397"/>
                </a:cubicBezTo>
                <a:cubicBezTo>
                  <a:pt x="1376902" y="288746"/>
                  <a:pt x="1379562" y="287794"/>
                  <a:pt x="1382223" y="286843"/>
                </a:cubicBezTo>
                <a:cubicBezTo>
                  <a:pt x="1382223" y="286843"/>
                  <a:pt x="1382223" y="286843"/>
                  <a:pt x="1380309" y="281493"/>
                </a:cubicBezTo>
                <a:cubicBezTo>
                  <a:pt x="1388290" y="278638"/>
                  <a:pt x="1392864" y="283036"/>
                  <a:pt x="1395525" y="282084"/>
                </a:cubicBezTo>
                <a:cubicBezTo>
                  <a:pt x="1411487" y="276374"/>
                  <a:pt x="1392117" y="289337"/>
                  <a:pt x="1407123" y="280952"/>
                </a:cubicBezTo>
                <a:cubicBezTo>
                  <a:pt x="1417764" y="277145"/>
                  <a:pt x="1400099" y="286482"/>
                  <a:pt x="1416061" y="280772"/>
                </a:cubicBezTo>
                <a:cubicBezTo>
                  <a:pt x="1419678" y="282495"/>
                  <a:pt x="1424042" y="277916"/>
                  <a:pt x="1424042" y="277916"/>
                </a:cubicBezTo>
                <a:cubicBezTo>
                  <a:pt x="1458627" y="265544"/>
                  <a:pt x="1500656" y="265594"/>
                  <a:pt x="1538859" y="254945"/>
                </a:cubicBezTo>
                <a:cubicBezTo>
                  <a:pt x="1566419" y="248103"/>
                  <a:pt x="1592066" y="235911"/>
                  <a:pt x="1619627" y="229069"/>
                </a:cubicBezTo>
                <a:cubicBezTo>
                  <a:pt x="1667514" y="211938"/>
                  <a:pt x="1716567" y="206458"/>
                  <a:pt x="1761584" y="181303"/>
                </a:cubicBezTo>
                <a:cubicBezTo>
                  <a:pt x="1863425" y="138837"/>
                  <a:pt x="1968883" y="98095"/>
                  <a:pt x="2038170" y="40122"/>
                </a:cubicBezTo>
                <a:cubicBezTo>
                  <a:pt x="2060946" y="19906"/>
                  <a:pt x="2076698" y="5220"/>
                  <a:pt x="2087340" y="1413"/>
                </a:cubicBezTo>
                <a:cubicBezTo>
                  <a:pt x="2095321" y="-1442"/>
                  <a:pt x="2089253" y="6763"/>
                  <a:pt x="2095531" y="7534"/>
                </a:cubicBezTo>
                <a:cubicBezTo>
                  <a:pt x="2095531" y="7534"/>
                  <a:pt x="2099895" y="2956"/>
                  <a:pt x="2107876" y="101"/>
                </a:cubicBezTo>
                <a:close/>
              </a:path>
            </a:pathLst>
          </a:custGeom>
          <a:pattFill prst="pct5">
            <a:fgClr>
              <a:schemeClr val="tx1"/>
            </a:fgClr>
            <a:bgClr>
              <a:schemeClr val="bg1">
                <a:lumMod val="95000"/>
              </a:schemeClr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199"/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2311767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1143-4CD8-4D30-84BF-9BA9CA3B6BAE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C8E8-4E7F-4CFF-85EA-FAA7981EF86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직사각형 6"/>
          <p:cNvSpPr/>
          <p:nvPr userDrawn="1"/>
        </p:nvSpPr>
        <p:spPr>
          <a:xfrm>
            <a:off x="0" y="-3"/>
            <a:ext cx="12192000" cy="68572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285750" indent="-285750" algn="ctr">
              <a:lnSpc>
                <a:spcPct val="150000"/>
              </a:lnSpc>
              <a:buFont typeface="Arial" pitchFamily="34" charset="0"/>
              <a:buChar char="•"/>
            </a:pPr>
            <a:endParaRPr lang="ko-KR" altLang="en-US" sz="2000" i="0" dirty="0">
              <a:latin typeface="나눔명조" panose="02020603020101020101" pitchFamily="18" charset="-127"/>
              <a:ea typeface="나눔명조" panose="02020603020101020101" pitchFamily="18" charset="-127"/>
            </a:endParaRPr>
          </a:p>
        </p:txBody>
      </p:sp>
      <p:sp>
        <p:nvSpPr>
          <p:cNvPr id="14" name="모서리가 둥근 직사각형 13"/>
          <p:cNvSpPr/>
          <p:nvPr userDrawn="1"/>
        </p:nvSpPr>
        <p:spPr>
          <a:xfrm>
            <a:off x="6384032" y="-171400"/>
            <a:ext cx="5976664" cy="1440160"/>
          </a:xfrm>
          <a:prstGeom prst="roundRect">
            <a:avLst>
              <a:gd name="adj" fmla="val 8385"/>
            </a:avLst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2800" i="0" spc="-100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나눔명조" panose="02020603020101020101" pitchFamily="18" charset="-127"/>
              <a:ea typeface="나눔명조" panose="02020603020101020101" pitchFamily="18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760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81143-4CD8-4D30-84BF-9BA9CA3B6BAE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2018-01-26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C8E8-4E7F-4CFF-85EA-FAA7981EF86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직사각형 6"/>
          <p:cNvSpPr/>
          <p:nvPr userDrawn="1"/>
        </p:nvSpPr>
        <p:spPr>
          <a:xfrm>
            <a:off x="0" y="-3"/>
            <a:ext cx="12192000" cy="68572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285750" indent="-285750" algn="ctr">
              <a:lnSpc>
                <a:spcPct val="150000"/>
              </a:lnSpc>
              <a:buFont typeface="Arial" pitchFamily="34" charset="0"/>
              <a:buChar char="•"/>
            </a:pPr>
            <a:endParaRPr lang="ko-KR" altLang="en-US" sz="2000" i="0" dirty="0">
              <a:latin typeface="나눔명조" panose="02020603020101020101" pitchFamily="18" charset="-127"/>
              <a:ea typeface="나눔명조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1605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 userDrawn="1"/>
        </p:nvSpPr>
        <p:spPr>
          <a:xfrm>
            <a:off x="0" y="-2"/>
            <a:ext cx="190459" cy="6858001"/>
          </a:xfrm>
          <a:prstGeom prst="rect">
            <a:avLst/>
          </a:prstGeom>
          <a:solidFill>
            <a:srgbClr val="BBE0E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R="0" lvl="0" indent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400" b="0" i="0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산돌고딕 M" panose="02030504000101010101" pitchFamily="18" charset="-127"/>
              <a:ea typeface="산돌고딕 M" panose="02030504000101010101" pitchFamily="18" charset="-127"/>
            </a:endParaRPr>
          </a:p>
        </p:txBody>
      </p:sp>
      <p:sp>
        <p:nvSpPr>
          <p:cNvPr id="7" name="직사각형 6"/>
          <p:cNvSpPr/>
          <p:nvPr userDrawn="1"/>
        </p:nvSpPr>
        <p:spPr>
          <a:xfrm flipH="1">
            <a:off x="-617" y="5072074"/>
            <a:ext cx="192000" cy="1785926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R="0" lvl="0" indent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400" b="0" i="0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산돌고딕 M" panose="02030504000101010101" pitchFamily="18" charset="-127"/>
              <a:ea typeface="산돌고딕 M" panose="02030504000101010101" pitchFamily="18" charset="-127"/>
            </a:endParaRPr>
          </a:p>
        </p:txBody>
      </p:sp>
      <p:sp>
        <p:nvSpPr>
          <p:cNvPr id="5" name="텍스트 개체 틀 2"/>
          <p:cNvSpPr txBox="1">
            <a:spLocks/>
          </p:cNvSpPr>
          <p:nvPr userDrawn="1"/>
        </p:nvSpPr>
        <p:spPr>
          <a:xfrm>
            <a:off x="884767" y="71414"/>
            <a:ext cx="10972800" cy="471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4625" marR="0" lvl="0" indent="-174625" algn="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ko-KR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나눔명조 ExtraBold" panose="02020603020101020101" pitchFamily="18" charset="-127"/>
                <a:cs typeface="+mn-cs"/>
              </a:rPr>
              <a:t>신령과 진리로 사랑이 넘치는 교회</a:t>
            </a:r>
            <a:r>
              <a:rPr kumimoji="0" lang="en-US" altLang="ko-KR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나눔명조 ExtraBold" panose="02020603020101020101" pitchFamily="18" charset="-127"/>
                <a:cs typeface="+mn-cs"/>
              </a:rPr>
              <a:t>!</a:t>
            </a: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나눔명조 ExtraBold" panose="020206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03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별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848" y="71414"/>
            <a:ext cx="11296691" cy="571504"/>
          </a:xfrm>
          <a:prstGeom prst="rect">
            <a:avLst/>
          </a:prstGeom>
        </p:spPr>
        <p:txBody>
          <a:bodyPr/>
          <a:lstStyle>
            <a:lvl1pPr>
              <a:defRPr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6D675-EF84-4663-95EE-6E8C2CA11833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 userDrawn="1"/>
        </p:nvSpPr>
        <p:spPr>
          <a:xfrm>
            <a:off x="0" y="-1"/>
            <a:ext cx="12192000" cy="72000"/>
          </a:xfrm>
          <a:prstGeom prst="rect">
            <a:avLst/>
          </a:prstGeom>
          <a:solidFill>
            <a:srgbClr val="BBE0E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R="0" lvl="0" indent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400" b="0" i="0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산돌고딕 M" panose="02030504000101010101" pitchFamily="18" charset="-127"/>
              <a:ea typeface="산돌고딕 M" panose="02030504000101010101" pitchFamily="18" charset="-127"/>
            </a:endParaRPr>
          </a:p>
        </p:txBody>
      </p:sp>
      <p:sp>
        <p:nvSpPr>
          <p:cNvPr id="7" name="직사각형 6"/>
          <p:cNvSpPr/>
          <p:nvPr userDrawn="1"/>
        </p:nvSpPr>
        <p:spPr>
          <a:xfrm>
            <a:off x="0" y="71414"/>
            <a:ext cx="12192000" cy="64294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ea typeface="나눔명조 ExtraBold" panose="02020603020101020101" pitchFamily="18" charset="-127"/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7392043" y="-24"/>
            <a:ext cx="4800000" cy="72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R="0" lvl="0" indent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400" b="0" i="0" u="none" strike="noStrike" kern="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산돌고딕 M" panose="02030504000101010101" pitchFamily="18" charset="-127"/>
              <a:ea typeface="산돌고딕 M" panose="02030504000101010101" pitchFamily="18" charset="-127"/>
            </a:endParaRPr>
          </a:p>
        </p:txBody>
      </p:sp>
      <p:sp>
        <p:nvSpPr>
          <p:cNvPr id="11" name="제목 1"/>
          <p:cNvSpPr txBox="1">
            <a:spLocks/>
          </p:cNvSpPr>
          <p:nvPr userDrawn="1"/>
        </p:nvSpPr>
        <p:spPr>
          <a:xfrm>
            <a:off x="447655" y="89376"/>
            <a:ext cx="11296691" cy="571504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2000" b="1" kern="1200">
                <a:solidFill>
                  <a:schemeClr val="bg1"/>
                </a:solidFill>
                <a:latin typeface="+mj-ea"/>
                <a:ea typeface="+mj-ea"/>
                <a:cs typeface="+mj-cs"/>
              </a:defRPr>
            </a:lvl1pPr>
          </a:lstStyle>
          <a:p>
            <a:endParaRPr lang="ko-KR" altLang="en-US" sz="2400" dirty="0">
              <a:latin typeface="나눔명조 ExtraBold" panose="02020603020101020101" pitchFamily="18" charset="-127"/>
              <a:ea typeface="나눔명조 ExtraBold" panose="02020603020101020101" pitchFamily="18" charset="-127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399B1F14-2577-4351-BFB2-2B43B33611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191" y="6422898"/>
            <a:ext cx="2743442" cy="42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399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848" y="260648"/>
            <a:ext cx="11296691" cy="57150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832152"/>
            <a:ext cx="10972800" cy="1766637"/>
          </a:xfrm>
          <a:prstGeom prst="rect">
            <a:avLst/>
          </a:prstGeom>
        </p:spPr>
        <p:txBody>
          <a:bodyPr>
            <a:spAutoFit/>
          </a:bodyPr>
          <a:lstStyle>
            <a:lvl1pPr>
              <a:lnSpc>
                <a:spcPct val="120000"/>
              </a:lnSpc>
              <a:defRPr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  <a:lvl2pPr>
              <a:lnSpc>
                <a:spcPct val="120000"/>
              </a:lnSpc>
              <a:defRPr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2pPr>
            <a:lvl3pPr>
              <a:lnSpc>
                <a:spcPct val="120000"/>
              </a:lnSpc>
              <a:defRPr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3pPr>
            <a:lvl4pPr>
              <a:lnSpc>
                <a:spcPct val="120000"/>
              </a:lnSpc>
              <a:defRPr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4pPr>
            <a:lvl5pPr>
              <a:lnSpc>
                <a:spcPct val="120000"/>
              </a:lnSpc>
              <a:defRPr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3143-B9DB-401F-B357-DF5CD192894D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3160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ea typeface="나눔명조 ExtraBold" panose="02020603020101020101" pitchFamily="18" charset="-12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057C-6AFF-4219-9A92-837F0BE91D87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0030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848" y="71414"/>
            <a:ext cx="11296691" cy="57150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ea typeface="나눔명조 ExtraBold" panose="02020603020101020101" pitchFamily="18" charset="-127"/>
              </a:defRPr>
            </a:lvl1pPr>
            <a:lvl2pPr>
              <a:defRPr sz="2400">
                <a:ea typeface="나눔명조 ExtraBold" panose="02020603020101020101" pitchFamily="18" charset="-127"/>
              </a:defRPr>
            </a:lvl2pPr>
            <a:lvl3pPr>
              <a:defRPr sz="2000">
                <a:ea typeface="나눔명조 ExtraBold" panose="02020603020101020101" pitchFamily="18" charset="-127"/>
              </a:defRPr>
            </a:lvl3pPr>
            <a:lvl4pPr>
              <a:defRPr sz="1800">
                <a:ea typeface="나눔명조 ExtraBold" panose="02020603020101020101" pitchFamily="18" charset="-127"/>
              </a:defRPr>
            </a:lvl4pPr>
            <a:lvl5pPr>
              <a:defRPr sz="1800">
                <a:ea typeface="나눔명조 ExtraBold" panose="02020603020101020101" pitchFamily="18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ea typeface="나눔명조 ExtraBold" panose="02020603020101020101" pitchFamily="18" charset="-127"/>
              </a:defRPr>
            </a:lvl1pPr>
            <a:lvl2pPr>
              <a:defRPr sz="2400">
                <a:ea typeface="나눔명조 ExtraBold" panose="02020603020101020101" pitchFamily="18" charset="-127"/>
              </a:defRPr>
            </a:lvl2pPr>
            <a:lvl3pPr>
              <a:defRPr sz="2000">
                <a:ea typeface="나눔명조 ExtraBold" panose="02020603020101020101" pitchFamily="18" charset="-127"/>
              </a:defRPr>
            </a:lvl3pPr>
            <a:lvl4pPr>
              <a:defRPr sz="1800">
                <a:ea typeface="나눔명조 ExtraBold" panose="02020603020101020101" pitchFamily="18" charset="-127"/>
              </a:defRPr>
            </a:lvl4pPr>
            <a:lvl5pPr>
              <a:defRPr sz="1800">
                <a:ea typeface="나눔명조 ExtraBold" panose="02020603020101020101" pitchFamily="18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DDC27-3EFE-4331-A931-4C71D140BD0E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906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848" y="71414"/>
            <a:ext cx="11296691" cy="57150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나눔명조 ExtraBold" panose="02020603020101020101" pitchFamily="18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>
                <a:ea typeface="나눔명조 ExtraBold" panose="02020603020101020101" pitchFamily="18" charset="-127"/>
              </a:defRPr>
            </a:lvl1pPr>
            <a:lvl2pPr>
              <a:defRPr sz="2000">
                <a:ea typeface="나눔명조 ExtraBold" panose="02020603020101020101" pitchFamily="18" charset="-127"/>
              </a:defRPr>
            </a:lvl2pPr>
            <a:lvl3pPr>
              <a:defRPr sz="1800">
                <a:ea typeface="나눔명조 ExtraBold" panose="02020603020101020101" pitchFamily="18" charset="-127"/>
              </a:defRPr>
            </a:lvl3pPr>
            <a:lvl4pPr>
              <a:defRPr sz="1600">
                <a:ea typeface="나눔명조 ExtraBold" panose="02020603020101020101" pitchFamily="18" charset="-127"/>
              </a:defRPr>
            </a:lvl4pPr>
            <a:lvl5pPr>
              <a:defRPr sz="1600">
                <a:ea typeface="나눔명조 ExtraBold" panose="02020603020101020101" pitchFamily="18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나눔명조 ExtraBold" panose="02020603020101020101" pitchFamily="18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>
                <a:ea typeface="나눔명조 ExtraBold" panose="02020603020101020101" pitchFamily="18" charset="-127"/>
              </a:defRPr>
            </a:lvl1pPr>
            <a:lvl2pPr>
              <a:defRPr sz="2000">
                <a:ea typeface="나눔명조 ExtraBold" panose="02020603020101020101" pitchFamily="18" charset="-127"/>
              </a:defRPr>
            </a:lvl2pPr>
            <a:lvl3pPr>
              <a:defRPr sz="1800">
                <a:ea typeface="나눔명조 ExtraBold" panose="02020603020101020101" pitchFamily="18" charset="-127"/>
              </a:defRPr>
            </a:lvl3pPr>
            <a:lvl4pPr>
              <a:defRPr sz="1600">
                <a:ea typeface="나눔명조 ExtraBold" panose="02020603020101020101" pitchFamily="18" charset="-127"/>
              </a:defRPr>
            </a:lvl4pPr>
            <a:lvl5pPr>
              <a:defRPr sz="1600">
                <a:ea typeface="나눔명조 ExtraBold" panose="02020603020101020101" pitchFamily="18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4983-DDE2-420E-8D85-B4F1A6DCFB20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57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5360" y="188640"/>
            <a:ext cx="11296691" cy="571504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/>
                </a:solidFill>
                <a:ea typeface="나눔명조 ExtraBold" panose="02020603020101020101" pitchFamily="18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96B33-4D75-47BE-8B88-966139F94F00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260851" y="4941169"/>
            <a:ext cx="3860800" cy="365125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051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3B18-F9CD-4B0E-A540-92006A9F2A1B}" type="datetime1">
              <a:rPr lang="ko-KR" altLang="en-US" smtClean="0"/>
              <a:pPr/>
              <a:t>2018-01-26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2672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5186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나눔명조 ExtraBold" panose="02020603020101020101" pitchFamily="18" charset="-127"/>
              </a:defRPr>
            </a:lvl1pPr>
          </a:lstStyle>
          <a:p>
            <a:fld id="{9851C451-FB3A-44F2-BC2D-3E37C97BFD04}" type="datetime1">
              <a:rPr lang="ko-KR" altLang="en-US" smtClean="0"/>
              <a:pPr/>
              <a:t>2018-01-26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5186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나눔명조 ExtraBold" panose="02020603020101020101" pitchFamily="18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82725" y="652026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나눔명조 ExtraBold" panose="02020603020101020101" pitchFamily="18" charset="-127"/>
              </a:defRPr>
            </a:lvl1pPr>
          </a:lstStyle>
          <a:p>
            <a:fld id="{D96AE7BE-A0AD-4458-83D0-D617FAE248B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14" name="Rectangle 8"/>
          <p:cNvSpPr>
            <a:spLocks noChangeArrowheads="1"/>
          </p:cNvSpPr>
          <p:nvPr userDrawn="1"/>
        </p:nvSpPr>
        <p:spPr bwMode="auto">
          <a:xfrm>
            <a:off x="2734733" y="0"/>
            <a:ext cx="9457267" cy="115888"/>
          </a:xfrm>
          <a:prstGeom prst="rect">
            <a:avLst/>
          </a:prstGeom>
          <a:solidFill>
            <a:srgbClr val="BBE0E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산돌고딕 M" panose="02030504000101010101" pitchFamily="18" charset="-127"/>
              <a:ea typeface="산돌고딕 M" panose="02030504000101010101" pitchFamily="18" charset="-127"/>
            </a:endParaRPr>
          </a:p>
        </p:txBody>
      </p:sp>
      <p:sp>
        <p:nvSpPr>
          <p:cNvPr id="15" name="Freeform 9"/>
          <p:cNvSpPr>
            <a:spLocks/>
          </p:cNvSpPr>
          <p:nvPr userDrawn="1"/>
        </p:nvSpPr>
        <p:spPr bwMode="auto">
          <a:xfrm>
            <a:off x="-10584" y="-7938"/>
            <a:ext cx="3168651" cy="114301"/>
          </a:xfrm>
          <a:custGeom>
            <a:avLst/>
            <a:gdLst>
              <a:gd name="T0" fmla="*/ 1407 w 1497"/>
              <a:gd name="T1" fmla="*/ 90 h 90"/>
              <a:gd name="T2" fmla="*/ 1497 w 1497"/>
              <a:gd name="T3" fmla="*/ 0 h 90"/>
              <a:gd name="T4" fmla="*/ 0 w 1497"/>
              <a:gd name="T5" fmla="*/ 0 h 90"/>
              <a:gd name="T6" fmla="*/ 0 w 1497"/>
              <a:gd name="T7" fmla="*/ 90 h 90"/>
              <a:gd name="T8" fmla="*/ 1407 w 1497"/>
              <a:gd name="T9" fmla="*/ 9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97" h="90">
                <a:moveTo>
                  <a:pt x="1407" y="90"/>
                </a:moveTo>
                <a:lnTo>
                  <a:pt x="1497" y="0"/>
                </a:lnTo>
                <a:lnTo>
                  <a:pt x="0" y="0"/>
                </a:lnTo>
                <a:lnTo>
                  <a:pt x="0" y="90"/>
                </a:lnTo>
                <a:lnTo>
                  <a:pt x="1407" y="9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산돌고딕 M" panose="02030504000101010101" pitchFamily="18" charset="-127"/>
              <a:ea typeface="산돌고딕 M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084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8" r:id="rId16"/>
    <p:sldLayoutId id="2147483724" r:id="rId17"/>
    <p:sldLayoutId id="2147483725" r:id="rId18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sz="2000" b="1" kern="1200">
          <a:solidFill>
            <a:schemeClr val="bg1"/>
          </a:solidFill>
          <a:latin typeface="+mj-lt"/>
          <a:ea typeface="HY헤드라인M" panose="02030600000101010101" pitchFamily="18" charset="-127"/>
          <a:cs typeface="+mj-cs"/>
        </a:defRPr>
      </a:lvl1pPr>
    </p:titleStyle>
    <p:bodyStyle>
      <a:lvl1pPr marL="174625" indent="-174625" algn="l" defTabSz="914400" rtl="0" eaLnBrk="1" latinLnBrk="1" hangingPunct="1">
        <a:spcBef>
          <a:spcPct val="20000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HY헤드라인M" panose="02030600000101010101" pitchFamily="18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6757" y="175092"/>
            <a:ext cx="11530281" cy="795752"/>
          </a:xfrm>
        </p:spPr>
        <p:txBody>
          <a:bodyPr/>
          <a:lstStyle/>
          <a:p>
            <a:pPr algn="ctr"/>
            <a:r>
              <a:rPr kumimoji="1" lang="en-US" altLang="ko-KR" sz="4000" spc="-15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prstClr val="black"/>
                </a:solidFill>
                <a:latin typeface="나눔바른고딕" panose="020B0603020101020101" pitchFamily="50" charset="-127"/>
                <a:ea typeface="+mj-ea"/>
                <a:cs typeface="+mn-cs"/>
              </a:rPr>
              <a:t>(               )</a:t>
            </a:r>
            <a:r>
              <a:rPr kumimoji="1" lang="ko-KR" altLang="en-US" sz="4000" spc="-15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prstClr val="black"/>
                </a:solidFill>
                <a:latin typeface="나눔바른고딕" panose="020B0603020101020101" pitchFamily="50" charset="-127"/>
                <a:ea typeface="+mj-ea"/>
                <a:cs typeface="+mn-cs"/>
              </a:rPr>
              <a:t>교구 축복 준비현황</a:t>
            </a:r>
            <a:endParaRPr kumimoji="1" lang="ko-KR" altLang="en-US" sz="4000" spc="-150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prstClr val="black"/>
              </a:solidFill>
              <a:latin typeface="나눔바른고딕" panose="020B0603020101020101" pitchFamily="50" charset="-127"/>
              <a:ea typeface="+mj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6AE7BE-A0AD-4458-83D0-D617FAE248B4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Verdana"/>
                <a:ea typeface="나눔명조 ExtraBold" panose="02020603020101020101" pitchFamily="18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Verdana"/>
              <a:ea typeface="나눔명조 ExtraBold" panose="02020603020101020101" pitchFamily="18" charset="-127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347050"/>
              </p:ext>
            </p:extLst>
          </p:nvPr>
        </p:nvGraphicFramePr>
        <p:xfrm>
          <a:off x="222822" y="3956124"/>
          <a:ext cx="11677559" cy="1399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339">
                  <a:extLst>
                    <a:ext uri="{9D8B030D-6E8A-4147-A177-3AD203B41FA5}">
                      <a16:colId xmlns:a16="http://schemas.microsoft.com/office/drawing/2014/main" val="943105353"/>
                    </a:ext>
                  </a:extLst>
                </a:gridCol>
                <a:gridCol w="575250">
                  <a:extLst>
                    <a:ext uri="{9D8B030D-6E8A-4147-A177-3AD203B41FA5}">
                      <a16:colId xmlns:a16="http://schemas.microsoft.com/office/drawing/2014/main" val="2853719771"/>
                    </a:ext>
                  </a:extLst>
                </a:gridCol>
                <a:gridCol w="710844">
                  <a:extLst>
                    <a:ext uri="{9D8B030D-6E8A-4147-A177-3AD203B41FA5}">
                      <a16:colId xmlns:a16="http://schemas.microsoft.com/office/drawing/2014/main" val="4256550340"/>
                    </a:ext>
                  </a:extLst>
                </a:gridCol>
                <a:gridCol w="523260">
                  <a:extLst>
                    <a:ext uri="{9D8B030D-6E8A-4147-A177-3AD203B41FA5}">
                      <a16:colId xmlns:a16="http://schemas.microsoft.com/office/drawing/2014/main" val="3360086294"/>
                    </a:ext>
                  </a:extLst>
                </a:gridCol>
                <a:gridCol w="592371">
                  <a:extLst>
                    <a:ext uri="{9D8B030D-6E8A-4147-A177-3AD203B41FA5}">
                      <a16:colId xmlns:a16="http://schemas.microsoft.com/office/drawing/2014/main" val="2516278377"/>
                    </a:ext>
                  </a:extLst>
                </a:gridCol>
                <a:gridCol w="4837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32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40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38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4737">
                  <a:extLst>
                    <a:ext uri="{9D8B030D-6E8A-4147-A177-3AD203B41FA5}">
                      <a16:colId xmlns:a16="http://schemas.microsoft.com/office/drawing/2014/main" val="3506372383"/>
                    </a:ext>
                  </a:extLst>
                </a:gridCol>
                <a:gridCol w="4847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56568">
                  <a:extLst>
                    <a:ext uri="{9D8B030D-6E8A-4147-A177-3AD203B41FA5}">
                      <a16:colId xmlns:a16="http://schemas.microsoft.com/office/drawing/2014/main" val="625577705"/>
                    </a:ext>
                  </a:extLst>
                </a:gridCol>
                <a:gridCol w="75656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56568">
                  <a:extLst>
                    <a:ext uri="{9D8B030D-6E8A-4147-A177-3AD203B41FA5}">
                      <a16:colId xmlns:a16="http://schemas.microsoft.com/office/drawing/2014/main" val="302083101"/>
                    </a:ext>
                  </a:extLst>
                </a:gridCol>
                <a:gridCol w="62109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2998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0142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60284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974009">
                  <a:extLst>
                    <a:ext uri="{9D8B030D-6E8A-4147-A177-3AD203B41FA5}">
                      <a16:colId xmlns:a16="http://schemas.microsoft.com/office/drawing/2014/main" val="2394268588"/>
                    </a:ext>
                  </a:extLst>
                </a:gridCol>
              </a:tblGrid>
              <a:tr h="307953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구분</a:t>
                      </a:r>
                      <a:endParaRPr lang="ko-KR" altLang="en-US" sz="1100" dirty="0"/>
                    </a:p>
                  </a:txBody>
                  <a:tcPr anchor="ctr"/>
                </a:tc>
                <a:tc gridSpan="8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각종서류</a:t>
                      </a:r>
                      <a:endParaRPr lang="ko-KR" altLang="en-US" sz="11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교육이수</a:t>
                      </a:r>
                      <a:endParaRPr lang="en-US" altLang="ko-KR" sz="1100" dirty="0" smtClean="0"/>
                    </a:p>
                    <a:p>
                      <a:pPr algn="ctr" latinLnBrk="1"/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err="1" smtClean="0"/>
                        <a:t>원리수련</a:t>
                      </a:r>
                      <a:r>
                        <a:rPr lang="en-US" altLang="ko-KR" sz="1100" dirty="0" smtClean="0"/>
                        <a:t>, </a:t>
                      </a:r>
                      <a:r>
                        <a:rPr lang="ko-KR" altLang="en-US" sz="1100" dirty="0" err="1" smtClean="0"/>
                        <a:t>생애노정</a:t>
                      </a:r>
                      <a:r>
                        <a:rPr lang="en-US" altLang="ko-KR" sz="1100" dirty="0" smtClean="0"/>
                        <a:t>, </a:t>
                      </a:r>
                      <a:r>
                        <a:rPr lang="ko-KR" altLang="en-US" sz="1100" dirty="0" smtClean="0"/>
                        <a:t>축복후보자교육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예배 및 헌금</a:t>
                      </a:r>
                      <a:endParaRPr lang="en-US" altLang="ko-KR" sz="1100" dirty="0" smtClean="0"/>
                    </a:p>
                    <a:p>
                      <a:pPr algn="ctr" latinLnBrk="1"/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십일조 </a:t>
                      </a:r>
                      <a:r>
                        <a:rPr lang="en-US" altLang="ko-KR" sz="1100" dirty="0" smtClean="0"/>
                        <a:t>6</a:t>
                      </a:r>
                      <a:r>
                        <a:rPr lang="ko-KR" altLang="en-US" sz="1100" dirty="0" smtClean="0"/>
                        <a:t>회</a:t>
                      </a:r>
                      <a:r>
                        <a:rPr lang="en-US" altLang="ko-KR" sz="1100" dirty="0" smtClean="0"/>
                        <a:t>,</a:t>
                      </a:r>
                      <a:r>
                        <a:rPr lang="ko-KR" altLang="en-US" sz="1100" dirty="0" smtClean="0"/>
                        <a:t>예배 </a:t>
                      </a:r>
                      <a:r>
                        <a:rPr lang="en-US" altLang="ko-KR" sz="1100" dirty="0" smtClean="0"/>
                        <a:t>12</a:t>
                      </a:r>
                      <a:r>
                        <a:rPr lang="ko-KR" altLang="en-US" sz="1100" dirty="0" smtClean="0"/>
                        <a:t>회</a:t>
                      </a:r>
                      <a:r>
                        <a:rPr lang="en-US" altLang="ko-KR" sz="1100" dirty="0" smtClean="0"/>
                        <a:t>4</a:t>
                      </a:r>
                      <a:r>
                        <a:rPr lang="ko-KR" altLang="en-US" sz="1100" dirty="0" smtClean="0"/>
                        <a:t>개월</a:t>
                      </a:r>
                      <a:r>
                        <a:rPr lang="en-US" altLang="ko-KR" sz="1100" dirty="0" smtClean="0"/>
                        <a:t>)</a:t>
                      </a:r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희망</a:t>
                      </a:r>
                      <a:endParaRPr lang="en-US" altLang="ko-KR" sz="1100" dirty="0" smtClean="0"/>
                    </a:p>
                    <a:p>
                      <a:pPr algn="ctr" latinLnBrk="1"/>
                      <a:r>
                        <a:rPr lang="ko-KR" altLang="en-US" sz="1100" dirty="0" smtClean="0"/>
                        <a:t>국가</a:t>
                      </a:r>
                      <a:endParaRPr lang="en-US" altLang="ko-KR" sz="1100" dirty="0" smtClean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총원</a:t>
                      </a:r>
                      <a:endParaRPr lang="ko-KR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1255202"/>
                  </a:ext>
                </a:extLst>
              </a:tr>
              <a:tr h="29404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대상자</a:t>
                      </a:r>
                      <a:endParaRPr lang="ko-KR" altLang="en-US" sz="11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후보자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err="1" smtClean="0"/>
                        <a:t>브라이덜</a:t>
                      </a:r>
                      <a:endParaRPr lang="en-US" altLang="ko-KR" sz="1100" dirty="0" smtClean="0"/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희망자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err="1" smtClean="0"/>
                        <a:t>상대확정자</a:t>
                      </a:r>
                      <a:endParaRPr lang="ko-KR" altLang="en-US" sz="11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42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남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여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남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여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남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여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남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여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완료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진행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완료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진행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적합</a:t>
                      </a:r>
                      <a:endParaRPr lang="en-US" altLang="ko-KR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진행</a:t>
                      </a:r>
                      <a:endParaRPr lang="en-US" altLang="ko-KR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한</a:t>
                      </a:r>
                      <a:endParaRPr lang="en-US" altLang="ko-KR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일</a:t>
                      </a:r>
                      <a:endParaRPr lang="en-US" altLang="ko-KR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제</a:t>
                      </a:r>
                      <a:r>
                        <a:rPr lang="en-US" altLang="ko-KR" sz="1100" dirty="0" smtClean="0"/>
                        <a:t>3</a:t>
                      </a:r>
                      <a:r>
                        <a:rPr lang="ko-KR" altLang="en-US" sz="1100" dirty="0" smtClean="0"/>
                        <a:t>국</a:t>
                      </a:r>
                      <a:endParaRPr lang="en-US" altLang="ko-KR" sz="11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555106"/>
                  </a:ext>
                </a:extLst>
              </a:tr>
              <a:tr h="28687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세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113623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4071" y="5566153"/>
            <a:ext cx="74265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 smtClean="0"/>
              <a:t>입회원서는 </a:t>
            </a:r>
            <a:r>
              <a:rPr lang="en-US" altLang="ko-KR" sz="1400" dirty="0" smtClean="0"/>
              <a:t>2018</a:t>
            </a:r>
            <a:r>
              <a:rPr lang="ko-KR" altLang="en-US" sz="1400" dirty="0" smtClean="0"/>
              <a:t>년 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월까지 완료되고</a:t>
            </a:r>
            <a:r>
              <a:rPr lang="en-US" altLang="ko-KR" sz="1400" dirty="0" smtClean="0"/>
              <a:t>, 6</a:t>
            </a:r>
            <a:r>
              <a:rPr lang="ko-KR" altLang="en-US" sz="1400" dirty="0" smtClean="0"/>
              <a:t>개월간 신앙 유지가 되어야 함</a:t>
            </a:r>
            <a:endParaRPr lang="en-US" altLang="ko-K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 smtClean="0"/>
              <a:t>후보자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축복신청서 작성한 대상자와 축복준비 중인 식구</a:t>
            </a:r>
            <a:endParaRPr lang="en-US" altLang="ko-K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 smtClean="0"/>
              <a:t>상대 </a:t>
            </a:r>
            <a:r>
              <a:rPr lang="ko-KR" altLang="en-US" sz="1400" dirty="0" err="1" smtClean="0"/>
              <a:t>확정자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약혼서약식</a:t>
            </a:r>
            <a:r>
              <a:rPr lang="ko-KR" altLang="en-US" sz="1400" dirty="0"/>
              <a:t> </a:t>
            </a:r>
            <a:r>
              <a:rPr lang="ko-KR" altLang="en-US" sz="1400" dirty="0" smtClean="0"/>
              <a:t>예정</a:t>
            </a:r>
            <a:r>
              <a:rPr lang="en-US" altLang="ko-KR" sz="1400" dirty="0" smtClean="0"/>
              <a:t>, </a:t>
            </a:r>
            <a:r>
              <a:rPr lang="ko-KR" altLang="en-US" sz="1400" dirty="0" err="1" smtClean="0"/>
              <a:t>축복식</a:t>
            </a:r>
            <a:r>
              <a:rPr lang="ko-KR" altLang="en-US" sz="1400" dirty="0" smtClean="0"/>
              <a:t> 참여 </a:t>
            </a:r>
            <a:r>
              <a:rPr lang="ko-KR" altLang="en-US" sz="1400" dirty="0" err="1" smtClean="0"/>
              <a:t>확정자</a:t>
            </a:r>
            <a:endParaRPr lang="en-US" altLang="ko-K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 err="1" smtClean="0"/>
              <a:t>브라이덜</a:t>
            </a:r>
            <a:r>
              <a:rPr lang="ko-KR" altLang="en-US" sz="1400" dirty="0" smtClean="0"/>
              <a:t> 희망자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예비후보자 자격을 갖춘 자</a:t>
            </a:r>
            <a:endParaRPr lang="ko-KR" altLang="en-US" sz="1400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941291"/>
              </p:ext>
            </p:extLst>
          </p:nvPr>
        </p:nvGraphicFramePr>
        <p:xfrm>
          <a:off x="222822" y="1211962"/>
          <a:ext cx="11804703" cy="1368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931">
                  <a:extLst>
                    <a:ext uri="{9D8B030D-6E8A-4147-A177-3AD203B41FA5}">
                      <a16:colId xmlns:a16="http://schemas.microsoft.com/office/drawing/2014/main" val="943105353"/>
                    </a:ext>
                  </a:extLst>
                </a:gridCol>
                <a:gridCol w="510988">
                  <a:extLst>
                    <a:ext uri="{9D8B030D-6E8A-4147-A177-3AD203B41FA5}">
                      <a16:colId xmlns:a16="http://schemas.microsoft.com/office/drawing/2014/main" val="2853719771"/>
                    </a:ext>
                  </a:extLst>
                </a:gridCol>
                <a:gridCol w="645459">
                  <a:extLst>
                    <a:ext uri="{9D8B030D-6E8A-4147-A177-3AD203B41FA5}">
                      <a16:colId xmlns:a16="http://schemas.microsoft.com/office/drawing/2014/main" val="4256550340"/>
                    </a:ext>
                  </a:extLst>
                </a:gridCol>
                <a:gridCol w="475129">
                  <a:extLst>
                    <a:ext uri="{9D8B030D-6E8A-4147-A177-3AD203B41FA5}">
                      <a16:colId xmlns:a16="http://schemas.microsoft.com/office/drawing/2014/main" val="3360086294"/>
                    </a:ext>
                  </a:extLst>
                </a:gridCol>
                <a:gridCol w="537883">
                  <a:extLst>
                    <a:ext uri="{9D8B030D-6E8A-4147-A177-3AD203B41FA5}">
                      <a16:colId xmlns:a16="http://schemas.microsoft.com/office/drawing/2014/main" val="2516278377"/>
                    </a:ext>
                  </a:extLst>
                </a:gridCol>
                <a:gridCol w="439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51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13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03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40150">
                  <a:extLst>
                    <a:ext uri="{9D8B030D-6E8A-4147-A177-3AD203B41FA5}">
                      <a16:colId xmlns:a16="http://schemas.microsoft.com/office/drawing/2014/main" val="3506372383"/>
                    </a:ext>
                  </a:extLst>
                </a:gridCol>
                <a:gridCol w="4401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86978">
                  <a:extLst>
                    <a:ext uri="{9D8B030D-6E8A-4147-A177-3AD203B41FA5}">
                      <a16:colId xmlns:a16="http://schemas.microsoft.com/office/drawing/2014/main" val="625577705"/>
                    </a:ext>
                  </a:extLst>
                </a:gridCol>
                <a:gridCol w="68697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86978">
                  <a:extLst>
                    <a:ext uri="{9D8B030D-6E8A-4147-A177-3AD203B41FA5}">
                      <a16:colId xmlns:a16="http://schemas.microsoft.com/office/drawing/2014/main" val="302083101"/>
                    </a:ext>
                  </a:extLst>
                </a:gridCol>
                <a:gridCol w="68697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58305">
                  <a:extLst>
                    <a:ext uri="{9D8B030D-6E8A-4147-A177-3AD203B41FA5}">
                      <a16:colId xmlns:a16="http://schemas.microsoft.com/office/drawing/2014/main" val="3778620892"/>
                    </a:ext>
                  </a:extLst>
                </a:gridCol>
                <a:gridCol w="51995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3169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4823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510988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707878">
                  <a:extLst>
                    <a:ext uri="{9D8B030D-6E8A-4147-A177-3AD203B41FA5}">
                      <a16:colId xmlns:a16="http://schemas.microsoft.com/office/drawing/2014/main" val="2394268588"/>
                    </a:ext>
                  </a:extLst>
                </a:gridCol>
              </a:tblGrid>
              <a:tr h="307953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구분</a:t>
                      </a:r>
                      <a:endParaRPr lang="ko-KR" altLang="en-US" sz="1100" dirty="0"/>
                    </a:p>
                  </a:txBody>
                  <a:tcPr anchor="ctr"/>
                </a:tc>
                <a:tc gridSpan="8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각종서류</a:t>
                      </a:r>
                      <a:endParaRPr lang="ko-KR" altLang="en-US" sz="11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교육이수</a:t>
                      </a:r>
                      <a:endParaRPr lang="en-US" altLang="ko-KR" sz="1100" dirty="0" smtClean="0"/>
                    </a:p>
                    <a:p>
                      <a:pPr algn="ctr" latinLnBrk="1"/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err="1" smtClean="0"/>
                        <a:t>원리수련</a:t>
                      </a:r>
                      <a:r>
                        <a:rPr lang="en-US" altLang="ko-KR" sz="1100" dirty="0" smtClean="0"/>
                        <a:t>, </a:t>
                      </a:r>
                      <a:r>
                        <a:rPr lang="ko-KR" altLang="en-US" sz="1100" dirty="0" err="1" smtClean="0"/>
                        <a:t>생애노정</a:t>
                      </a:r>
                      <a:r>
                        <a:rPr lang="en-US" altLang="ko-KR" sz="1100" dirty="0" smtClean="0"/>
                        <a:t>, </a:t>
                      </a:r>
                      <a:r>
                        <a:rPr lang="ko-KR" altLang="en-US" sz="1100" dirty="0" smtClean="0"/>
                        <a:t>축복후보자교육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예배 및 헌금</a:t>
                      </a:r>
                      <a:endParaRPr lang="en-US" altLang="ko-KR" sz="1100" dirty="0" smtClean="0"/>
                    </a:p>
                    <a:p>
                      <a:pPr algn="ctr" latinLnBrk="1"/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십일조</a:t>
                      </a:r>
                      <a:r>
                        <a:rPr lang="en-US" altLang="ko-KR" sz="1100" dirty="0" smtClean="0"/>
                        <a:t>3</a:t>
                      </a:r>
                      <a:r>
                        <a:rPr lang="ko-KR" altLang="en-US" sz="1100" dirty="0" smtClean="0"/>
                        <a:t>회</a:t>
                      </a:r>
                      <a:r>
                        <a:rPr lang="en-US" altLang="ko-KR" sz="1100" dirty="0" smtClean="0"/>
                        <a:t>, </a:t>
                      </a:r>
                      <a:r>
                        <a:rPr lang="ko-KR" altLang="en-US" sz="1100" dirty="0" smtClean="0"/>
                        <a:t>예배 </a:t>
                      </a:r>
                      <a:r>
                        <a:rPr lang="en-US" altLang="ko-KR" sz="1100" dirty="0" smtClean="0"/>
                        <a:t>6</a:t>
                      </a:r>
                      <a:r>
                        <a:rPr lang="ko-KR" altLang="en-US" sz="1100" dirty="0" smtClean="0"/>
                        <a:t>회 </a:t>
                      </a:r>
                      <a:r>
                        <a:rPr lang="en-US" altLang="ko-KR" sz="1100" dirty="0" smtClean="0"/>
                        <a:t>3</a:t>
                      </a:r>
                      <a:r>
                        <a:rPr lang="ko-KR" altLang="en-US" sz="1100" dirty="0" smtClean="0"/>
                        <a:t>개월</a:t>
                      </a:r>
                      <a:r>
                        <a:rPr lang="en-US" altLang="ko-KR" sz="1100" dirty="0" smtClean="0"/>
                        <a:t>)</a:t>
                      </a:r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부모교육</a:t>
                      </a:r>
                      <a:endParaRPr lang="en-US" altLang="ko-KR" sz="1100" dirty="0" smtClean="0"/>
                    </a:p>
                    <a:p>
                      <a:pPr algn="ctr" latinLnBrk="1"/>
                      <a:r>
                        <a:rPr lang="en-US" altLang="ko-KR" sz="1100" dirty="0" smtClean="0"/>
                        <a:t>(2</a:t>
                      </a:r>
                      <a:r>
                        <a:rPr lang="ko-KR" altLang="en-US" sz="1100" dirty="0" smtClean="0"/>
                        <a:t>세만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희망</a:t>
                      </a:r>
                      <a:endParaRPr lang="en-US" altLang="ko-KR" sz="1100" dirty="0" smtClean="0"/>
                    </a:p>
                    <a:p>
                      <a:pPr algn="ctr" latinLnBrk="1"/>
                      <a:r>
                        <a:rPr lang="ko-KR" altLang="en-US" sz="1100" dirty="0" smtClean="0"/>
                        <a:t>국가</a:t>
                      </a:r>
                      <a:endParaRPr lang="ko-KR" altLang="en-US" sz="1100" dirty="0"/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총원</a:t>
                      </a:r>
                      <a:endParaRPr lang="ko-KR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31255202"/>
                  </a:ext>
                </a:extLst>
              </a:tr>
              <a:tr h="22411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대상자</a:t>
                      </a:r>
                      <a:endParaRPr lang="en-US" altLang="ko-KR" sz="11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후보자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교류자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err="1" smtClean="0"/>
                        <a:t>확정자</a:t>
                      </a:r>
                      <a:endParaRPr lang="ko-KR" altLang="en-US" sz="11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10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남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여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남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여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남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여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남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여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완료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진행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완료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진행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적합</a:t>
                      </a:r>
                      <a:endParaRPr lang="en-US" altLang="ko-KR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진행</a:t>
                      </a:r>
                      <a:endParaRPr lang="en-US" altLang="ko-KR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완료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예정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한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일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국제</a:t>
                      </a:r>
                      <a:endParaRPr lang="ko-KR" alt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555106"/>
                  </a:ext>
                </a:extLst>
              </a:tr>
              <a:tr h="3944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세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555569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39271" y="2696626"/>
            <a:ext cx="46168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 smtClean="0"/>
              <a:t>최소 </a:t>
            </a:r>
            <a:r>
              <a:rPr lang="en-US" altLang="ko-KR" sz="1400" dirty="0" smtClean="0"/>
              <a:t>2018</a:t>
            </a:r>
            <a:r>
              <a:rPr lang="ko-KR" altLang="en-US" sz="1400" dirty="0" smtClean="0"/>
              <a:t>년 </a:t>
            </a:r>
            <a:r>
              <a:rPr lang="en-US" altLang="ko-KR" sz="1400" dirty="0" smtClean="0"/>
              <a:t>5</a:t>
            </a:r>
            <a:r>
              <a:rPr lang="ko-KR" altLang="en-US" sz="1400" dirty="0" smtClean="0"/>
              <a:t>월부터 신앙이력이 유지되어 되어야 함</a:t>
            </a:r>
            <a:endParaRPr lang="en-US" altLang="ko-K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 smtClean="0"/>
              <a:t>후보자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축복신청서 작성한 대상자</a:t>
            </a:r>
            <a:endParaRPr lang="en-US" altLang="ko-K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400" dirty="0" err="1" smtClean="0"/>
              <a:t>확정자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약혼서약식</a:t>
            </a:r>
            <a:r>
              <a:rPr lang="ko-KR" altLang="en-US" sz="1400" dirty="0"/>
              <a:t> </a:t>
            </a:r>
            <a:r>
              <a:rPr lang="ko-KR" altLang="en-US" sz="1400" dirty="0" smtClean="0"/>
              <a:t>예정</a:t>
            </a:r>
            <a:r>
              <a:rPr lang="en-US" altLang="ko-KR" sz="1400" dirty="0" smtClean="0"/>
              <a:t>, </a:t>
            </a:r>
            <a:r>
              <a:rPr lang="ko-KR" altLang="en-US" sz="1400" dirty="0" err="1" smtClean="0"/>
              <a:t>축복식</a:t>
            </a:r>
            <a:r>
              <a:rPr lang="ko-KR" altLang="en-US" sz="1400" dirty="0" smtClean="0"/>
              <a:t> 참여 </a:t>
            </a:r>
            <a:r>
              <a:rPr lang="ko-KR" altLang="en-US" sz="1400" dirty="0" err="1" smtClean="0"/>
              <a:t>확정자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63449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AE7BE-A0AD-4458-83D0-D617FAE248B4}" type="slidenum">
              <a:rPr lang="ko-KR" altLang="en-US" smtClean="0"/>
              <a:pPr/>
              <a:t>2</a:t>
            </a:fld>
            <a:endParaRPr lang="ko-KR" altLang="en-US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326757" y="175092"/>
            <a:ext cx="11530281" cy="795752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나눔명조 ExtraBold" panose="02020603020101020101" pitchFamily="18" charset="-127"/>
                <a:cs typeface="+mj-cs"/>
              </a:defRPr>
            </a:lvl1pPr>
          </a:lstStyle>
          <a:p>
            <a:pPr algn="ctr"/>
            <a:r>
              <a:rPr kumimoji="1" lang="en-US" altLang="ko-KR" sz="4000" spc="-15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prstClr val="black"/>
                </a:solidFill>
                <a:latin typeface="나눔바른고딕" panose="020B0603020101020101" pitchFamily="50" charset="-127"/>
                <a:ea typeface="+mj-ea"/>
                <a:cs typeface="+mn-cs"/>
              </a:rPr>
              <a:t>(               )</a:t>
            </a:r>
            <a:r>
              <a:rPr kumimoji="1" lang="ko-KR" altLang="en-US" sz="4000" spc="-15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prstClr val="black"/>
                </a:solidFill>
                <a:latin typeface="나눔바른고딕" panose="020B0603020101020101" pitchFamily="50" charset="-127"/>
                <a:ea typeface="+mj-ea"/>
                <a:cs typeface="+mn-cs"/>
              </a:rPr>
              <a:t>교구 축복 목표 </a:t>
            </a:r>
            <a:r>
              <a:rPr kumimoji="1" lang="ko-KR" altLang="en-US" sz="4000" spc="-15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prstClr val="black"/>
                </a:solidFill>
                <a:latin typeface="나눔바른고딕" panose="020B0603020101020101" pitchFamily="50" charset="-127"/>
                <a:ea typeface="+mj-ea"/>
                <a:cs typeface="+mn-cs"/>
              </a:rPr>
              <a:t>달성을 위한 활동계획</a:t>
            </a:r>
            <a:r>
              <a:rPr kumimoji="1" lang="en-US" altLang="ko-KR" sz="4000" spc="-15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prstClr val="black"/>
                </a:solidFill>
                <a:latin typeface="나눔바른고딕" panose="020B0603020101020101" pitchFamily="50" charset="-127"/>
                <a:ea typeface="+mj-ea"/>
                <a:cs typeface="+mn-cs"/>
              </a:rPr>
              <a:t>(</a:t>
            </a:r>
            <a:r>
              <a:rPr kumimoji="1" lang="ko-KR" altLang="en-US" sz="4000" spc="-15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prstClr val="black"/>
                </a:solidFill>
                <a:latin typeface="나눔바른고딕" panose="020B0603020101020101" pitchFamily="50" charset="-127"/>
                <a:ea typeface="+mj-ea"/>
                <a:cs typeface="+mn-cs"/>
              </a:rPr>
              <a:t>안</a:t>
            </a:r>
            <a:r>
              <a:rPr kumimoji="1" lang="en-US" altLang="ko-KR" sz="4000" spc="-15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prstClr val="black"/>
                </a:solidFill>
                <a:latin typeface="나눔바른고딕" panose="020B0603020101020101" pitchFamily="50" charset="-127"/>
                <a:ea typeface="+mj-ea"/>
                <a:cs typeface="+mn-cs"/>
              </a:rPr>
              <a:t>)</a:t>
            </a:r>
            <a:endParaRPr kumimoji="1" lang="ko-KR" altLang="en-US" sz="4000" spc="-150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prstClr val="black"/>
              </a:solidFill>
              <a:latin typeface="나눔바른고딕" panose="020B0603020101020101" pitchFamily="50" charset="-127"/>
              <a:ea typeface="+mj-ea"/>
              <a:cs typeface="+mn-cs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690994"/>
              </p:ext>
            </p:extLst>
          </p:nvPr>
        </p:nvGraphicFramePr>
        <p:xfrm>
          <a:off x="411081" y="1211963"/>
          <a:ext cx="11144426" cy="1653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72">
                  <a:extLst>
                    <a:ext uri="{9D8B030D-6E8A-4147-A177-3AD203B41FA5}">
                      <a16:colId xmlns:a16="http://schemas.microsoft.com/office/drawing/2014/main" val="943105353"/>
                    </a:ext>
                  </a:extLst>
                </a:gridCol>
                <a:gridCol w="70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0541">
                  <a:extLst>
                    <a:ext uri="{9D8B030D-6E8A-4147-A177-3AD203B41FA5}">
                      <a16:colId xmlns:a16="http://schemas.microsoft.com/office/drawing/2014/main" val="2853719771"/>
                    </a:ext>
                  </a:extLst>
                </a:gridCol>
                <a:gridCol w="1546582">
                  <a:extLst>
                    <a:ext uri="{9D8B030D-6E8A-4147-A177-3AD203B41FA5}">
                      <a16:colId xmlns:a16="http://schemas.microsoft.com/office/drawing/2014/main" val="4256550340"/>
                    </a:ext>
                  </a:extLst>
                </a:gridCol>
                <a:gridCol w="1038358">
                  <a:extLst>
                    <a:ext uri="{9D8B030D-6E8A-4147-A177-3AD203B41FA5}">
                      <a16:colId xmlns:a16="http://schemas.microsoft.com/office/drawing/2014/main" val="3360086294"/>
                    </a:ext>
                  </a:extLst>
                </a:gridCol>
                <a:gridCol w="1175502">
                  <a:extLst>
                    <a:ext uri="{9D8B030D-6E8A-4147-A177-3AD203B41FA5}">
                      <a16:colId xmlns:a16="http://schemas.microsoft.com/office/drawing/2014/main" val="2516278377"/>
                    </a:ext>
                  </a:extLst>
                </a:gridCol>
                <a:gridCol w="9599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383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08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40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12586"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구분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대상자</a:t>
                      </a:r>
                      <a:endParaRPr lang="en-US" altLang="ko-KR" sz="1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후보자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교류자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err="1" smtClean="0"/>
                        <a:t>확정자</a:t>
                      </a:r>
                      <a:endParaRPr lang="ko-KR" altLang="en-US" sz="1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604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남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여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남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여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남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여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남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여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6555106"/>
                  </a:ext>
                </a:extLst>
              </a:tr>
              <a:tr h="44129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현황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2</a:t>
                      </a:r>
                      <a:r>
                        <a:rPr lang="ko-KR" altLang="en-US" sz="1400" dirty="0" smtClean="0"/>
                        <a:t>세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5555696"/>
                  </a:ext>
                </a:extLst>
              </a:tr>
              <a:tr h="44129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</a:t>
                      </a:r>
                      <a:r>
                        <a:rPr lang="ko-KR" altLang="en-US" sz="1400" dirty="0" smtClean="0"/>
                        <a:t>세</a:t>
                      </a:r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449223"/>
              </p:ext>
            </p:extLst>
          </p:nvPr>
        </p:nvGraphicFramePr>
        <p:xfrm>
          <a:off x="411081" y="3106868"/>
          <a:ext cx="11144427" cy="34846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809">
                  <a:extLst>
                    <a:ext uri="{9D8B030D-6E8A-4147-A177-3AD203B41FA5}">
                      <a16:colId xmlns:a16="http://schemas.microsoft.com/office/drawing/2014/main" val="307193989"/>
                    </a:ext>
                  </a:extLst>
                </a:gridCol>
                <a:gridCol w="3714809">
                  <a:extLst>
                    <a:ext uri="{9D8B030D-6E8A-4147-A177-3AD203B41FA5}">
                      <a16:colId xmlns:a16="http://schemas.microsoft.com/office/drawing/2014/main" val="2434188929"/>
                    </a:ext>
                  </a:extLst>
                </a:gridCol>
                <a:gridCol w="3714809">
                  <a:extLst>
                    <a:ext uri="{9D8B030D-6E8A-4147-A177-3AD203B41FA5}">
                      <a16:colId xmlns:a16="http://schemas.microsoft.com/office/drawing/2014/main" val="2589440745"/>
                    </a:ext>
                  </a:extLst>
                </a:gridCol>
              </a:tblGrid>
              <a:tr h="44499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활동계획</a:t>
                      </a:r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3736914"/>
                  </a:ext>
                </a:extLst>
              </a:tr>
              <a:tr h="54167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관리계획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프로그램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개선사항</a:t>
                      </a:r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0063594"/>
                  </a:ext>
                </a:extLst>
              </a:tr>
              <a:tr h="978172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7179706"/>
                  </a:ext>
                </a:extLst>
              </a:tr>
              <a:tr h="54167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요청사항</a:t>
                      </a:r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9588793"/>
                  </a:ext>
                </a:extLst>
              </a:tr>
              <a:tr h="978172"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2661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7826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16">
      <a:majorFont>
        <a:latin typeface="Verdana"/>
        <a:ea typeface="다음_Regular"/>
        <a:cs typeface=""/>
      </a:majorFont>
      <a:minorFont>
        <a:latin typeface="Verdana"/>
        <a:ea typeface="나눔바른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 w="6350">
          <a:solidFill>
            <a:schemeClr val="bg1">
              <a:lumMod val="75000"/>
            </a:schemeClr>
          </a:solidFill>
        </a:ln>
      </a:spPr>
      <a:bodyPr rtlCol="0" anchor="ctr"/>
      <a:lstStyle>
        <a:defPPr algn="ctr">
          <a:defRPr sz="1100" dirty="0" smtClean="0">
            <a:solidFill>
              <a:schemeClr val="tx1"/>
            </a:solidFill>
            <a:latin typeface="+mn-ea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5566</TotalTime>
  <Words>211</Words>
  <Application>Microsoft Office PowerPoint</Application>
  <PresentationFormat>와이드스크린</PresentationFormat>
  <Paragraphs>100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2" baseType="lpstr">
      <vt:lpstr>HY헤드라인M</vt:lpstr>
      <vt:lpstr>나눔명조</vt:lpstr>
      <vt:lpstr>나눔명조 ExtraBold</vt:lpstr>
      <vt:lpstr>나눔바른고딕</vt:lpstr>
      <vt:lpstr>다음_Regular</vt:lpstr>
      <vt:lpstr>산돌고딕 M</vt:lpstr>
      <vt:lpstr>Arial</vt:lpstr>
      <vt:lpstr>Verdana</vt:lpstr>
      <vt:lpstr>Wingdings</vt:lpstr>
      <vt:lpstr>Office 테마</vt:lpstr>
      <vt:lpstr>(               )교구 축복 준비현황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Chino</dc:creator>
  <cp:lastModifiedBy>김중인</cp:lastModifiedBy>
  <cp:revision>397</cp:revision>
  <cp:lastPrinted>2016-01-18T11:29:15Z</cp:lastPrinted>
  <dcterms:created xsi:type="dcterms:W3CDTF">2016-01-04T02:34:56Z</dcterms:created>
  <dcterms:modified xsi:type="dcterms:W3CDTF">2018-01-26T09:09:19Z</dcterms:modified>
</cp:coreProperties>
</file>