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8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703" r:id="rId2"/>
    <p:sldMasterId id="2147483729" r:id="rId3"/>
    <p:sldMasterId id="2147483741" r:id="rId4"/>
    <p:sldMasterId id="2147484087" r:id="rId5"/>
    <p:sldMasterId id="2147484231" r:id="rId6"/>
    <p:sldMasterId id="2147484316" r:id="rId7"/>
    <p:sldMasterId id="2147484346" r:id="rId8"/>
    <p:sldMasterId id="2147484413" r:id="rId9"/>
    <p:sldMasterId id="2147484509" r:id="rId10"/>
  </p:sldMasterIdLst>
  <p:notesMasterIdLst>
    <p:notesMasterId r:id="rId26"/>
  </p:notesMasterIdLst>
  <p:handoutMasterIdLst>
    <p:handoutMasterId r:id="rId27"/>
  </p:handoutMasterIdLst>
  <p:sldIdLst>
    <p:sldId id="1406" r:id="rId11"/>
    <p:sldId id="1272" r:id="rId12"/>
    <p:sldId id="1566" r:id="rId13"/>
    <p:sldId id="1563" r:id="rId14"/>
    <p:sldId id="1567" r:id="rId15"/>
    <p:sldId id="1316" r:id="rId16"/>
    <p:sldId id="1568" r:id="rId17"/>
    <p:sldId id="1581" r:id="rId18"/>
    <p:sldId id="1411" r:id="rId19"/>
    <p:sldId id="1564" r:id="rId20"/>
    <p:sldId id="1570" r:id="rId21"/>
    <p:sldId id="1578" r:id="rId22"/>
    <p:sldId id="1579" r:id="rId23"/>
    <p:sldId id="1580" r:id="rId24"/>
    <p:sldId id="1349" r:id="rId25"/>
  </p:sldIdLst>
  <p:sldSz cx="18272125" cy="10271125"/>
  <p:notesSz cx="6797675" cy="9926638"/>
  <p:defaultTextStyle>
    <a:defPPr>
      <a:defRPr lang="ko-KR"/>
    </a:defPPr>
    <a:lvl1pPr marL="0" algn="l" defTabSz="1370046" rtl="0" eaLnBrk="1" latinLnBrk="1" hangingPunct="1">
      <a:defRPr sz="2697" kern="1200">
        <a:solidFill>
          <a:schemeClr val="tx1"/>
        </a:solidFill>
        <a:latin typeface="+mn-lt"/>
        <a:ea typeface="+mn-ea"/>
        <a:cs typeface="+mn-cs"/>
      </a:defRPr>
    </a:lvl1pPr>
    <a:lvl2pPr marL="685023" algn="l" defTabSz="1370046" rtl="0" eaLnBrk="1" latinLnBrk="1" hangingPunct="1">
      <a:defRPr sz="2697" kern="1200">
        <a:solidFill>
          <a:schemeClr val="tx1"/>
        </a:solidFill>
        <a:latin typeface="+mn-lt"/>
        <a:ea typeface="+mn-ea"/>
        <a:cs typeface="+mn-cs"/>
      </a:defRPr>
    </a:lvl2pPr>
    <a:lvl3pPr marL="1370046" algn="l" defTabSz="1370046" rtl="0" eaLnBrk="1" latinLnBrk="1" hangingPunct="1">
      <a:defRPr sz="2697" kern="1200">
        <a:solidFill>
          <a:schemeClr val="tx1"/>
        </a:solidFill>
        <a:latin typeface="+mn-lt"/>
        <a:ea typeface="+mn-ea"/>
        <a:cs typeface="+mn-cs"/>
      </a:defRPr>
    </a:lvl3pPr>
    <a:lvl4pPr marL="2055068" algn="l" defTabSz="1370046" rtl="0" eaLnBrk="1" latinLnBrk="1" hangingPunct="1">
      <a:defRPr sz="2697" kern="1200">
        <a:solidFill>
          <a:schemeClr val="tx1"/>
        </a:solidFill>
        <a:latin typeface="+mn-lt"/>
        <a:ea typeface="+mn-ea"/>
        <a:cs typeface="+mn-cs"/>
      </a:defRPr>
    </a:lvl4pPr>
    <a:lvl5pPr marL="2740091" algn="l" defTabSz="1370046" rtl="0" eaLnBrk="1" latinLnBrk="1" hangingPunct="1">
      <a:defRPr sz="2697" kern="1200">
        <a:solidFill>
          <a:schemeClr val="tx1"/>
        </a:solidFill>
        <a:latin typeface="+mn-lt"/>
        <a:ea typeface="+mn-ea"/>
        <a:cs typeface="+mn-cs"/>
      </a:defRPr>
    </a:lvl5pPr>
    <a:lvl6pPr marL="3425114" algn="l" defTabSz="1370046" rtl="0" eaLnBrk="1" latinLnBrk="1" hangingPunct="1">
      <a:defRPr sz="2697" kern="1200">
        <a:solidFill>
          <a:schemeClr val="tx1"/>
        </a:solidFill>
        <a:latin typeface="+mn-lt"/>
        <a:ea typeface="+mn-ea"/>
        <a:cs typeface="+mn-cs"/>
      </a:defRPr>
    </a:lvl6pPr>
    <a:lvl7pPr marL="4110137" algn="l" defTabSz="1370046" rtl="0" eaLnBrk="1" latinLnBrk="1" hangingPunct="1">
      <a:defRPr sz="2697" kern="1200">
        <a:solidFill>
          <a:schemeClr val="tx1"/>
        </a:solidFill>
        <a:latin typeface="+mn-lt"/>
        <a:ea typeface="+mn-ea"/>
        <a:cs typeface="+mn-cs"/>
      </a:defRPr>
    </a:lvl7pPr>
    <a:lvl8pPr marL="4795159" algn="l" defTabSz="1370046" rtl="0" eaLnBrk="1" latinLnBrk="1" hangingPunct="1">
      <a:defRPr sz="2697" kern="1200">
        <a:solidFill>
          <a:schemeClr val="tx1"/>
        </a:solidFill>
        <a:latin typeface="+mn-lt"/>
        <a:ea typeface="+mn-ea"/>
        <a:cs typeface="+mn-cs"/>
      </a:defRPr>
    </a:lvl8pPr>
    <a:lvl9pPr marL="5480182" algn="l" defTabSz="1370046" rtl="0" eaLnBrk="1" latinLnBrk="1" hangingPunct="1">
      <a:defRPr sz="269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5">
          <p15:clr>
            <a:srgbClr val="A4A3A4"/>
          </p15:clr>
        </p15:guide>
        <p15:guide id="2" pos="575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595959"/>
    <a:srgbClr val="0000FF"/>
    <a:srgbClr val="FF6699"/>
    <a:srgbClr val="000000"/>
    <a:srgbClr val="00FF00"/>
    <a:srgbClr val="FF6600"/>
    <a:srgbClr val="9BBB59"/>
    <a:srgbClr val="CCFF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보통 스타일 3 - 강조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ABFCF23-3B69-468F-B69F-88F6DE6A72F2}" styleName="보통 스타일 1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보통 스타일 3 - 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5BE263C-DBD7-4A20-BB59-AAB30ACAA65A}" styleName="보통 스타일 3 - 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015" autoAdjust="0"/>
    <p:restoredTop sz="94784" autoAdjust="0"/>
  </p:normalViewPr>
  <p:slideViewPr>
    <p:cSldViewPr snapToGrid="0">
      <p:cViewPr varScale="1">
        <p:scale>
          <a:sx n="99" d="100"/>
          <a:sy n="99" d="100"/>
        </p:scale>
        <p:origin x="688" y="176"/>
      </p:cViewPr>
      <p:guideLst>
        <p:guide orient="horz" pos="3235"/>
        <p:guide pos="575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4" d="100"/>
        <a:sy n="34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138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6"/>
            <a:ext cx="2946400" cy="496887"/>
          </a:xfrm>
          <a:prstGeom prst="rect">
            <a:avLst/>
          </a:prstGeom>
        </p:spPr>
        <p:txBody>
          <a:bodyPr vert="horz" lIns="91374" tIns="45688" rIns="91374" bIns="45688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94" y="6"/>
            <a:ext cx="2946400" cy="496887"/>
          </a:xfrm>
          <a:prstGeom prst="rect">
            <a:avLst/>
          </a:prstGeom>
        </p:spPr>
        <p:txBody>
          <a:bodyPr vert="horz" lIns="91374" tIns="45688" rIns="91374" bIns="45688" rtlCol="0"/>
          <a:lstStyle>
            <a:lvl1pPr algn="r">
              <a:defRPr sz="1200"/>
            </a:lvl1pPr>
          </a:lstStyle>
          <a:p>
            <a:fld id="{2E3591CF-7D60-4D46-9188-18F9E058F3BB}" type="datetimeFigureOut">
              <a:rPr lang="ko-KR" altLang="en-US" smtClean="0"/>
              <a:t>2019. 7. 2.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429755"/>
            <a:ext cx="2946400" cy="496887"/>
          </a:xfrm>
          <a:prstGeom prst="rect">
            <a:avLst/>
          </a:prstGeom>
        </p:spPr>
        <p:txBody>
          <a:bodyPr vert="horz" lIns="91374" tIns="45688" rIns="91374" bIns="45688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94" y="9429755"/>
            <a:ext cx="2946400" cy="496887"/>
          </a:xfrm>
          <a:prstGeom prst="rect">
            <a:avLst/>
          </a:prstGeom>
        </p:spPr>
        <p:txBody>
          <a:bodyPr vert="horz" lIns="91374" tIns="45688" rIns="91374" bIns="45688" rtlCol="0" anchor="b"/>
          <a:lstStyle>
            <a:lvl1pPr algn="r">
              <a:defRPr sz="1200"/>
            </a:lvl1pPr>
          </a:lstStyle>
          <a:p>
            <a:fld id="{DFE02141-9210-48CB-9EBD-AADA882003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52102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2" y="7"/>
            <a:ext cx="2945658" cy="498057"/>
          </a:xfrm>
          <a:prstGeom prst="rect">
            <a:avLst/>
          </a:prstGeom>
        </p:spPr>
        <p:txBody>
          <a:bodyPr vert="horz" lIns="91368" tIns="45683" rIns="91368" bIns="45683" rtlCol="0"/>
          <a:lstStyle>
            <a:lvl1pPr algn="l">
              <a:defRPr sz="1200">
                <a:latin typeface="나눔고딕OTF ExtraBold" panose="020D0904000000000000" pitchFamily="34" charset="-127"/>
                <a:ea typeface="나눔고딕OTF ExtraBold" panose="020D0904000000000000" pitchFamily="34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55" y="7"/>
            <a:ext cx="2945658" cy="498057"/>
          </a:xfrm>
          <a:prstGeom prst="rect">
            <a:avLst/>
          </a:prstGeom>
        </p:spPr>
        <p:txBody>
          <a:bodyPr vert="horz" lIns="91368" tIns="45683" rIns="91368" bIns="45683" rtlCol="0"/>
          <a:lstStyle>
            <a:lvl1pPr algn="r">
              <a:defRPr sz="1200">
                <a:latin typeface="나눔고딕OTF ExtraBold" panose="020D0904000000000000" pitchFamily="34" charset="-127"/>
                <a:ea typeface="나눔고딕OTF ExtraBold" panose="020D0904000000000000" pitchFamily="34" charset="-127"/>
              </a:defRPr>
            </a:lvl1pPr>
          </a:lstStyle>
          <a:p>
            <a:fld id="{DBE2F2E9-8CDD-4AA5-9FC2-34A9A0271B23}" type="datetimeFigureOut">
              <a:rPr lang="ko-KR" altLang="en-US" smtClean="0"/>
              <a:pPr/>
              <a:t>2019. 7. 2.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68" tIns="45683" rIns="91368" bIns="45683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7"/>
            <a:ext cx="5438140" cy="3908613"/>
          </a:xfrm>
          <a:prstGeom prst="rect">
            <a:avLst/>
          </a:prstGeom>
        </p:spPr>
        <p:txBody>
          <a:bodyPr vert="horz" lIns="91368" tIns="45683" rIns="91368" bIns="45683" rtlCol="0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2" y="9428598"/>
            <a:ext cx="2945658" cy="498054"/>
          </a:xfrm>
          <a:prstGeom prst="rect">
            <a:avLst/>
          </a:prstGeom>
        </p:spPr>
        <p:txBody>
          <a:bodyPr vert="horz" lIns="91368" tIns="45683" rIns="91368" bIns="45683" rtlCol="0" anchor="b"/>
          <a:lstStyle>
            <a:lvl1pPr algn="l">
              <a:defRPr sz="1200">
                <a:latin typeface="나눔고딕OTF ExtraBold" panose="020D0904000000000000" pitchFamily="34" charset="-127"/>
                <a:ea typeface="나눔고딕OTF ExtraBold" panose="020D0904000000000000" pitchFamily="34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55" y="9428598"/>
            <a:ext cx="2945658" cy="498054"/>
          </a:xfrm>
          <a:prstGeom prst="rect">
            <a:avLst/>
          </a:prstGeom>
        </p:spPr>
        <p:txBody>
          <a:bodyPr vert="horz" lIns="91368" tIns="45683" rIns="91368" bIns="45683" rtlCol="0" anchor="b"/>
          <a:lstStyle>
            <a:lvl1pPr algn="r">
              <a:defRPr sz="1200">
                <a:latin typeface="나눔고딕OTF ExtraBold" panose="020D0904000000000000" pitchFamily="34" charset="-127"/>
                <a:ea typeface="나눔고딕OTF ExtraBold" panose="020D0904000000000000" pitchFamily="34" charset="-127"/>
              </a:defRPr>
            </a:lvl1pPr>
          </a:lstStyle>
          <a:p>
            <a:fld id="{BB423C78-5697-480D-BFCF-B0D1373EBB0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04807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370046" rtl="0" eaLnBrk="1" latinLnBrk="1" hangingPunct="1">
      <a:defRPr sz="1798" kern="1200">
        <a:solidFill>
          <a:schemeClr val="tx1"/>
        </a:solidFill>
        <a:latin typeface="나눔고딕OTF ExtraBold" panose="020D0904000000000000" pitchFamily="34" charset="-127"/>
        <a:ea typeface="나눔고딕OTF ExtraBold" panose="020D0904000000000000" pitchFamily="34" charset="-127"/>
        <a:cs typeface="+mn-cs"/>
      </a:defRPr>
    </a:lvl1pPr>
    <a:lvl2pPr marL="685023" algn="l" defTabSz="1370046" rtl="0" eaLnBrk="1" latinLnBrk="1" hangingPunct="1">
      <a:defRPr sz="1798" kern="1200">
        <a:solidFill>
          <a:schemeClr val="tx1"/>
        </a:solidFill>
        <a:latin typeface="나눔고딕OTF ExtraBold" panose="020D0904000000000000" pitchFamily="34" charset="-127"/>
        <a:ea typeface="나눔고딕OTF ExtraBold" panose="020D0904000000000000" pitchFamily="34" charset="-127"/>
        <a:cs typeface="+mn-cs"/>
      </a:defRPr>
    </a:lvl2pPr>
    <a:lvl3pPr marL="1370046" algn="l" defTabSz="1370046" rtl="0" eaLnBrk="1" latinLnBrk="1" hangingPunct="1">
      <a:defRPr sz="1798" kern="1200">
        <a:solidFill>
          <a:schemeClr val="tx1"/>
        </a:solidFill>
        <a:latin typeface="나눔고딕OTF ExtraBold" panose="020D0904000000000000" pitchFamily="34" charset="-127"/>
        <a:ea typeface="나눔고딕OTF ExtraBold" panose="020D0904000000000000" pitchFamily="34" charset="-127"/>
        <a:cs typeface="+mn-cs"/>
      </a:defRPr>
    </a:lvl3pPr>
    <a:lvl4pPr marL="2055068" algn="l" defTabSz="1370046" rtl="0" eaLnBrk="1" latinLnBrk="1" hangingPunct="1">
      <a:defRPr sz="1798" kern="1200">
        <a:solidFill>
          <a:schemeClr val="tx1"/>
        </a:solidFill>
        <a:latin typeface="나눔고딕OTF ExtraBold" panose="020D0904000000000000" pitchFamily="34" charset="-127"/>
        <a:ea typeface="나눔고딕OTF ExtraBold" panose="020D0904000000000000" pitchFamily="34" charset="-127"/>
        <a:cs typeface="+mn-cs"/>
      </a:defRPr>
    </a:lvl4pPr>
    <a:lvl5pPr marL="2740091" algn="l" defTabSz="1370046" rtl="0" eaLnBrk="1" latinLnBrk="1" hangingPunct="1">
      <a:defRPr sz="1798" kern="1200">
        <a:solidFill>
          <a:schemeClr val="tx1"/>
        </a:solidFill>
        <a:latin typeface="나눔고딕OTF ExtraBold" panose="020D0904000000000000" pitchFamily="34" charset="-127"/>
        <a:ea typeface="나눔고딕OTF ExtraBold" panose="020D0904000000000000" pitchFamily="34" charset="-127"/>
        <a:cs typeface="+mn-cs"/>
      </a:defRPr>
    </a:lvl5pPr>
    <a:lvl6pPr marL="3425114" algn="l" defTabSz="1370046" rtl="0" eaLnBrk="1" latinLnBrk="1" hangingPunct="1">
      <a:defRPr sz="1798" kern="1200">
        <a:solidFill>
          <a:schemeClr val="tx1"/>
        </a:solidFill>
        <a:latin typeface="+mn-lt"/>
        <a:ea typeface="+mn-ea"/>
        <a:cs typeface="+mn-cs"/>
      </a:defRPr>
    </a:lvl6pPr>
    <a:lvl7pPr marL="4110137" algn="l" defTabSz="1370046" rtl="0" eaLnBrk="1" latinLnBrk="1" hangingPunct="1">
      <a:defRPr sz="1798" kern="1200">
        <a:solidFill>
          <a:schemeClr val="tx1"/>
        </a:solidFill>
        <a:latin typeface="+mn-lt"/>
        <a:ea typeface="+mn-ea"/>
        <a:cs typeface="+mn-cs"/>
      </a:defRPr>
    </a:lvl7pPr>
    <a:lvl8pPr marL="4795159" algn="l" defTabSz="1370046" rtl="0" eaLnBrk="1" latinLnBrk="1" hangingPunct="1">
      <a:defRPr sz="1798" kern="1200">
        <a:solidFill>
          <a:schemeClr val="tx1"/>
        </a:solidFill>
        <a:latin typeface="+mn-lt"/>
        <a:ea typeface="+mn-ea"/>
        <a:cs typeface="+mn-cs"/>
      </a:defRPr>
    </a:lvl8pPr>
    <a:lvl9pPr marL="5480182" algn="l" defTabSz="1370046" rtl="0" eaLnBrk="1" latinLnBrk="1" hangingPunct="1">
      <a:defRPr sz="179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9375" y="741363"/>
            <a:ext cx="6577013" cy="36972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1151B-B3F1-4676-B633-D650F7C4C34E}" type="slidenum">
              <a:rPr lang="ko-KR" altLang="en-US" smtClean="0">
                <a:solidFill>
                  <a:prstClr val="black"/>
                </a:solidFill>
              </a:rPr>
              <a:pPr/>
              <a:t>1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075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4962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한국협회는 이를 위해 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b="1" dirty="0"/>
              <a:t>조직</a:t>
            </a:r>
            <a:r>
              <a:rPr lang="en-US" altLang="ko-KR" b="1" dirty="0"/>
              <a:t>, </a:t>
            </a:r>
            <a:r>
              <a:rPr lang="ko-KR" altLang="en-US" b="1" dirty="0"/>
              <a:t>역량</a:t>
            </a:r>
            <a:r>
              <a:rPr lang="en-US" altLang="ko-KR" b="1" dirty="0"/>
              <a:t>, </a:t>
            </a:r>
            <a:r>
              <a:rPr lang="ko-KR" altLang="en-US" b="1" dirty="0"/>
              <a:t>환경</a:t>
            </a:r>
            <a:r>
              <a:rPr lang="ko-KR" altLang="en-US" dirty="0"/>
              <a:t>을 </a:t>
            </a:r>
            <a:r>
              <a:rPr lang="ko-KR" altLang="en-US" b="1" dirty="0"/>
              <a:t>구축</a:t>
            </a:r>
            <a:r>
              <a:rPr lang="ko-KR" altLang="en-US" dirty="0"/>
              <a:t>하는 </a:t>
            </a:r>
            <a:r>
              <a:rPr lang="en-US" altLang="ko-KR" b="1" dirty="0"/>
              <a:t>3</a:t>
            </a:r>
            <a:r>
              <a:rPr lang="ko-KR" altLang="en-US" b="1" dirty="0"/>
              <a:t>대 혁신 정책</a:t>
            </a:r>
            <a:r>
              <a:rPr lang="ko-KR" altLang="en-US" dirty="0"/>
              <a:t>을 수립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특히 </a:t>
            </a:r>
            <a:r>
              <a:rPr lang="ko-KR" altLang="en-US" b="1" dirty="0"/>
              <a:t>교구중심의 정책</a:t>
            </a:r>
            <a:r>
              <a:rPr lang="ko-KR" altLang="en-US" dirty="0"/>
              <a:t>과 </a:t>
            </a:r>
            <a:r>
              <a:rPr lang="ko-KR" altLang="en-US" b="1" dirty="0"/>
              <a:t>지도자 역량강화</a:t>
            </a:r>
            <a:r>
              <a:rPr lang="en-US" altLang="ko-KR" dirty="0"/>
              <a:t>, </a:t>
            </a:r>
            <a:r>
              <a:rPr lang="ko-KR" altLang="en-US" b="1" dirty="0"/>
              <a:t>심정문화 공동체</a:t>
            </a:r>
            <a:r>
              <a:rPr lang="ko-KR" altLang="en-US" dirty="0"/>
              <a:t>를 이루는 구체적인 목표를 세움</a:t>
            </a:r>
            <a:endParaRPr lang="en-US" altLang="ko-KR" dirty="0"/>
          </a:p>
          <a:p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3700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8B8FF-57BA-4F7F-8E97-76E1110B07D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OTF ExtraBold" panose="020D0904000000000000" pitchFamily="34" charset="-127"/>
                <a:ea typeface="나눔고딕OTF ExtraBold" panose="020D0904000000000000" pitchFamily="34" charset="-127"/>
                <a:cs typeface="+mn-cs"/>
              </a:rPr>
              <a:pPr marL="0" marR="0" lvl="0" indent="0" algn="r" defTabSz="13700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OTF ExtraBold" panose="020D0904000000000000" pitchFamily="34" charset="-127"/>
              <a:ea typeface="나눔고딕OTF ExtraBold" panose="020D0904000000000000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0117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4962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한국협회는 이를 위해 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b="1" dirty="0"/>
              <a:t>조직</a:t>
            </a:r>
            <a:r>
              <a:rPr lang="en-US" altLang="ko-KR" b="1" dirty="0"/>
              <a:t>, </a:t>
            </a:r>
            <a:r>
              <a:rPr lang="ko-KR" altLang="en-US" b="1" dirty="0"/>
              <a:t>역량</a:t>
            </a:r>
            <a:r>
              <a:rPr lang="en-US" altLang="ko-KR" b="1" dirty="0"/>
              <a:t>, </a:t>
            </a:r>
            <a:r>
              <a:rPr lang="ko-KR" altLang="en-US" b="1" dirty="0"/>
              <a:t>환경</a:t>
            </a:r>
            <a:r>
              <a:rPr lang="ko-KR" altLang="en-US" dirty="0"/>
              <a:t>을 </a:t>
            </a:r>
            <a:r>
              <a:rPr lang="ko-KR" altLang="en-US" b="1" dirty="0"/>
              <a:t>구축</a:t>
            </a:r>
            <a:r>
              <a:rPr lang="ko-KR" altLang="en-US" dirty="0"/>
              <a:t>하는 </a:t>
            </a:r>
            <a:r>
              <a:rPr lang="en-US" altLang="ko-KR" b="1" dirty="0"/>
              <a:t>3</a:t>
            </a:r>
            <a:r>
              <a:rPr lang="ko-KR" altLang="en-US" b="1" dirty="0"/>
              <a:t>대 혁신 정책</a:t>
            </a:r>
            <a:r>
              <a:rPr lang="ko-KR" altLang="en-US" dirty="0"/>
              <a:t>을 수립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특히 </a:t>
            </a:r>
            <a:r>
              <a:rPr lang="ko-KR" altLang="en-US" b="1" dirty="0"/>
              <a:t>교구중심의 정책</a:t>
            </a:r>
            <a:r>
              <a:rPr lang="ko-KR" altLang="en-US" dirty="0"/>
              <a:t>과 </a:t>
            </a:r>
            <a:r>
              <a:rPr lang="ko-KR" altLang="en-US" b="1" dirty="0"/>
              <a:t>지도자 역량강화</a:t>
            </a:r>
            <a:r>
              <a:rPr lang="en-US" altLang="ko-KR" dirty="0"/>
              <a:t>, </a:t>
            </a:r>
            <a:r>
              <a:rPr lang="ko-KR" altLang="en-US" b="1" dirty="0"/>
              <a:t>심정문화 공동체</a:t>
            </a:r>
            <a:r>
              <a:rPr lang="ko-KR" altLang="en-US" dirty="0"/>
              <a:t>를 이루는 구체적인 목표를 세움</a:t>
            </a:r>
            <a:endParaRPr lang="en-US" altLang="ko-KR" dirty="0"/>
          </a:p>
          <a:p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3700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8B8FF-57BA-4F7F-8E97-76E1110B07D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OTF ExtraBold" panose="020D0904000000000000" pitchFamily="34" charset="-127"/>
                <a:ea typeface="나눔고딕OTF ExtraBold" panose="020D0904000000000000" pitchFamily="34" charset="-127"/>
                <a:cs typeface="+mn-cs"/>
              </a:rPr>
              <a:pPr marL="0" marR="0" lvl="0" indent="0" algn="r" defTabSz="13700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OTF ExtraBold" panose="020D0904000000000000" pitchFamily="34" charset="-127"/>
              <a:ea typeface="나눔고딕OTF ExtraBold" panose="020D0904000000000000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446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8900" y="744538"/>
            <a:ext cx="661987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6F376A44-6EBD-4AD9-8454-DA20199C7170}" type="slidenum">
              <a:rPr lang="en-US" altLang="en-US"/>
              <a:pPr lvl="0">
                <a:defRPr lang="ko-KR" altLang="en-US"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6749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4962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한국협회는 이를 위해 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b="1" dirty="0"/>
              <a:t>조직</a:t>
            </a:r>
            <a:r>
              <a:rPr lang="en-US" altLang="ko-KR" b="1" dirty="0"/>
              <a:t>, </a:t>
            </a:r>
            <a:r>
              <a:rPr lang="ko-KR" altLang="en-US" b="1" dirty="0"/>
              <a:t>역량</a:t>
            </a:r>
            <a:r>
              <a:rPr lang="en-US" altLang="ko-KR" b="1" dirty="0"/>
              <a:t>, </a:t>
            </a:r>
            <a:r>
              <a:rPr lang="ko-KR" altLang="en-US" b="1" dirty="0"/>
              <a:t>환경</a:t>
            </a:r>
            <a:r>
              <a:rPr lang="ko-KR" altLang="en-US" dirty="0"/>
              <a:t>을 </a:t>
            </a:r>
            <a:r>
              <a:rPr lang="ko-KR" altLang="en-US" b="1" dirty="0"/>
              <a:t>구축</a:t>
            </a:r>
            <a:r>
              <a:rPr lang="ko-KR" altLang="en-US" dirty="0"/>
              <a:t>하는 </a:t>
            </a:r>
            <a:r>
              <a:rPr lang="en-US" altLang="ko-KR" b="1" dirty="0"/>
              <a:t>3</a:t>
            </a:r>
            <a:r>
              <a:rPr lang="ko-KR" altLang="en-US" b="1" dirty="0"/>
              <a:t>대 혁신 정책</a:t>
            </a:r>
            <a:r>
              <a:rPr lang="ko-KR" altLang="en-US" dirty="0"/>
              <a:t>을 수립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특히 </a:t>
            </a:r>
            <a:r>
              <a:rPr lang="ko-KR" altLang="en-US" b="1" dirty="0"/>
              <a:t>교구중심의 정책</a:t>
            </a:r>
            <a:r>
              <a:rPr lang="ko-KR" altLang="en-US" dirty="0"/>
              <a:t>과 </a:t>
            </a:r>
            <a:r>
              <a:rPr lang="ko-KR" altLang="en-US" b="1" dirty="0"/>
              <a:t>지도자 역량강화</a:t>
            </a:r>
            <a:r>
              <a:rPr lang="en-US" altLang="ko-KR" dirty="0"/>
              <a:t>, </a:t>
            </a:r>
            <a:r>
              <a:rPr lang="ko-KR" altLang="en-US" b="1" dirty="0"/>
              <a:t>심정문화 공동체</a:t>
            </a:r>
            <a:r>
              <a:rPr lang="ko-KR" altLang="en-US" dirty="0"/>
              <a:t>를 이루는 구체적인 목표를 세움</a:t>
            </a:r>
            <a:endParaRPr lang="en-US" altLang="ko-KR" dirty="0"/>
          </a:p>
          <a:p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8B8FF-57BA-4F7F-8E97-76E1110B07D8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048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1630901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b="1" kern="1200" dirty="0">
                <a:solidFill>
                  <a:schemeClr val="tx1"/>
                </a:solidFill>
                <a:effectLst/>
                <a:latin typeface="나눔고딕OTF ExtraBold" pitchFamily="34" charset="-127"/>
                <a:ea typeface="나눔고딕OTF ExtraBold" pitchFamily="34" charset="-127"/>
                <a:cs typeface="+mn-cs"/>
              </a:rPr>
              <a:t>2015</a:t>
            </a:r>
            <a:r>
              <a:rPr lang="ko-KR" altLang="en-US" sz="1800" b="1" kern="1200" dirty="0">
                <a:solidFill>
                  <a:schemeClr val="tx1"/>
                </a:solidFill>
                <a:effectLst/>
                <a:latin typeface="나눔고딕OTF ExtraBold" pitchFamily="34" charset="-127"/>
                <a:ea typeface="나눔고딕OTF ExtraBold" pitchFamily="34" charset="-127"/>
                <a:cs typeface="+mn-cs"/>
              </a:rPr>
              <a:t>년 펼칠  주요 프로젝트들을 보면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3700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fld id="{6F376A44-6EBD-4AD9-8454-DA20199C717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OTF ExtraBold" panose="020D0904000000000000" pitchFamily="34" charset="-127"/>
                <a:ea typeface="나눔고딕OTF ExtraBold" panose="020D0904000000000000" pitchFamily="34" charset="-127"/>
                <a:cs typeface="+mn-cs"/>
              </a:rPr>
              <a:pPr marL="0" marR="0" lvl="0" indent="0" algn="r" defTabSz="13700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ko-KR" altLang="en-US"/>
              </a:pPr>
              <a:t>3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OTF ExtraBold" panose="020D0904000000000000" pitchFamily="34" charset="-127"/>
              <a:ea typeface="나눔고딕OTF ExtraBold" panose="020D0904000000000000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258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4962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한국협회는 이를 위해 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b="1" dirty="0"/>
              <a:t>조직</a:t>
            </a:r>
            <a:r>
              <a:rPr lang="en-US" altLang="ko-KR" b="1" dirty="0"/>
              <a:t>, </a:t>
            </a:r>
            <a:r>
              <a:rPr lang="ko-KR" altLang="en-US" b="1" dirty="0"/>
              <a:t>역량</a:t>
            </a:r>
            <a:r>
              <a:rPr lang="en-US" altLang="ko-KR" b="1" dirty="0"/>
              <a:t>, </a:t>
            </a:r>
            <a:r>
              <a:rPr lang="ko-KR" altLang="en-US" b="1" dirty="0"/>
              <a:t>환경</a:t>
            </a:r>
            <a:r>
              <a:rPr lang="ko-KR" altLang="en-US" dirty="0"/>
              <a:t>을 </a:t>
            </a:r>
            <a:r>
              <a:rPr lang="ko-KR" altLang="en-US" b="1" dirty="0"/>
              <a:t>구축</a:t>
            </a:r>
            <a:r>
              <a:rPr lang="ko-KR" altLang="en-US" dirty="0"/>
              <a:t>하는 </a:t>
            </a:r>
            <a:r>
              <a:rPr lang="en-US" altLang="ko-KR" b="1" dirty="0"/>
              <a:t>3</a:t>
            </a:r>
            <a:r>
              <a:rPr lang="ko-KR" altLang="en-US" b="1" dirty="0"/>
              <a:t>대 혁신 정책</a:t>
            </a:r>
            <a:r>
              <a:rPr lang="ko-KR" altLang="en-US" dirty="0"/>
              <a:t>을 수립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특히 </a:t>
            </a:r>
            <a:r>
              <a:rPr lang="ko-KR" altLang="en-US" b="1" dirty="0"/>
              <a:t>교구중심의 정책</a:t>
            </a:r>
            <a:r>
              <a:rPr lang="ko-KR" altLang="en-US" dirty="0"/>
              <a:t>과 </a:t>
            </a:r>
            <a:r>
              <a:rPr lang="ko-KR" altLang="en-US" b="1" dirty="0"/>
              <a:t>지도자 역량강화</a:t>
            </a:r>
            <a:r>
              <a:rPr lang="en-US" altLang="ko-KR" dirty="0"/>
              <a:t>, </a:t>
            </a:r>
            <a:r>
              <a:rPr lang="ko-KR" altLang="en-US" b="1" dirty="0"/>
              <a:t>심정문화 공동체</a:t>
            </a:r>
            <a:r>
              <a:rPr lang="ko-KR" altLang="en-US" dirty="0"/>
              <a:t>를 이루는 구체적인 목표를 세움</a:t>
            </a:r>
            <a:endParaRPr lang="en-US" altLang="ko-KR" dirty="0"/>
          </a:p>
          <a:p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8B8FF-57BA-4F7F-8E97-76E1110B07D8}" type="slidenum">
              <a:rPr lang="ko-KR" altLang="en-US" smtClean="0">
                <a:solidFill>
                  <a:prstClr val="black"/>
                </a:solidFill>
              </a:rPr>
              <a:pPr/>
              <a:t>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803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1630901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b="1" kern="1200" dirty="0">
                <a:solidFill>
                  <a:schemeClr val="tx1"/>
                </a:solidFill>
                <a:effectLst/>
                <a:latin typeface="나눔고딕OTF ExtraBold" pitchFamily="34" charset="-127"/>
                <a:ea typeface="나눔고딕OTF ExtraBold" pitchFamily="34" charset="-127"/>
                <a:cs typeface="+mn-cs"/>
              </a:rPr>
              <a:t>2015</a:t>
            </a:r>
            <a:r>
              <a:rPr lang="ko-KR" altLang="en-US" sz="1800" b="1" kern="1200" dirty="0">
                <a:solidFill>
                  <a:schemeClr val="tx1"/>
                </a:solidFill>
                <a:effectLst/>
                <a:latin typeface="나눔고딕OTF ExtraBold" pitchFamily="34" charset="-127"/>
                <a:ea typeface="나눔고딕OTF ExtraBold" pitchFamily="34" charset="-127"/>
                <a:cs typeface="+mn-cs"/>
              </a:rPr>
              <a:t>년 펼칠  주요 프로젝트들을 보면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6F376A44-6EBD-4AD9-8454-DA20199C7170}" type="slidenum">
              <a:rPr lang="ko-KR" altLang="en-US" smtClean="0">
                <a:solidFill>
                  <a:prstClr val="black"/>
                </a:solidFill>
              </a:rPr>
              <a:pPr>
                <a:defRPr lang="ko-KR" altLang="en-US"/>
              </a:pPr>
              <a:t>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51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4962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한국협회는 이를 위해 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b="1" dirty="0"/>
              <a:t>조직</a:t>
            </a:r>
            <a:r>
              <a:rPr lang="en-US" altLang="ko-KR" b="1" dirty="0"/>
              <a:t>, </a:t>
            </a:r>
            <a:r>
              <a:rPr lang="ko-KR" altLang="en-US" b="1" dirty="0"/>
              <a:t>역량</a:t>
            </a:r>
            <a:r>
              <a:rPr lang="en-US" altLang="ko-KR" b="1" dirty="0"/>
              <a:t>, </a:t>
            </a:r>
            <a:r>
              <a:rPr lang="ko-KR" altLang="en-US" b="1" dirty="0"/>
              <a:t>환경</a:t>
            </a:r>
            <a:r>
              <a:rPr lang="ko-KR" altLang="en-US" dirty="0"/>
              <a:t>을 </a:t>
            </a:r>
            <a:r>
              <a:rPr lang="ko-KR" altLang="en-US" b="1" dirty="0"/>
              <a:t>구축</a:t>
            </a:r>
            <a:r>
              <a:rPr lang="ko-KR" altLang="en-US" dirty="0"/>
              <a:t>하는 </a:t>
            </a:r>
            <a:r>
              <a:rPr lang="en-US" altLang="ko-KR" b="1" dirty="0"/>
              <a:t>3</a:t>
            </a:r>
            <a:r>
              <a:rPr lang="ko-KR" altLang="en-US" b="1" dirty="0"/>
              <a:t>대 혁신 정책</a:t>
            </a:r>
            <a:r>
              <a:rPr lang="ko-KR" altLang="en-US" dirty="0"/>
              <a:t>을 수립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특히 </a:t>
            </a:r>
            <a:r>
              <a:rPr lang="ko-KR" altLang="en-US" b="1" dirty="0"/>
              <a:t>교구중심의 정책</a:t>
            </a:r>
            <a:r>
              <a:rPr lang="ko-KR" altLang="en-US" dirty="0"/>
              <a:t>과 </a:t>
            </a:r>
            <a:r>
              <a:rPr lang="ko-KR" altLang="en-US" b="1" dirty="0"/>
              <a:t>지도자 역량강화</a:t>
            </a:r>
            <a:r>
              <a:rPr lang="en-US" altLang="ko-KR" dirty="0"/>
              <a:t>, </a:t>
            </a:r>
            <a:r>
              <a:rPr lang="ko-KR" altLang="en-US" b="1" dirty="0"/>
              <a:t>심정문화 공동체</a:t>
            </a:r>
            <a:r>
              <a:rPr lang="ko-KR" altLang="en-US" dirty="0"/>
              <a:t>를 이루는 구체적인 목표를 세움</a:t>
            </a:r>
            <a:endParaRPr lang="en-US" altLang="ko-KR" dirty="0"/>
          </a:p>
          <a:p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3700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8B8FF-57BA-4F7F-8E97-76E1110B07D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OTF ExtraBold" panose="020D0904000000000000" pitchFamily="34" charset="-127"/>
                <a:ea typeface="나눔고딕OTF ExtraBold" panose="020D0904000000000000" pitchFamily="34" charset="-127"/>
                <a:cs typeface="+mn-cs"/>
              </a:rPr>
              <a:pPr marL="0" marR="0" lvl="0" indent="0" algn="r" defTabSz="13700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OTF ExtraBold" panose="020D0904000000000000" pitchFamily="34" charset="-127"/>
              <a:ea typeface="나눔고딕OTF ExtraBold" panose="020D0904000000000000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6148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4962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한국협회는 이를 위해 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b="1" dirty="0"/>
              <a:t>조직</a:t>
            </a:r>
            <a:r>
              <a:rPr lang="en-US" altLang="ko-KR" b="1" dirty="0"/>
              <a:t>, </a:t>
            </a:r>
            <a:r>
              <a:rPr lang="ko-KR" altLang="en-US" b="1" dirty="0"/>
              <a:t>역량</a:t>
            </a:r>
            <a:r>
              <a:rPr lang="en-US" altLang="ko-KR" b="1" dirty="0"/>
              <a:t>, </a:t>
            </a:r>
            <a:r>
              <a:rPr lang="ko-KR" altLang="en-US" b="1" dirty="0"/>
              <a:t>환경</a:t>
            </a:r>
            <a:r>
              <a:rPr lang="ko-KR" altLang="en-US" dirty="0"/>
              <a:t>을 </a:t>
            </a:r>
            <a:r>
              <a:rPr lang="ko-KR" altLang="en-US" b="1" dirty="0"/>
              <a:t>구축</a:t>
            </a:r>
            <a:r>
              <a:rPr lang="ko-KR" altLang="en-US" dirty="0"/>
              <a:t>하는 </a:t>
            </a:r>
            <a:r>
              <a:rPr lang="en-US" altLang="ko-KR" b="1" dirty="0"/>
              <a:t>3</a:t>
            </a:r>
            <a:r>
              <a:rPr lang="ko-KR" altLang="en-US" b="1" dirty="0"/>
              <a:t>대 혁신 정책</a:t>
            </a:r>
            <a:r>
              <a:rPr lang="ko-KR" altLang="en-US" dirty="0"/>
              <a:t>을 수립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특히 </a:t>
            </a:r>
            <a:r>
              <a:rPr lang="ko-KR" altLang="en-US" b="1" dirty="0"/>
              <a:t>교구중심의 정책</a:t>
            </a:r>
            <a:r>
              <a:rPr lang="ko-KR" altLang="en-US" dirty="0"/>
              <a:t>과 </a:t>
            </a:r>
            <a:r>
              <a:rPr lang="ko-KR" altLang="en-US" b="1" dirty="0"/>
              <a:t>지도자 역량강화</a:t>
            </a:r>
            <a:r>
              <a:rPr lang="en-US" altLang="ko-KR" dirty="0"/>
              <a:t>, </a:t>
            </a:r>
            <a:r>
              <a:rPr lang="ko-KR" altLang="en-US" b="1" dirty="0"/>
              <a:t>심정문화 공동체</a:t>
            </a:r>
            <a:r>
              <a:rPr lang="ko-KR" altLang="en-US" dirty="0"/>
              <a:t>를 이루는 구체적인 목표를 세움</a:t>
            </a:r>
            <a:endParaRPr lang="en-US" altLang="ko-KR" dirty="0"/>
          </a:p>
          <a:p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8B8FF-57BA-4F7F-8E97-76E1110B07D8}" type="slidenum">
              <a:rPr lang="ko-KR" altLang="en-US" smtClean="0">
                <a:solidFill>
                  <a:prstClr val="black"/>
                </a:solidFill>
              </a:rPr>
              <a:pPr/>
              <a:t>10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681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1630901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b="1" kern="1200" dirty="0">
                <a:solidFill>
                  <a:schemeClr val="tx1"/>
                </a:solidFill>
                <a:effectLst/>
                <a:latin typeface="나눔고딕OTF ExtraBold" pitchFamily="34" charset="-127"/>
                <a:ea typeface="나눔고딕OTF ExtraBold" pitchFamily="34" charset="-127"/>
                <a:cs typeface="+mn-cs"/>
              </a:rPr>
              <a:t>2015</a:t>
            </a:r>
            <a:r>
              <a:rPr lang="ko-KR" altLang="en-US" sz="1800" b="1" kern="1200" dirty="0">
                <a:solidFill>
                  <a:schemeClr val="tx1"/>
                </a:solidFill>
                <a:effectLst/>
                <a:latin typeface="나눔고딕OTF ExtraBold" pitchFamily="34" charset="-127"/>
                <a:ea typeface="나눔고딕OTF ExtraBold" pitchFamily="34" charset="-127"/>
                <a:cs typeface="+mn-cs"/>
              </a:rPr>
              <a:t>년 펼칠  주요 프로젝트들을 보면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3700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fld id="{6F376A44-6EBD-4AD9-8454-DA20199C717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OTF ExtraBold" panose="020D0904000000000000" pitchFamily="34" charset="-127"/>
                <a:ea typeface="나눔고딕OTF ExtraBold" panose="020D0904000000000000" pitchFamily="34" charset="-127"/>
                <a:cs typeface="+mn-cs"/>
              </a:rPr>
              <a:pPr marL="0" marR="0" lvl="0" indent="0" algn="r" defTabSz="13700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ko-KR" altLang="en-US"/>
              </a:pPr>
              <a:t>11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OTF ExtraBold" panose="020D0904000000000000" pitchFamily="34" charset="-127"/>
              <a:ea typeface="나눔고딕OTF ExtraBold" panose="020D0904000000000000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620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4962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한국협회는 이를 위해 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b="1" dirty="0"/>
              <a:t>조직</a:t>
            </a:r>
            <a:r>
              <a:rPr lang="en-US" altLang="ko-KR" b="1" dirty="0"/>
              <a:t>, </a:t>
            </a:r>
            <a:r>
              <a:rPr lang="ko-KR" altLang="en-US" b="1" dirty="0"/>
              <a:t>역량</a:t>
            </a:r>
            <a:r>
              <a:rPr lang="en-US" altLang="ko-KR" b="1" dirty="0"/>
              <a:t>, </a:t>
            </a:r>
            <a:r>
              <a:rPr lang="ko-KR" altLang="en-US" b="1" dirty="0"/>
              <a:t>환경</a:t>
            </a:r>
            <a:r>
              <a:rPr lang="ko-KR" altLang="en-US" dirty="0"/>
              <a:t>을 </a:t>
            </a:r>
            <a:r>
              <a:rPr lang="ko-KR" altLang="en-US" b="1" dirty="0"/>
              <a:t>구축</a:t>
            </a:r>
            <a:r>
              <a:rPr lang="ko-KR" altLang="en-US" dirty="0"/>
              <a:t>하는 </a:t>
            </a:r>
            <a:r>
              <a:rPr lang="en-US" altLang="ko-KR" b="1" dirty="0"/>
              <a:t>3</a:t>
            </a:r>
            <a:r>
              <a:rPr lang="ko-KR" altLang="en-US" b="1" dirty="0"/>
              <a:t>대 혁신 정책</a:t>
            </a:r>
            <a:r>
              <a:rPr lang="ko-KR" altLang="en-US" dirty="0"/>
              <a:t>을 수립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특히 </a:t>
            </a:r>
            <a:r>
              <a:rPr lang="ko-KR" altLang="en-US" b="1" dirty="0"/>
              <a:t>교구중심의 정책</a:t>
            </a:r>
            <a:r>
              <a:rPr lang="ko-KR" altLang="en-US" dirty="0"/>
              <a:t>과 </a:t>
            </a:r>
            <a:r>
              <a:rPr lang="ko-KR" altLang="en-US" b="1" dirty="0"/>
              <a:t>지도자 역량강화</a:t>
            </a:r>
            <a:r>
              <a:rPr lang="en-US" altLang="ko-KR" dirty="0"/>
              <a:t>, </a:t>
            </a:r>
            <a:r>
              <a:rPr lang="ko-KR" altLang="en-US" b="1" dirty="0"/>
              <a:t>심정문화 공동체</a:t>
            </a:r>
            <a:r>
              <a:rPr lang="ko-KR" altLang="en-US" dirty="0"/>
              <a:t>를 이루는 구체적인 목표를 세움</a:t>
            </a:r>
            <a:endParaRPr lang="en-US" altLang="ko-KR" dirty="0"/>
          </a:p>
          <a:p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3700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8B8FF-57BA-4F7F-8E97-76E1110B07D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OTF ExtraBold" panose="020D0904000000000000" pitchFamily="34" charset="-127"/>
                <a:ea typeface="나눔고딕OTF ExtraBold" panose="020D0904000000000000" pitchFamily="34" charset="-127"/>
                <a:cs typeface="+mn-cs"/>
              </a:rPr>
              <a:pPr marL="0" marR="0" lvl="0" indent="0" algn="r" defTabSz="13700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OTF ExtraBold" panose="020D0904000000000000" pitchFamily="34" charset="-127"/>
              <a:ea typeface="나눔고딕OTF ExtraBold" panose="020D0904000000000000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3525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72125" cy="10271125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>
            <a:off x="0" y="1323833"/>
            <a:ext cx="18272125" cy="8947292"/>
          </a:xfrm>
          <a:prstGeom prst="rect">
            <a:avLst/>
          </a:prstGeom>
          <a:gradFill>
            <a:gsLst>
              <a:gs pos="0">
                <a:srgbClr val="002060">
                  <a:alpha val="80000"/>
                </a:srgbClr>
              </a:gs>
              <a:gs pos="50000">
                <a:schemeClr val="accent1">
                  <a:lumMod val="30000"/>
                  <a:lumOff val="70000"/>
                  <a:alpha val="60000"/>
                </a:schemeClr>
              </a:gs>
              <a:gs pos="100000">
                <a:srgbClr val="002060">
                  <a:alpha val="6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9212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58888" y="684213"/>
            <a:ext cx="5892800" cy="239712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7767638" y="1479550"/>
            <a:ext cx="9250362" cy="72977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258888" y="3081338"/>
            <a:ext cx="5892800" cy="57086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DC9E-DA5F-464C-ABB0-23B0EB3B2737}" type="datetimeFigureOut">
              <a:rPr lang="ko-KR" altLang="en-US" smtClean="0"/>
              <a:t>2019. 7. 2.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A79D5-535C-4E45-B0C3-5CDCF12A54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410067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72125" cy="1027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그림 7" descr="메인06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9"/>
          <a:stretch>
            <a:fillRect/>
          </a:stretch>
        </p:blipFill>
        <p:spPr bwMode="auto">
          <a:xfrm>
            <a:off x="0" y="3"/>
            <a:ext cx="18272125" cy="1014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451701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18272125" cy="102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 userDrawn="1"/>
        </p:nvSpPr>
        <p:spPr>
          <a:xfrm>
            <a:off x="0" y="9525"/>
            <a:ext cx="18272125" cy="102616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9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5" rIns="91413" bIns="45705" anchor="ctr"/>
          <a:lstStyle/>
          <a:p>
            <a:pPr algn="ctr" defTabSz="1369153">
              <a:defRPr/>
            </a:pPr>
            <a:endParaRPr lang="ko-KR" altLang="en-US" sz="2700">
              <a:solidFill>
                <a:prstClr val="white"/>
              </a:solidFill>
            </a:endParaRPr>
          </a:p>
        </p:txBody>
      </p:sp>
      <p:sp>
        <p:nvSpPr>
          <p:cNvPr id="10" name="제목 1"/>
          <p:cNvSpPr>
            <a:spLocks noGrp="1"/>
          </p:cNvSpPr>
          <p:nvPr>
            <p:ph type="title"/>
          </p:nvPr>
        </p:nvSpPr>
        <p:spPr>
          <a:xfrm>
            <a:off x="282583" y="-1345"/>
            <a:ext cx="16056956" cy="1143559"/>
          </a:xfrm>
        </p:spPr>
        <p:txBody>
          <a:bodyPr rtlCol="0">
            <a:normAutofit/>
          </a:bodyPr>
          <a:lstStyle>
            <a:lvl1pPr marL="0" marR="0" indent="0" algn="l" defTabSz="1369153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ko-KR" altLang="en-US" sz="4801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369059">
              <a:defRPr smtClean="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81444E-EEC6-48D1-8B35-583684758064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433160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18272125" cy="102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94965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369059"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369059"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39B07-B7A0-42AA-B0B0-3F63231288F2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364706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30072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207583"/>
      </p:ext>
    </p:extLst>
  </p:cSld>
  <p:clrMapOvr>
    <a:masterClrMapping/>
  </p:clrMapOvr>
  <p:transition spd="med">
    <p:wipe dir="r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6009217"/>
      </p:ext>
    </p:extLst>
  </p:cSld>
  <p:clrMapOvr>
    <a:masterClrMapping/>
  </p:clrMapOvr>
  <p:transition spd="med">
    <p:wipe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제목 슬라이드" userDrawn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658991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56209" y="546847"/>
            <a:ext cx="15759708" cy="1985276"/>
          </a:xfrm>
          <a:prstGeom prst="rect">
            <a:avLst/>
          </a:prstGeom>
        </p:spPr>
        <p:txBody>
          <a:bodyPr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56209" y="2734213"/>
            <a:ext cx="15759708" cy="65169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1256211" y="9519814"/>
            <a:ext cx="4111228" cy="546843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052642" y="9519814"/>
            <a:ext cx="6166842" cy="546843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F8F01-47C7-4716-8E87-36C743626B4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"/>
            <a:ext cx="4139743" cy="42796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ko-KR" altLang="en-US" dirty="0"/>
              <a:t>하나님의 참사랑을 상속받자</a:t>
            </a:r>
          </a:p>
        </p:txBody>
      </p:sp>
    </p:spTree>
    <p:extLst>
      <p:ext uri="{BB962C8B-B14F-4D97-AF65-F5344CB8AC3E}">
        <p14:creationId xmlns:p14="http://schemas.microsoft.com/office/powerpoint/2010/main" val="111737362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370410" y="3190710"/>
            <a:ext cx="15531306" cy="2201635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740819" y="5820304"/>
            <a:ext cx="12790488" cy="262484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5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0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6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1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77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27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08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23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B30F3ED1-1FE8-44D1-93AC-5915CE76B461}" type="datetime1">
              <a:rPr lang="ko-KR" altLang="en-US"/>
              <a:pPr lvl="0">
                <a:defRPr lang="ko-KR" altLang="en-US"/>
              </a:pPr>
              <a:t>2019. 7. 2.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21A99BC-4BA8-49A3-8522-5B96CEE0EAF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033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DC9E-DA5F-464C-ABB0-23B0EB3B2737}" type="datetimeFigureOut">
              <a:rPr lang="ko-KR" altLang="en-US" smtClean="0"/>
              <a:t>2019. 7. 2.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A79D5-535C-4E45-B0C3-5CDCF12A54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4111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13076238" y="546100"/>
            <a:ext cx="3940175" cy="8704263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255713" y="546100"/>
            <a:ext cx="11668125" cy="8704263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DC9E-DA5F-464C-ABB0-23B0EB3B2737}" type="datetimeFigureOut">
              <a:rPr lang="ko-KR" altLang="en-US" smtClean="0"/>
              <a:t>2019. 7. 2.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A79D5-535C-4E45-B0C3-5CDCF12A54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8518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284414" y="1681165"/>
            <a:ext cx="13703299" cy="3575049"/>
          </a:xfrm>
        </p:spPr>
        <p:txBody>
          <a:bodyPr anchor="b"/>
          <a:lstStyle>
            <a:lvl1pPr algn="ctr">
              <a:defRPr sz="6000">
                <a:latin typeface="나눔고딕 Bold" panose="020D0304000000000000" pitchFamily="50" charset="-127"/>
                <a:ea typeface="나눔고딕 Bold" panose="020D03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284414" y="5394326"/>
            <a:ext cx="13703299" cy="2479675"/>
          </a:xfrm>
        </p:spPr>
        <p:txBody>
          <a:bodyPr/>
          <a:lstStyle>
            <a:lvl1pPr marL="0" indent="0" algn="ctr">
              <a:buNone/>
              <a:defRPr sz="2400">
                <a:latin typeface="나눔고딕 Bold" panose="020D0304000000000000" pitchFamily="50" charset="-127"/>
                <a:ea typeface="나눔고딕 Bold" panose="020D0304000000000000" pitchFamily="50" charset="-127"/>
              </a:defRPr>
            </a:lvl1pPr>
            <a:lvl2pPr marL="456922" indent="0" algn="ctr">
              <a:buNone/>
              <a:defRPr sz="1900"/>
            </a:lvl2pPr>
            <a:lvl3pPr marL="913846" indent="0" algn="ctr">
              <a:buNone/>
              <a:defRPr sz="1800"/>
            </a:lvl3pPr>
            <a:lvl4pPr marL="1370768" indent="0" algn="ctr">
              <a:buNone/>
              <a:defRPr sz="1600"/>
            </a:lvl4pPr>
            <a:lvl5pPr marL="1827691" indent="0" algn="ctr">
              <a:buNone/>
              <a:defRPr sz="1600"/>
            </a:lvl5pPr>
            <a:lvl6pPr marL="2284613" indent="0" algn="ctr">
              <a:buNone/>
              <a:defRPr sz="1600"/>
            </a:lvl6pPr>
            <a:lvl7pPr marL="2741537" indent="0" algn="ctr">
              <a:buNone/>
              <a:defRPr sz="1600"/>
            </a:lvl7pPr>
            <a:lvl8pPr marL="3198459" indent="0" algn="ctr">
              <a:buNone/>
              <a:defRPr sz="1600"/>
            </a:lvl8pPr>
            <a:lvl9pPr marL="3655381" indent="0" algn="ctr">
              <a:buNone/>
              <a:defRPr sz="1600"/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 Bold" panose="020D0304000000000000" pitchFamily="50" charset="-127"/>
                <a:ea typeface="나눔고딕 Bold" panose="020D0304000000000000" pitchFamily="50" charset="-127"/>
              </a:defRPr>
            </a:lvl1pPr>
          </a:lstStyle>
          <a:p>
            <a:fld id="{C01DDC9E-DA5F-464C-ABB0-23B0EB3B273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2019. 7. 2.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 Bold" panose="020D0304000000000000" pitchFamily="50" charset="-127"/>
                <a:ea typeface="나눔고딕 Bold" panose="020D0304000000000000" pitchFamily="50" charset="-127"/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 Bold" panose="020D0304000000000000" pitchFamily="50" charset="-127"/>
                <a:ea typeface="나눔고딕 Bold" panose="020D0304000000000000" pitchFamily="50" charset="-127"/>
              </a:defRPr>
            </a:lvl1pPr>
          </a:lstStyle>
          <a:p>
            <a:fld id="{C59A79D5-535C-4E45-B0C3-5CDCF12A547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934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나눔고딕 Bold" panose="020D0304000000000000" pitchFamily="50" charset="-127"/>
                <a:ea typeface="나눔고딕 Bold" panose="020D03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나눔고딕 Bold" panose="020D0304000000000000" pitchFamily="50" charset="-127"/>
                <a:ea typeface="나눔고딕 Bold" panose="020D0304000000000000" pitchFamily="50" charset="-127"/>
              </a:defRPr>
            </a:lvl1pPr>
            <a:lvl2pPr>
              <a:defRPr>
                <a:latin typeface="나눔고딕 Bold" panose="020D0304000000000000" pitchFamily="50" charset="-127"/>
                <a:ea typeface="나눔고딕 Bold" panose="020D0304000000000000" pitchFamily="50" charset="-127"/>
              </a:defRPr>
            </a:lvl2pPr>
            <a:lvl3pPr>
              <a:defRPr>
                <a:latin typeface="나눔고딕 Bold" panose="020D0304000000000000" pitchFamily="50" charset="-127"/>
                <a:ea typeface="나눔고딕 Bold" panose="020D0304000000000000" pitchFamily="50" charset="-127"/>
              </a:defRPr>
            </a:lvl3pPr>
            <a:lvl4pPr>
              <a:defRPr>
                <a:latin typeface="나눔고딕 Bold" panose="020D0304000000000000" pitchFamily="50" charset="-127"/>
                <a:ea typeface="나눔고딕 Bold" panose="020D0304000000000000" pitchFamily="50" charset="-127"/>
              </a:defRPr>
            </a:lvl4pPr>
            <a:lvl5pPr>
              <a:defRPr>
                <a:latin typeface="나눔고딕 Bold" panose="020D0304000000000000" pitchFamily="50" charset="-127"/>
                <a:ea typeface="나눔고딕 Bold" panose="020D03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 Bold" panose="020D0304000000000000" pitchFamily="50" charset="-127"/>
                <a:ea typeface="나눔고딕 Bold" panose="020D0304000000000000" pitchFamily="50" charset="-127"/>
              </a:defRPr>
            </a:lvl1pPr>
          </a:lstStyle>
          <a:p>
            <a:fld id="{C01DDC9E-DA5F-464C-ABB0-23B0EB3B273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2019. 7. 2.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 Bold" panose="020D0304000000000000" pitchFamily="50" charset="-127"/>
                <a:ea typeface="나눔고딕 Bold" panose="020D0304000000000000" pitchFamily="50" charset="-127"/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 Bold" panose="020D0304000000000000" pitchFamily="50" charset="-127"/>
                <a:ea typeface="나눔고딕 Bold" panose="020D0304000000000000" pitchFamily="50" charset="-127"/>
              </a:defRPr>
            </a:lvl1pPr>
          </a:lstStyle>
          <a:p>
            <a:fld id="{C59A79D5-535C-4E45-B0C3-5CDCF12A547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382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46188" y="2560640"/>
            <a:ext cx="15760700" cy="4271961"/>
          </a:xfrm>
        </p:spPr>
        <p:txBody>
          <a:bodyPr anchor="b"/>
          <a:lstStyle>
            <a:lvl1pPr>
              <a:defRPr sz="6000">
                <a:latin typeface="나눔고딕 Bold" panose="020D0304000000000000" pitchFamily="50" charset="-127"/>
                <a:ea typeface="나눔고딕 Bold" panose="020D03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46188" y="6873875"/>
            <a:ext cx="15760700" cy="224631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나눔고딕 Bold" panose="020D0304000000000000" pitchFamily="50" charset="-127"/>
                <a:ea typeface="나눔고딕 Bold" panose="020D0304000000000000" pitchFamily="50" charset="-127"/>
              </a:defRPr>
            </a:lvl1pPr>
            <a:lvl2pPr marL="45692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7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6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6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5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4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3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 Bold" panose="020D0304000000000000" pitchFamily="50" charset="-127"/>
                <a:ea typeface="나눔고딕 Bold" panose="020D0304000000000000" pitchFamily="50" charset="-127"/>
              </a:defRPr>
            </a:lvl1pPr>
          </a:lstStyle>
          <a:p>
            <a:fld id="{C01DDC9E-DA5F-464C-ABB0-23B0EB3B273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2019. 7. 2.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 Bold" panose="020D0304000000000000" pitchFamily="50" charset="-127"/>
                <a:ea typeface="나눔고딕 Bold" panose="020D0304000000000000" pitchFamily="50" charset="-127"/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 Bold" panose="020D0304000000000000" pitchFamily="50" charset="-127"/>
                <a:ea typeface="나눔고딕 Bold" panose="020D0304000000000000" pitchFamily="50" charset="-127"/>
              </a:defRPr>
            </a:lvl1pPr>
          </a:lstStyle>
          <a:p>
            <a:fld id="{C59A79D5-535C-4E45-B0C3-5CDCF12A547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972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나눔고딕 Bold" panose="020D0304000000000000" pitchFamily="50" charset="-127"/>
                <a:ea typeface="나눔고딕 Bold" panose="020D03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255713" y="2733680"/>
            <a:ext cx="7804150" cy="6516687"/>
          </a:xfrm>
        </p:spPr>
        <p:txBody>
          <a:bodyPr/>
          <a:lstStyle>
            <a:lvl1pPr>
              <a:defRPr>
                <a:latin typeface="나눔고딕 Bold" panose="020D0304000000000000" pitchFamily="50" charset="-127"/>
                <a:ea typeface="나눔고딕 Bold" panose="020D0304000000000000" pitchFamily="50" charset="-127"/>
              </a:defRPr>
            </a:lvl1pPr>
            <a:lvl2pPr>
              <a:defRPr>
                <a:latin typeface="나눔고딕 Bold" panose="020D0304000000000000" pitchFamily="50" charset="-127"/>
                <a:ea typeface="나눔고딕 Bold" panose="020D0304000000000000" pitchFamily="50" charset="-127"/>
              </a:defRPr>
            </a:lvl2pPr>
            <a:lvl3pPr>
              <a:defRPr>
                <a:latin typeface="나눔고딕 Bold" panose="020D0304000000000000" pitchFamily="50" charset="-127"/>
                <a:ea typeface="나눔고딕 Bold" panose="020D0304000000000000" pitchFamily="50" charset="-127"/>
              </a:defRPr>
            </a:lvl3pPr>
            <a:lvl4pPr>
              <a:defRPr>
                <a:latin typeface="나눔고딕 Bold" panose="020D0304000000000000" pitchFamily="50" charset="-127"/>
                <a:ea typeface="나눔고딕 Bold" panose="020D0304000000000000" pitchFamily="50" charset="-127"/>
              </a:defRPr>
            </a:lvl4pPr>
            <a:lvl5pPr>
              <a:defRPr>
                <a:latin typeface="나눔고딕 Bold" panose="020D0304000000000000" pitchFamily="50" charset="-127"/>
                <a:ea typeface="나눔고딕 Bold" panose="020D03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9212263" y="2733680"/>
            <a:ext cx="7804150" cy="6516687"/>
          </a:xfrm>
        </p:spPr>
        <p:txBody>
          <a:bodyPr/>
          <a:lstStyle>
            <a:lvl1pPr>
              <a:defRPr>
                <a:latin typeface="나눔고딕 Bold" panose="020D0304000000000000" pitchFamily="50" charset="-127"/>
                <a:ea typeface="나눔고딕 Bold" panose="020D0304000000000000" pitchFamily="50" charset="-127"/>
              </a:defRPr>
            </a:lvl1pPr>
            <a:lvl2pPr>
              <a:defRPr>
                <a:latin typeface="나눔고딕 Bold" panose="020D0304000000000000" pitchFamily="50" charset="-127"/>
                <a:ea typeface="나눔고딕 Bold" panose="020D0304000000000000" pitchFamily="50" charset="-127"/>
              </a:defRPr>
            </a:lvl2pPr>
            <a:lvl3pPr>
              <a:defRPr>
                <a:latin typeface="나눔고딕 Bold" panose="020D0304000000000000" pitchFamily="50" charset="-127"/>
                <a:ea typeface="나눔고딕 Bold" panose="020D0304000000000000" pitchFamily="50" charset="-127"/>
              </a:defRPr>
            </a:lvl3pPr>
            <a:lvl4pPr>
              <a:defRPr>
                <a:latin typeface="나눔고딕 Bold" panose="020D0304000000000000" pitchFamily="50" charset="-127"/>
                <a:ea typeface="나눔고딕 Bold" panose="020D0304000000000000" pitchFamily="50" charset="-127"/>
              </a:defRPr>
            </a:lvl4pPr>
            <a:lvl5pPr>
              <a:defRPr>
                <a:latin typeface="나눔고딕 Bold" panose="020D0304000000000000" pitchFamily="50" charset="-127"/>
                <a:ea typeface="나눔고딕 Bold" panose="020D03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 Bold" panose="020D0304000000000000" pitchFamily="50" charset="-127"/>
                <a:ea typeface="나눔고딕 Bold" panose="020D0304000000000000" pitchFamily="50" charset="-127"/>
              </a:defRPr>
            </a:lvl1pPr>
          </a:lstStyle>
          <a:p>
            <a:fld id="{C01DDC9E-DA5F-464C-ABB0-23B0EB3B273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2019. 7. 2.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 Bold" panose="020D0304000000000000" pitchFamily="50" charset="-127"/>
                <a:ea typeface="나눔고딕 Bold" panose="020D0304000000000000" pitchFamily="50" charset="-127"/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 Bold" panose="020D0304000000000000" pitchFamily="50" charset="-127"/>
                <a:ea typeface="나눔고딕 Bold" panose="020D0304000000000000" pitchFamily="50" charset="-127"/>
              </a:defRPr>
            </a:lvl1pPr>
          </a:lstStyle>
          <a:p>
            <a:fld id="{C59A79D5-535C-4E45-B0C3-5CDCF12A547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736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58888" y="546101"/>
            <a:ext cx="15759111" cy="1985964"/>
          </a:xfrm>
        </p:spPr>
        <p:txBody>
          <a:bodyPr/>
          <a:lstStyle>
            <a:lvl1pPr>
              <a:defRPr>
                <a:latin typeface="나눔고딕 Bold" panose="020D0304000000000000" pitchFamily="50" charset="-127"/>
                <a:ea typeface="나눔고딕 Bold" panose="020D03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58889" y="2517775"/>
            <a:ext cx="7729537" cy="1233488"/>
          </a:xfrm>
        </p:spPr>
        <p:txBody>
          <a:bodyPr anchor="b"/>
          <a:lstStyle>
            <a:lvl1pPr marL="0" indent="0">
              <a:buNone/>
              <a:defRPr sz="2400" b="1">
                <a:latin typeface="나눔고딕 Bold" panose="020D0304000000000000" pitchFamily="50" charset="-127"/>
                <a:ea typeface="나눔고딕 Bold" panose="020D0304000000000000" pitchFamily="50" charset="-127"/>
              </a:defRPr>
            </a:lvl1pPr>
            <a:lvl2pPr marL="456922" indent="0">
              <a:buNone/>
              <a:defRPr sz="1900" b="1"/>
            </a:lvl2pPr>
            <a:lvl3pPr marL="913846" indent="0">
              <a:buNone/>
              <a:defRPr sz="1800" b="1"/>
            </a:lvl3pPr>
            <a:lvl4pPr marL="1370768" indent="0">
              <a:buNone/>
              <a:defRPr sz="1600" b="1"/>
            </a:lvl4pPr>
            <a:lvl5pPr marL="1827691" indent="0">
              <a:buNone/>
              <a:defRPr sz="1600" b="1"/>
            </a:lvl5pPr>
            <a:lvl6pPr marL="2284613" indent="0">
              <a:buNone/>
              <a:defRPr sz="1600" b="1"/>
            </a:lvl6pPr>
            <a:lvl7pPr marL="2741537" indent="0">
              <a:buNone/>
              <a:defRPr sz="1600" b="1"/>
            </a:lvl7pPr>
            <a:lvl8pPr marL="3198459" indent="0">
              <a:buNone/>
              <a:defRPr sz="1600" b="1"/>
            </a:lvl8pPr>
            <a:lvl9pPr marL="3655381" indent="0">
              <a:buNone/>
              <a:defRPr sz="1600" b="1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258889" y="3751267"/>
            <a:ext cx="7729537" cy="5518151"/>
          </a:xfrm>
        </p:spPr>
        <p:txBody>
          <a:bodyPr/>
          <a:lstStyle>
            <a:lvl1pPr>
              <a:defRPr>
                <a:latin typeface="나눔고딕 Bold" panose="020D0304000000000000" pitchFamily="50" charset="-127"/>
                <a:ea typeface="나눔고딕 Bold" panose="020D0304000000000000" pitchFamily="50" charset="-127"/>
              </a:defRPr>
            </a:lvl1pPr>
            <a:lvl2pPr>
              <a:defRPr>
                <a:latin typeface="나눔고딕 Bold" panose="020D0304000000000000" pitchFamily="50" charset="-127"/>
                <a:ea typeface="나눔고딕 Bold" panose="020D0304000000000000" pitchFamily="50" charset="-127"/>
              </a:defRPr>
            </a:lvl2pPr>
            <a:lvl3pPr>
              <a:defRPr>
                <a:latin typeface="나눔고딕 Bold" panose="020D0304000000000000" pitchFamily="50" charset="-127"/>
                <a:ea typeface="나눔고딕 Bold" panose="020D0304000000000000" pitchFamily="50" charset="-127"/>
              </a:defRPr>
            </a:lvl3pPr>
            <a:lvl4pPr>
              <a:defRPr>
                <a:latin typeface="나눔고딕 Bold" panose="020D0304000000000000" pitchFamily="50" charset="-127"/>
                <a:ea typeface="나눔고딕 Bold" panose="020D0304000000000000" pitchFamily="50" charset="-127"/>
              </a:defRPr>
            </a:lvl4pPr>
            <a:lvl5pPr>
              <a:defRPr>
                <a:latin typeface="나눔고딕 Bold" panose="020D0304000000000000" pitchFamily="50" charset="-127"/>
                <a:ea typeface="나눔고딕 Bold" panose="020D03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9250364" y="2517775"/>
            <a:ext cx="7767638" cy="1233488"/>
          </a:xfrm>
        </p:spPr>
        <p:txBody>
          <a:bodyPr anchor="b"/>
          <a:lstStyle>
            <a:lvl1pPr marL="0" indent="0">
              <a:buNone/>
              <a:defRPr sz="2400" b="1">
                <a:latin typeface="나눔고딕 Bold" panose="020D0304000000000000" pitchFamily="50" charset="-127"/>
                <a:ea typeface="나눔고딕 Bold" panose="020D0304000000000000" pitchFamily="50" charset="-127"/>
              </a:defRPr>
            </a:lvl1pPr>
            <a:lvl2pPr marL="456922" indent="0">
              <a:buNone/>
              <a:defRPr sz="1900" b="1"/>
            </a:lvl2pPr>
            <a:lvl3pPr marL="913846" indent="0">
              <a:buNone/>
              <a:defRPr sz="1800" b="1"/>
            </a:lvl3pPr>
            <a:lvl4pPr marL="1370768" indent="0">
              <a:buNone/>
              <a:defRPr sz="1600" b="1"/>
            </a:lvl4pPr>
            <a:lvl5pPr marL="1827691" indent="0">
              <a:buNone/>
              <a:defRPr sz="1600" b="1"/>
            </a:lvl5pPr>
            <a:lvl6pPr marL="2284613" indent="0">
              <a:buNone/>
              <a:defRPr sz="1600" b="1"/>
            </a:lvl6pPr>
            <a:lvl7pPr marL="2741537" indent="0">
              <a:buNone/>
              <a:defRPr sz="1600" b="1"/>
            </a:lvl7pPr>
            <a:lvl8pPr marL="3198459" indent="0">
              <a:buNone/>
              <a:defRPr sz="1600" b="1"/>
            </a:lvl8pPr>
            <a:lvl9pPr marL="3655381" indent="0">
              <a:buNone/>
              <a:defRPr sz="1600" b="1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9250364" y="3751267"/>
            <a:ext cx="7767638" cy="5518151"/>
          </a:xfrm>
        </p:spPr>
        <p:txBody>
          <a:bodyPr/>
          <a:lstStyle>
            <a:lvl1pPr>
              <a:defRPr>
                <a:latin typeface="나눔고딕 Bold" panose="020D0304000000000000" pitchFamily="50" charset="-127"/>
                <a:ea typeface="나눔고딕 Bold" panose="020D0304000000000000" pitchFamily="50" charset="-127"/>
              </a:defRPr>
            </a:lvl1pPr>
            <a:lvl2pPr>
              <a:defRPr>
                <a:latin typeface="나눔고딕 Bold" panose="020D0304000000000000" pitchFamily="50" charset="-127"/>
                <a:ea typeface="나눔고딕 Bold" panose="020D0304000000000000" pitchFamily="50" charset="-127"/>
              </a:defRPr>
            </a:lvl2pPr>
            <a:lvl3pPr>
              <a:defRPr>
                <a:latin typeface="나눔고딕 Bold" panose="020D0304000000000000" pitchFamily="50" charset="-127"/>
                <a:ea typeface="나눔고딕 Bold" panose="020D0304000000000000" pitchFamily="50" charset="-127"/>
              </a:defRPr>
            </a:lvl3pPr>
            <a:lvl4pPr>
              <a:defRPr>
                <a:latin typeface="나눔고딕 Bold" panose="020D0304000000000000" pitchFamily="50" charset="-127"/>
                <a:ea typeface="나눔고딕 Bold" panose="020D0304000000000000" pitchFamily="50" charset="-127"/>
              </a:defRPr>
            </a:lvl4pPr>
            <a:lvl5pPr>
              <a:defRPr>
                <a:latin typeface="나눔고딕 Bold" panose="020D0304000000000000" pitchFamily="50" charset="-127"/>
                <a:ea typeface="나눔고딕 Bold" panose="020D03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 Bold" panose="020D0304000000000000" pitchFamily="50" charset="-127"/>
                <a:ea typeface="나눔고딕 Bold" panose="020D0304000000000000" pitchFamily="50" charset="-127"/>
              </a:defRPr>
            </a:lvl1pPr>
          </a:lstStyle>
          <a:p>
            <a:fld id="{C01DDC9E-DA5F-464C-ABB0-23B0EB3B273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2019. 7. 2.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 Bold" panose="020D0304000000000000" pitchFamily="50" charset="-127"/>
                <a:ea typeface="나눔고딕 Bold" panose="020D0304000000000000" pitchFamily="50" charset="-127"/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 Bold" panose="020D0304000000000000" pitchFamily="50" charset="-127"/>
                <a:ea typeface="나눔고딕 Bold" panose="020D0304000000000000" pitchFamily="50" charset="-127"/>
              </a:defRPr>
            </a:lvl1pPr>
          </a:lstStyle>
          <a:p>
            <a:fld id="{C59A79D5-535C-4E45-B0C3-5CDCF12A547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830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나눔고딕 Bold" panose="020D0304000000000000" pitchFamily="50" charset="-127"/>
                <a:ea typeface="나눔고딕 Bold" panose="020D03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 Bold" panose="020D0304000000000000" pitchFamily="50" charset="-127"/>
                <a:ea typeface="나눔고딕 Bold" panose="020D0304000000000000" pitchFamily="50" charset="-127"/>
              </a:defRPr>
            </a:lvl1pPr>
          </a:lstStyle>
          <a:p>
            <a:fld id="{C01DDC9E-DA5F-464C-ABB0-23B0EB3B273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2019. 7. 2.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 Bold" panose="020D0304000000000000" pitchFamily="50" charset="-127"/>
                <a:ea typeface="나눔고딕 Bold" panose="020D0304000000000000" pitchFamily="50" charset="-127"/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 Bold" panose="020D0304000000000000" pitchFamily="50" charset="-127"/>
                <a:ea typeface="나눔고딕 Bold" panose="020D0304000000000000" pitchFamily="50" charset="-127"/>
              </a:defRPr>
            </a:lvl1pPr>
          </a:lstStyle>
          <a:p>
            <a:fld id="{C59A79D5-535C-4E45-B0C3-5CDCF12A547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4901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 Bold" panose="020D0304000000000000" pitchFamily="50" charset="-127"/>
                <a:ea typeface="나눔고딕 Bold" panose="020D0304000000000000" pitchFamily="50" charset="-127"/>
              </a:defRPr>
            </a:lvl1pPr>
          </a:lstStyle>
          <a:p>
            <a:fld id="{C01DDC9E-DA5F-464C-ABB0-23B0EB3B273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2019. 7. 2.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 Bold" panose="020D0304000000000000" pitchFamily="50" charset="-127"/>
                <a:ea typeface="나눔고딕 Bold" panose="020D0304000000000000" pitchFamily="50" charset="-127"/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 Bold" panose="020D0304000000000000" pitchFamily="50" charset="-127"/>
                <a:ea typeface="나눔고딕 Bold" panose="020D0304000000000000" pitchFamily="50" charset="-127"/>
              </a:defRPr>
            </a:lvl1pPr>
          </a:lstStyle>
          <a:p>
            <a:fld id="{C59A79D5-535C-4E45-B0C3-5CDCF12A547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426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284413" y="1681163"/>
            <a:ext cx="13703300" cy="357505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284413" y="5394325"/>
            <a:ext cx="13703300" cy="24796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DC9E-DA5F-464C-ABB0-23B0EB3B2737}" type="datetimeFigureOut">
              <a:rPr lang="ko-KR" altLang="en-US" smtClean="0"/>
              <a:t>2019. 7. 2.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A79D5-535C-4E45-B0C3-5CDCF12A54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7542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58888" y="684219"/>
            <a:ext cx="5892800" cy="2397125"/>
          </a:xfrm>
        </p:spPr>
        <p:txBody>
          <a:bodyPr anchor="b"/>
          <a:lstStyle>
            <a:lvl1pPr>
              <a:defRPr sz="3100">
                <a:latin typeface="나눔고딕 Bold" panose="020D0304000000000000" pitchFamily="50" charset="-127"/>
                <a:ea typeface="나눔고딕 Bold" panose="020D03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767638" y="1479550"/>
            <a:ext cx="9250362" cy="7297738"/>
          </a:xfrm>
        </p:spPr>
        <p:txBody>
          <a:bodyPr/>
          <a:lstStyle>
            <a:lvl1pPr>
              <a:defRPr sz="3100">
                <a:latin typeface="나눔고딕 Bold" panose="020D0304000000000000" pitchFamily="50" charset="-127"/>
                <a:ea typeface="나눔고딕 Bold" panose="020D0304000000000000" pitchFamily="50" charset="-127"/>
              </a:defRPr>
            </a:lvl1pPr>
            <a:lvl2pPr>
              <a:defRPr sz="2800">
                <a:latin typeface="나눔고딕 Bold" panose="020D0304000000000000" pitchFamily="50" charset="-127"/>
                <a:ea typeface="나눔고딕 Bold" panose="020D0304000000000000" pitchFamily="50" charset="-127"/>
              </a:defRPr>
            </a:lvl2pPr>
            <a:lvl3pPr>
              <a:defRPr sz="2400">
                <a:latin typeface="나눔고딕 Bold" panose="020D0304000000000000" pitchFamily="50" charset="-127"/>
                <a:ea typeface="나눔고딕 Bold" panose="020D0304000000000000" pitchFamily="50" charset="-127"/>
              </a:defRPr>
            </a:lvl3pPr>
            <a:lvl4pPr>
              <a:defRPr sz="1900">
                <a:latin typeface="나눔고딕 Bold" panose="020D0304000000000000" pitchFamily="50" charset="-127"/>
                <a:ea typeface="나눔고딕 Bold" panose="020D0304000000000000" pitchFamily="50" charset="-127"/>
              </a:defRPr>
            </a:lvl4pPr>
            <a:lvl5pPr>
              <a:defRPr sz="1900">
                <a:latin typeface="나눔고딕 Bold" panose="020D0304000000000000" pitchFamily="50" charset="-127"/>
                <a:ea typeface="나눔고딕 Bold" panose="020D0304000000000000" pitchFamily="50" charset="-127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258888" y="3081338"/>
            <a:ext cx="5892800" cy="5708650"/>
          </a:xfrm>
        </p:spPr>
        <p:txBody>
          <a:bodyPr/>
          <a:lstStyle>
            <a:lvl1pPr marL="0" indent="0">
              <a:buNone/>
              <a:defRPr sz="1600">
                <a:latin typeface="나눔고딕 Bold" panose="020D0304000000000000" pitchFamily="50" charset="-127"/>
                <a:ea typeface="나눔고딕 Bold" panose="020D0304000000000000" pitchFamily="50" charset="-127"/>
              </a:defRPr>
            </a:lvl1pPr>
            <a:lvl2pPr marL="456922" indent="0">
              <a:buNone/>
              <a:defRPr sz="1300"/>
            </a:lvl2pPr>
            <a:lvl3pPr marL="913846" indent="0">
              <a:buNone/>
              <a:defRPr sz="1200"/>
            </a:lvl3pPr>
            <a:lvl4pPr marL="1370768" indent="0">
              <a:buNone/>
              <a:defRPr sz="1000"/>
            </a:lvl4pPr>
            <a:lvl5pPr marL="1827691" indent="0">
              <a:buNone/>
              <a:defRPr sz="1000"/>
            </a:lvl5pPr>
            <a:lvl6pPr marL="2284613" indent="0">
              <a:buNone/>
              <a:defRPr sz="1000"/>
            </a:lvl6pPr>
            <a:lvl7pPr marL="2741537" indent="0">
              <a:buNone/>
              <a:defRPr sz="1000"/>
            </a:lvl7pPr>
            <a:lvl8pPr marL="3198459" indent="0">
              <a:buNone/>
              <a:defRPr sz="1000"/>
            </a:lvl8pPr>
            <a:lvl9pPr marL="3655381" indent="0">
              <a:buNone/>
              <a:defRPr sz="10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 Bold" panose="020D0304000000000000" pitchFamily="50" charset="-127"/>
                <a:ea typeface="나눔고딕 Bold" panose="020D0304000000000000" pitchFamily="50" charset="-127"/>
              </a:defRPr>
            </a:lvl1pPr>
          </a:lstStyle>
          <a:p>
            <a:fld id="{C01DDC9E-DA5F-464C-ABB0-23B0EB3B273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2019. 7. 2.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 Bold" panose="020D0304000000000000" pitchFamily="50" charset="-127"/>
                <a:ea typeface="나눔고딕 Bold" panose="020D0304000000000000" pitchFamily="50" charset="-127"/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 Bold" panose="020D0304000000000000" pitchFamily="50" charset="-127"/>
                <a:ea typeface="나눔고딕 Bold" panose="020D0304000000000000" pitchFamily="50" charset="-127"/>
              </a:defRPr>
            </a:lvl1pPr>
          </a:lstStyle>
          <a:p>
            <a:fld id="{C59A79D5-535C-4E45-B0C3-5CDCF12A547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567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58888" y="684219"/>
            <a:ext cx="5892800" cy="2397125"/>
          </a:xfrm>
        </p:spPr>
        <p:txBody>
          <a:bodyPr anchor="b"/>
          <a:lstStyle>
            <a:lvl1pPr>
              <a:defRPr sz="3100">
                <a:latin typeface="나눔고딕 Bold" panose="020D0304000000000000" pitchFamily="50" charset="-127"/>
                <a:ea typeface="나눔고딕 Bold" panose="020D03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7767638" y="1479550"/>
            <a:ext cx="9250362" cy="7297738"/>
          </a:xfrm>
        </p:spPr>
        <p:txBody>
          <a:bodyPr/>
          <a:lstStyle>
            <a:lvl1pPr marL="0" indent="0">
              <a:buNone/>
              <a:defRPr sz="3100">
                <a:latin typeface="나눔고딕 Bold" panose="020D0304000000000000" pitchFamily="50" charset="-127"/>
                <a:ea typeface="나눔고딕 Bold" panose="020D0304000000000000" pitchFamily="50" charset="-127"/>
              </a:defRPr>
            </a:lvl1pPr>
            <a:lvl2pPr marL="456922" indent="0">
              <a:buNone/>
              <a:defRPr sz="2800"/>
            </a:lvl2pPr>
            <a:lvl3pPr marL="913846" indent="0">
              <a:buNone/>
              <a:defRPr sz="2400"/>
            </a:lvl3pPr>
            <a:lvl4pPr marL="1370768" indent="0">
              <a:buNone/>
              <a:defRPr sz="1900"/>
            </a:lvl4pPr>
            <a:lvl5pPr marL="1827691" indent="0">
              <a:buNone/>
              <a:defRPr sz="1900"/>
            </a:lvl5pPr>
            <a:lvl6pPr marL="2284613" indent="0">
              <a:buNone/>
              <a:defRPr sz="1900"/>
            </a:lvl6pPr>
            <a:lvl7pPr marL="2741537" indent="0">
              <a:buNone/>
              <a:defRPr sz="1900"/>
            </a:lvl7pPr>
            <a:lvl8pPr marL="3198459" indent="0">
              <a:buNone/>
              <a:defRPr sz="1900"/>
            </a:lvl8pPr>
            <a:lvl9pPr marL="3655381" indent="0">
              <a:buNone/>
              <a:defRPr sz="19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258888" y="3081338"/>
            <a:ext cx="5892800" cy="5708650"/>
          </a:xfrm>
        </p:spPr>
        <p:txBody>
          <a:bodyPr/>
          <a:lstStyle>
            <a:lvl1pPr marL="0" indent="0">
              <a:buNone/>
              <a:defRPr sz="1600">
                <a:latin typeface="나눔고딕 Bold" panose="020D0304000000000000" pitchFamily="50" charset="-127"/>
                <a:ea typeface="나눔고딕 Bold" panose="020D0304000000000000" pitchFamily="50" charset="-127"/>
              </a:defRPr>
            </a:lvl1pPr>
            <a:lvl2pPr marL="456922" indent="0">
              <a:buNone/>
              <a:defRPr sz="1300"/>
            </a:lvl2pPr>
            <a:lvl3pPr marL="913846" indent="0">
              <a:buNone/>
              <a:defRPr sz="1200"/>
            </a:lvl3pPr>
            <a:lvl4pPr marL="1370768" indent="0">
              <a:buNone/>
              <a:defRPr sz="1000"/>
            </a:lvl4pPr>
            <a:lvl5pPr marL="1827691" indent="0">
              <a:buNone/>
              <a:defRPr sz="1000"/>
            </a:lvl5pPr>
            <a:lvl6pPr marL="2284613" indent="0">
              <a:buNone/>
              <a:defRPr sz="1000"/>
            </a:lvl6pPr>
            <a:lvl7pPr marL="2741537" indent="0">
              <a:buNone/>
              <a:defRPr sz="1000"/>
            </a:lvl7pPr>
            <a:lvl8pPr marL="3198459" indent="0">
              <a:buNone/>
              <a:defRPr sz="1000"/>
            </a:lvl8pPr>
            <a:lvl9pPr marL="3655381" indent="0">
              <a:buNone/>
              <a:defRPr sz="10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 Bold" panose="020D0304000000000000" pitchFamily="50" charset="-127"/>
                <a:ea typeface="나눔고딕 Bold" panose="020D0304000000000000" pitchFamily="50" charset="-127"/>
              </a:defRPr>
            </a:lvl1pPr>
          </a:lstStyle>
          <a:p>
            <a:fld id="{C01DDC9E-DA5F-464C-ABB0-23B0EB3B273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2019. 7. 2.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 Bold" panose="020D0304000000000000" pitchFamily="50" charset="-127"/>
                <a:ea typeface="나눔고딕 Bold" panose="020D0304000000000000" pitchFamily="50" charset="-127"/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 Bold" panose="020D0304000000000000" pitchFamily="50" charset="-127"/>
                <a:ea typeface="나눔고딕 Bold" panose="020D0304000000000000" pitchFamily="50" charset="-127"/>
              </a:defRPr>
            </a:lvl1pPr>
          </a:lstStyle>
          <a:p>
            <a:fld id="{C59A79D5-535C-4E45-B0C3-5CDCF12A547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4715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나눔고딕 Bold" panose="020D0304000000000000" pitchFamily="50" charset="-127"/>
                <a:ea typeface="나눔고딕 Bold" panose="020D03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나눔고딕 Bold" panose="020D0304000000000000" pitchFamily="50" charset="-127"/>
                <a:ea typeface="나눔고딕 Bold" panose="020D0304000000000000" pitchFamily="50" charset="-127"/>
              </a:defRPr>
            </a:lvl1pPr>
            <a:lvl2pPr>
              <a:defRPr>
                <a:latin typeface="나눔고딕 Bold" panose="020D0304000000000000" pitchFamily="50" charset="-127"/>
                <a:ea typeface="나눔고딕 Bold" panose="020D0304000000000000" pitchFamily="50" charset="-127"/>
              </a:defRPr>
            </a:lvl2pPr>
            <a:lvl3pPr>
              <a:defRPr>
                <a:latin typeface="나눔고딕 Bold" panose="020D0304000000000000" pitchFamily="50" charset="-127"/>
                <a:ea typeface="나눔고딕 Bold" panose="020D0304000000000000" pitchFamily="50" charset="-127"/>
              </a:defRPr>
            </a:lvl3pPr>
            <a:lvl4pPr>
              <a:defRPr>
                <a:latin typeface="나눔고딕 Bold" panose="020D0304000000000000" pitchFamily="50" charset="-127"/>
                <a:ea typeface="나눔고딕 Bold" panose="020D0304000000000000" pitchFamily="50" charset="-127"/>
              </a:defRPr>
            </a:lvl4pPr>
            <a:lvl5pPr>
              <a:defRPr>
                <a:latin typeface="나눔고딕 Bold" panose="020D0304000000000000" pitchFamily="50" charset="-127"/>
                <a:ea typeface="나눔고딕 Bold" panose="020D03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 Bold" panose="020D0304000000000000" pitchFamily="50" charset="-127"/>
                <a:ea typeface="나눔고딕 Bold" panose="020D0304000000000000" pitchFamily="50" charset="-127"/>
              </a:defRPr>
            </a:lvl1pPr>
          </a:lstStyle>
          <a:p>
            <a:fld id="{C01DDC9E-DA5F-464C-ABB0-23B0EB3B273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2019. 7. 2.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 Bold" panose="020D0304000000000000" pitchFamily="50" charset="-127"/>
                <a:ea typeface="나눔고딕 Bold" panose="020D0304000000000000" pitchFamily="50" charset="-127"/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 Bold" panose="020D0304000000000000" pitchFamily="50" charset="-127"/>
                <a:ea typeface="나눔고딕 Bold" panose="020D0304000000000000" pitchFamily="50" charset="-127"/>
              </a:defRPr>
            </a:lvl1pPr>
          </a:lstStyle>
          <a:p>
            <a:fld id="{C59A79D5-535C-4E45-B0C3-5CDCF12A547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5605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13076240" y="546106"/>
            <a:ext cx="3940176" cy="8704263"/>
          </a:xfrm>
        </p:spPr>
        <p:txBody>
          <a:bodyPr vert="eaVert"/>
          <a:lstStyle>
            <a:lvl1pPr>
              <a:defRPr>
                <a:latin typeface="나눔고딕 Bold" panose="020D0304000000000000" pitchFamily="50" charset="-127"/>
                <a:ea typeface="나눔고딕 Bold" panose="020D03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255714" y="546106"/>
            <a:ext cx="11668125" cy="8704263"/>
          </a:xfrm>
        </p:spPr>
        <p:txBody>
          <a:bodyPr vert="eaVert"/>
          <a:lstStyle>
            <a:lvl1pPr>
              <a:defRPr>
                <a:latin typeface="나눔고딕 Bold" panose="020D0304000000000000" pitchFamily="50" charset="-127"/>
                <a:ea typeface="나눔고딕 Bold" panose="020D0304000000000000" pitchFamily="50" charset="-127"/>
              </a:defRPr>
            </a:lvl1pPr>
            <a:lvl2pPr>
              <a:defRPr>
                <a:latin typeface="나눔고딕 Bold" panose="020D0304000000000000" pitchFamily="50" charset="-127"/>
                <a:ea typeface="나눔고딕 Bold" panose="020D0304000000000000" pitchFamily="50" charset="-127"/>
              </a:defRPr>
            </a:lvl2pPr>
            <a:lvl3pPr>
              <a:defRPr>
                <a:latin typeface="나눔고딕 Bold" panose="020D0304000000000000" pitchFamily="50" charset="-127"/>
                <a:ea typeface="나눔고딕 Bold" panose="020D0304000000000000" pitchFamily="50" charset="-127"/>
              </a:defRPr>
            </a:lvl3pPr>
            <a:lvl4pPr>
              <a:defRPr>
                <a:latin typeface="나눔고딕 Bold" panose="020D0304000000000000" pitchFamily="50" charset="-127"/>
                <a:ea typeface="나눔고딕 Bold" panose="020D0304000000000000" pitchFamily="50" charset="-127"/>
              </a:defRPr>
            </a:lvl4pPr>
            <a:lvl5pPr>
              <a:defRPr>
                <a:latin typeface="나눔고딕 Bold" panose="020D0304000000000000" pitchFamily="50" charset="-127"/>
                <a:ea typeface="나눔고딕 Bold" panose="020D03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 Bold" panose="020D0304000000000000" pitchFamily="50" charset="-127"/>
                <a:ea typeface="나눔고딕 Bold" panose="020D0304000000000000" pitchFamily="50" charset="-127"/>
              </a:defRPr>
            </a:lvl1pPr>
          </a:lstStyle>
          <a:p>
            <a:fld id="{C01DDC9E-DA5F-464C-ABB0-23B0EB3B273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2019. 7. 2.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 Bold" panose="020D0304000000000000" pitchFamily="50" charset="-127"/>
                <a:ea typeface="나눔고딕 Bold" panose="020D0304000000000000" pitchFamily="50" charset="-127"/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 Bold" panose="020D0304000000000000" pitchFamily="50" charset="-127"/>
                <a:ea typeface="나눔고딕 Bold" panose="020D0304000000000000" pitchFamily="50" charset="-127"/>
              </a:defRPr>
            </a:lvl1pPr>
          </a:lstStyle>
          <a:p>
            <a:fld id="{C59A79D5-535C-4E45-B0C3-5CDCF12A547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3272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284414" y="1681165"/>
            <a:ext cx="13703299" cy="357504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284414" y="5394326"/>
            <a:ext cx="13703299" cy="24796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27" indent="0" algn="ctr">
              <a:buNone/>
              <a:defRPr sz="1900"/>
            </a:lvl2pPr>
            <a:lvl3pPr marL="914256" indent="0" algn="ctr">
              <a:buNone/>
              <a:defRPr sz="1800"/>
            </a:lvl3pPr>
            <a:lvl4pPr marL="1371384" indent="0" algn="ctr">
              <a:buNone/>
              <a:defRPr sz="1600"/>
            </a:lvl4pPr>
            <a:lvl5pPr marL="1828513" indent="0" algn="ctr">
              <a:buNone/>
              <a:defRPr sz="1600"/>
            </a:lvl5pPr>
            <a:lvl6pPr marL="2285640" indent="0" algn="ctr">
              <a:buNone/>
              <a:defRPr sz="1600"/>
            </a:lvl6pPr>
            <a:lvl7pPr marL="2742769" indent="0" algn="ctr">
              <a:buNone/>
              <a:defRPr sz="1600"/>
            </a:lvl7pPr>
            <a:lvl8pPr marL="3199896" indent="0" algn="ctr">
              <a:buNone/>
              <a:defRPr sz="1600"/>
            </a:lvl8pPr>
            <a:lvl9pPr marL="3657025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42F29-2C52-444B-A34B-4FDBF9CACA7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2019. 7. 2.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6A28-6BA9-493B-AA07-60C764A9377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2497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42F29-2C52-444B-A34B-4FDBF9CACA7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2019. 7. 2.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6A28-6BA9-493B-AA07-60C764A9377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0287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47058" y="2560640"/>
            <a:ext cx="15758954" cy="427196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47058" y="6873875"/>
            <a:ext cx="15758954" cy="224631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2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42F29-2C52-444B-A34B-4FDBF9CACA7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2019. 7. 2.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6A28-6BA9-493B-AA07-60C764A9377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9382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256588" y="2733680"/>
            <a:ext cx="7803224" cy="651668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9212317" y="2733680"/>
            <a:ext cx="7803224" cy="651668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42F29-2C52-444B-A34B-4FDBF9CACA7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2019. 7. 2.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6A28-6BA9-493B-AA07-60C764A9377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3480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58176" y="546101"/>
            <a:ext cx="15760542" cy="1985964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58179" y="2517775"/>
            <a:ext cx="7730148" cy="1233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7" indent="0">
              <a:buNone/>
              <a:defRPr sz="1900" b="1"/>
            </a:lvl2pPr>
            <a:lvl3pPr marL="914256" indent="0">
              <a:buNone/>
              <a:defRPr sz="1800" b="1"/>
            </a:lvl3pPr>
            <a:lvl4pPr marL="1371384" indent="0">
              <a:buNone/>
              <a:defRPr sz="1600" b="1"/>
            </a:lvl4pPr>
            <a:lvl5pPr marL="1828513" indent="0">
              <a:buNone/>
              <a:defRPr sz="1600" b="1"/>
            </a:lvl5pPr>
            <a:lvl6pPr marL="2285640" indent="0">
              <a:buNone/>
              <a:defRPr sz="1600" b="1"/>
            </a:lvl6pPr>
            <a:lvl7pPr marL="2742769" indent="0">
              <a:buNone/>
              <a:defRPr sz="1600" b="1"/>
            </a:lvl7pPr>
            <a:lvl8pPr marL="3199896" indent="0">
              <a:buNone/>
              <a:defRPr sz="1600" b="1"/>
            </a:lvl8pPr>
            <a:lvl9pPr marL="3657025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258179" y="3751267"/>
            <a:ext cx="7730148" cy="551815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9250447" y="2517775"/>
            <a:ext cx="7768274" cy="1233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7" indent="0">
              <a:buNone/>
              <a:defRPr sz="1900" b="1"/>
            </a:lvl2pPr>
            <a:lvl3pPr marL="914256" indent="0">
              <a:buNone/>
              <a:defRPr sz="1800" b="1"/>
            </a:lvl3pPr>
            <a:lvl4pPr marL="1371384" indent="0">
              <a:buNone/>
              <a:defRPr sz="1600" b="1"/>
            </a:lvl4pPr>
            <a:lvl5pPr marL="1828513" indent="0">
              <a:buNone/>
              <a:defRPr sz="1600" b="1"/>
            </a:lvl5pPr>
            <a:lvl6pPr marL="2285640" indent="0">
              <a:buNone/>
              <a:defRPr sz="1600" b="1"/>
            </a:lvl6pPr>
            <a:lvl7pPr marL="2742769" indent="0">
              <a:buNone/>
              <a:defRPr sz="1600" b="1"/>
            </a:lvl7pPr>
            <a:lvl8pPr marL="3199896" indent="0">
              <a:buNone/>
              <a:defRPr sz="1600" b="1"/>
            </a:lvl8pPr>
            <a:lvl9pPr marL="3657025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9250447" y="3751267"/>
            <a:ext cx="7768274" cy="551815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42F29-2C52-444B-A34B-4FDBF9CACA7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2019. 7. 2.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6A28-6BA9-493B-AA07-60C764A9377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0421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42F29-2C52-444B-A34B-4FDBF9CACA7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2019. 7. 2.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6A28-6BA9-493B-AA07-60C764A9377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464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DC9E-DA5F-464C-ABB0-23B0EB3B2737}" type="datetimeFigureOut">
              <a:rPr lang="ko-KR" altLang="en-US" smtClean="0"/>
              <a:t>2019. 7. 2.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A79D5-535C-4E45-B0C3-5CDCF12A54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36122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42F29-2C52-444B-A34B-4FDBF9CACA7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2019. 7. 2.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6A28-6BA9-493B-AA07-60C764A9377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0696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58179" y="684219"/>
            <a:ext cx="5893721" cy="2397125"/>
          </a:xfrm>
        </p:spPr>
        <p:txBody>
          <a:bodyPr anchor="b"/>
          <a:lstStyle>
            <a:lvl1pPr>
              <a:defRPr sz="31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768274" y="1479550"/>
            <a:ext cx="9250444" cy="7297738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258179" y="3081338"/>
            <a:ext cx="5893721" cy="5708650"/>
          </a:xfrm>
        </p:spPr>
        <p:txBody>
          <a:bodyPr/>
          <a:lstStyle>
            <a:lvl1pPr marL="0" indent="0">
              <a:buNone/>
              <a:defRPr sz="1600"/>
            </a:lvl1pPr>
            <a:lvl2pPr marL="457127" indent="0">
              <a:buNone/>
              <a:defRPr sz="1300"/>
            </a:lvl2pPr>
            <a:lvl3pPr marL="914256" indent="0">
              <a:buNone/>
              <a:defRPr sz="1200"/>
            </a:lvl3pPr>
            <a:lvl4pPr marL="1371384" indent="0">
              <a:buNone/>
              <a:defRPr sz="1000"/>
            </a:lvl4pPr>
            <a:lvl5pPr marL="1828513" indent="0">
              <a:buNone/>
              <a:defRPr sz="1000"/>
            </a:lvl5pPr>
            <a:lvl6pPr marL="2285640" indent="0">
              <a:buNone/>
              <a:defRPr sz="1000"/>
            </a:lvl6pPr>
            <a:lvl7pPr marL="2742769" indent="0">
              <a:buNone/>
              <a:defRPr sz="1000"/>
            </a:lvl7pPr>
            <a:lvl8pPr marL="3199896" indent="0">
              <a:buNone/>
              <a:defRPr sz="1000"/>
            </a:lvl8pPr>
            <a:lvl9pPr marL="3657025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42F29-2C52-444B-A34B-4FDBF9CACA7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2019. 7. 2.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6A28-6BA9-493B-AA07-60C764A9377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0362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58179" y="684219"/>
            <a:ext cx="5893721" cy="2397125"/>
          </a:xfrm>
        </p:spPr>
        <p:txBody>
          <a:bodyPr anchor="b"/>
          <a:lstStyle>
            <a:lvl1pPr>
              <a:defRPr sz="31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7768274" y="1479550"/>
            <a:ext cx="9250444" cy="7297738"/>
          </a:xfrm>
        </p:spPr>
        <p:txBody>
          <a:bodyPr/>
          <a:lstStyle>
            <a:lvl1pPr marL="0" indent="0">
              <a:buNone/>
              <a:defRPr sz="3100"/>
            </a:lvl1pPr>
            <a:lvl2pPr marL="457127" indent="0">
              <a:buNone/>
              <a:defRPr sz="2800"/>
            </a:lvl2pPr>
            <a:lvl3pPr marL="914256" indent="0">
              <a:buNone/>
              <a:defRPr sz="2400"/>
            </a:lvl3pPr>
            <a:lvl4pPr marL="1371384" indent="0">
              <a:buNone/>
              <a:defRPr sz="1900"/>
            </a:lvl4pPr>
            <a:lvl5pPr marL="1828513" indent="0">
              <a:buNone/>
              <a:defRPr sz="1900"/>
            </a:lvl5pPr>
            <a:lvl6pPr marL="2285640" indent="0">
              <a:buNone/>
              <a:defRPr sz="1900"/>
            </a:lvl6pPr>
            <a:lvl7pPr marL="2742769" indent="0">
              <a:buNone/>
              <a:defRPr sz="1900"/>
            </a:lvl7pPr>
            <a:lvl8pPr marL="3199896" indent="0">
              <a:buNone/>
              <a:defRPr sz="1900"/>
            </a:lvl8pPr>
            <a:lvl9pPr marL="3657025" indent="0">
              <a:buNone/>
              <a:defRPr sz="19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258179" y="3081338"/>
            <a:ext cx="5893721" cy="5708650"/>
          </a:xfrm>
        </p:spPr>
        <p:txBody>
          <a:bodyPr/>
          <a:lstStyle>
            <a:lvl1pPr marL="0" indent="0">
              <a:buNone/>
              <a:defRPr sz="1600"/>
            </a:lvl1pPr>
            <a:lvl2pPr marL="457127" indent="0">
              <a:buNone/>
              <a:defRPr sz="1300"/>
            </a:lvl2pPr>
            <a:lvl3pPr marL="914256" indent="0">
              <a:buNone/>
              <a:defRPr sz="1200"/>
            </a:lvl3pPr>
            <a:lvl4pPr marL="1371384" indent="0">
              <a:buNone/>
              <a:defRPr sz="1000"/>
            </a:lvl4pPr>
            <a:lvl5pPr marL="1828513" indent="0">
              <a:buNone/>
              <a:defRPr sz="1000"/>
            </a:lvl5pPr>
            <a:lvl6pPr marL="2285640" indent="0">
              <a:buNone/>
              <a:defRPr sz="1000"/>
            </a:lvl6pPr>
            <a:lvl7pPr marL="2742769" indent="0">
              <a:buNone/>
              <a:defRPr sz="1000"/>
            </a:lvl7pPr>
            <a:lvl8pPr marL="3199896" indent="0">
              <a:buNone/>
              <a:defRPr sz="1000"/>
            </a:lvl8pPr>
            <a:lvl9pPr marL="3657025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42F29-2C52-444B-A34B-4FDBF9CACA7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2019. 7. 2.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6A28-6BA9-493B-AA07-60C764A9377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6583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42F29-2C52-444B-A34B-4FDBF9CACA7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2019. 7. 2.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6A28-6BA9-493B-AA07-60C764A9377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6926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13075802" y="546106"/>
            <a:ext cx="3939738" cy="8704263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256591" y="546106"/>
            <a:ext cx="11666708" cy="8704263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42F29-2C52-444B-A34B-4FDBF9CACA7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2019. 7. 2.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6A28-6BA9-493B-AA07-60C764A9377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6409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284413" y="1681163"/>
            <a:ext cx="13703300" cy="357505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284413" y="5394325"/>
            <a:ext cx="13703300" cy="24796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DC9E-DA5F-464C-ABB0-23B0EB3B273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2019. 7. 2.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A79D5-535C-4E45-B0C3-5CDCF12A547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8389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DC9E-DA5F-464C-ABB0-23B0EB3B273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2019. 7. 2.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A79D5-535C-4E45-B0C3-5CDCF12A547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3596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46188" y="2560638"/>
            <a:ext cx="15760700" cy="42719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46188" y="6873875"/>
            <a:ext cx="15760700" cy="224631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DC9E-DA5F-464C-ABB0-23B0EB3B273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2019. 7. 2.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A79D5-535C-4E45-B0C3-5CDCF12A547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6491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255713" y="2733675"/>
            <a:ext cx="7804150" cy="65166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9212263" y="2733675"/>
            <a:ext cx="7804150" cy="65166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DC9E-DA5F-464C-ABB0-23B0EB3B273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2019. 7. 2.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A79D5-535C-4E45-B0C3-5CDCF12A547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4322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58888" y="546100"/>
            <a:ext cx="15759112" cy="19859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58888" y="2517775"/>
            <a:ext cx="7729537" cy="1233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258888" y="3751263"/>
            <a:ext cx="7729537" cy="551815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9250363" y="2517775"/>
            <a:ext cx="7767637" cy="1233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9250363" y="3751263"/>
            <a:ext cx="7767637" cy="551815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DC9E-DA5F-464C-ABB0-23B0EB3B273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2019. 7. 2.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A79D5-535C-4E45-B0C3-5CDCF12A547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900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46188" y="2560638"/>
            <a:ext cx="15760700" cy="42719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46188" y="6873875"/>
            <a:ext cx="15760700" cy="224631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DC9E-DA5F-464C-ABB0-23B0EB3B2737}" type="datetimeFigureOut">
              <a:rPr lang="ko-KR" altLang="en-US" smtClean="0"/>
              <a:t>2019. 7. 2.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A79D5-535C-4E45-B0C3-5CDCF12A54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49463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DC9E-DA5F-464C-ABB0-23B0EB3B273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2019. 7. 2.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A79D5-535C-4E45-B0C3-5CDCF12A547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9560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DC9E-DA5F-464C-ABB0-23B0EB3B273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2019. 7. 2.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A79D5-535C-4E45-B0C3-5CDCF12A547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900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58888" y="684213"/>
            <a:ext cx="5892800" cy="239712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767638" y="1479550"/>
            <a:ext cx="9250362" cy="72977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258888" y="3081338"/>
            <a:ext cx="5892800" cy="57086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DC9E-DA5F-464C-ABB0-23B0EB3B273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2019. 7. 2.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A79D5-535C-4E45-B0C3-5CDCF12A547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5936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58888" y="684213"/>
            <a:ext cx="5892800" cy="239712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7767638" y="1479550"/>
            <a:ext cx="9250362" cy="72977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258888" y="3081338"/>
            <a:ext cx="5892800" cy="57086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DC9E-DA5F-464C-ABB0-23B0EB3B273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2019. 7. 2.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A79D5-535C-4E45-B0C3-5CDCF12A547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6003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DC9E-DA5F-464C-ABB0-23B0EB3B273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2019. 7. 2.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A79D5-535C-4E45-B0C3-5CDCF12A547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0522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13076238" y="546100"/>
            <a:ext cx="3940175" cy="8704263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255713" y="546100"/>
            <a:ext cx="11668125" cy="8704263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DC9E-DA5F-464C-ABB0-23B0EB3B273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2019. 7. 2.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A79D5-535C-4E45-B0C3-5CDCF12A547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9049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284414" y="1681163"/>
            <a:ext cx="13703299" cy="357505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284414" y="5394326"/>
            <a:ext cx="13703299" cy="24796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42F29-2C52-444B-A34B-4FDBF9CACA7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2019. 7. 2.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6A28-6BA9-493B-AA07-60C764A9377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4034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42F29-2C52-444B-A34B-4FDBF9CACA7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2019. 7. 2.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6A28-6BA9-493B-AA07-60C764A9377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7153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47055" y="2560638"/>
            <a:ext cx="15758953" cy="42719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47055" y="6873876"/>
            <a:ext cx="15758953" cy="224631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42F29-2C52-444B-A34B-4FDBF9CACA7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2019. 7. 2.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6A28-6BA9-493B-AA07-60C764A9377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9946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256586" y="2733675"/>
            <a:ext cx="7803224" cy="65166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9212316" y="2733675"/>
            <a:ext cx="7803224" cy="65166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42F29-2C52-444B-A34B-4FDBF9CACA7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2019. 7. 2.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6A28-6BA9-493B-AA07-60C764A9377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555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255713" y="2733675"/>
            <a:ext cx="7804150" cy="65166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9212263" y="2733675"/>
            <a:ext cx="7804150" cy="65166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DC9E-DA5F-464C-ABB0-23B0EB3B2737}" type="datetimeFigureOut">
              <a:rPr lang="ko-KR" altLang="en-US" smtClean="0"/>
              <a:t>2019. 7. 2.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A79D5-535C-4E45-B0C3-5CDCF12A54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88537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58175" y="546101"/>
            <a:ext cx="15760542" cy="19859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58175" y="2517775"/>
            <a:ext cx="7730148" cy="1233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258175" y="3751263"/>
            <a:ext cx="7730148" cy="551815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9250443" y="2517775"/>
            <a:ext cx="7768274" cy="1233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9250443" y="3751263"/>
            <a:ext cx="7768274" cy="551815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42F29-2C52-444B-A34B-4FDBF9CACA7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2019. 7. 2.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6A28-6BA9-493B-AA07-60C764A9377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382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42F29-2C52-444B-A34B-4FDBF9CACA7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2019. 7. 2.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6A28-6BA9-493B-AA07-60C764A9377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4015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42F29-2C52-444B-A34B-4FDBF9CACA7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2019. 7. 2.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6A28-6BA9-493B-AA07-60C764A9377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5498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58175" y="684213"/>
            <a:ext cx="5893721" cy="239712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768275" y="1479550"/>
            <a:ext cx="9250442" cy="72977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258175" y="3081338"/>
            <a:ext cx="5893721" cy="57086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42F29-2C52-444B-A34B-4FDBF9CACA7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2019. 7. 2.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6A28-6BA9-493B-AA07-60C764A9377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3453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58175" y="684213"/>
            <a:ext cx="5893721" cy="239712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7768275" y="1479550"/>
            <a:ext cx="9250442" cy="72977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258175" y="3081338"/>
            <a:ext cx="5893721" cy="57086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42F29-2C52-444B-A34B-4FDBF9CACA7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2019. 7. 2.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6A28-6BA9-493B-AA07-60C764A9377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2132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42F29-2C52-444B-A34B-4FDBF9CACA7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2019. 7. 2.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6A28-6BA9-493B-AA07-60C764A9377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0633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13075801" y="546101"/>
            <a:ext cx="3939738" cy="8704263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256586" y="546101"/>
            <a:ext cx="11666709" cy="8704263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42F29-2C52-444B-A34B-4FDBF9CACA7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2019. 7. 2.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6A28-6BA9-493B-AA07-60C764A9377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7736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369662" y="3190648"/>
            <a:ext cx="15532833" cy="220167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742070" y="5819984"/>
            <a:ext cx="12787986" cy="2624398"/>
          </a:xfrm>
        </p:spPr>
        <p:txBody>
          <a:bodyPr/>
          <a:lstStyle>
            <a:lvl1pPr marL="0" indent="0" algn="ctr">
              <a:buNone/>
              <a:defRPr/>
            </a:lvl1pPr>
            <a:lvl2pPr marL="766271" indent="0" algn="ctr">
              <a:buNone/>
              <a:defRPr/>
            </a:lvl2pPr>
            <a:lvl3pPr marL="1532530" indent="0" algn="ctr">
              <a:buNone/>
              <a:defRPr/>
            </a:lvl3pPr>
            <a:lvl4pPr marL="2298785" indent="0" algn="ctr">
              <a:buNone/>
              <a:defRPr/>
            </a:lvl4pPr>
            <a:lvl5pPr marL="3065061" indent="0" algn="ctr">
              <a:buNone/>
              <a:defRPr/>
            </a:lvl5pPr>
            <a:lvl6pPr marL="3831298" indent="0" algn="ctr">
              <a:buNone/>
              <a:defRPr/>
            </a:lvl6pPr>
            <a:lvl7pPr marL="4597555" indent="0" algn="ctr">
              <a:buNone/>
              <a:defRPr/>
            </a:lvl7pPr>
            <a:lvl8pPr marL="5363817" indent="0" algn="ctr">
              <a:buNone/>
              <a:defRPr/>
            </a:lvl8pPr>
            <a:lvl9pPr marL="6130088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2412955">
              <a:defRPr/>
            </a:lvl1pPr>
          </a:lstStyle>
          <a:p>
            <a:pPr>
              <a:defRPr/>
            </a:pPr>
            <a:fld id="{0B5EE209-1CD8-4E13-BE2E-F9A9678590C7}" type="datetimeFigureOut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2019. 7. 2.</a:t>
            </a:fld>
            <a:endParaRPr lang="ko-KR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2412955">
              <a:defRPr/>
            </a:lvl1pPr>
          </a:lstStyle>
          <a:p>
            <a:pPr>
              <a:defRPr/>
            </a:pPr>
            <a:endParaRPr lang="ko-KR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2412955">
              <a:defRPr/>
            </a:lvl1pPr>
          </a:lstStyle>
          <a:p>
            <a:pPr>
              <a:defRPr/>
            </a:pPr>
            <a:fld id="{F6D72DCC-9FA0-42FC-ACC4-CC257CEA8B39}" type="slidenum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871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2412955">
              <a:defRPr/>
            </a:lvl1pPr>
          </a:lstStyle>
          <a:p>
            <a:pPr>
              <a:defRPr/>
            </a:pPr>
            <a:fld id="{714904AD-D96C-41B3-BA8D-92D0135C9F9B}" type="datetimeFigureOut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2019. 7. 2.</a:t>
            </a:fld>
            <a:endParaRPr lang="ko-KR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2412955">
              <a:defRPr/>
            </a:lvl1pPr>
          </a:lstStyle>
          <a:p>
            <a:pPr>
              <a:defRPr/>
            </a:pPr>
            <a:endParaRPr lang="ko-KR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2412955">
              <a:defRPr/>
            </a:lvl1pPr>
          </a:lstStyle>
          <a:p>
            <a:pPr>
              <a:defRPr/>
            </a:pPr>
            <a:fld id="{5618D32D-3AE2-47B0-85C8-6E15E1D3DECB}" type="slidenum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0137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44755" y="6600010"/>
            <a:ext cx="15530055" cy="2040636"/>
          </a:xfrm>
        </p:spPr>
        <p:txBody>
          <a:bodyPr anchor="t"/>
          <a:lstStyle>
            <a:lvl1pPr algn="l">
              <a:defRPr sz="68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444755" y="4353044"/>
            <a:ext cx="15530055" cy="2246967"/>
          </a:xfrm>
        </p:spPr>
        <p:txBody>
          <a:bodyPr anchor="b"/>
          <a:lstStyle>
            <a:lvl1pPr marL="0" indent="0">
              <a:buNone/>
              <a:defRPr sz="3400"/>
            </a:lvl1pPr>
            <a:lvl2pPr marL="766271" indent="0">
              <a:buNone/>
              <a:defRPr sz="3000"/>
            </a:lvl2pPr>
            <a:lvl3pPr marL="1532530" indent="0">
              <a:buNone/>
              <a:defRPr sz="3000"/>
            </a:lvl3pPr>
            <a:lvl4pPr marL="2298785" indent="0">
              <a:buNone/>
              <a:defRPr sz="2400"/>
            </a:lvl4pPr>
            <a:lvl5pPr marL="3065061" indent="0">
              <a:buNone/>
              <a:defRPr sz="2400"/>
            </a:lvl5pPr>
            <a:lvl6pPr marL="3831298" indent="0">
              <a:buNone/>
              <a:defRPr sz="2400"/>
            </a:lvl6pPr>
            <a:lvl7pPr marL="4597555" indent="0">
              <a:buNone/>
              <a:defRPr sz="2400"/>
            </a:lvl7pPr>
            <a:lvl8pPr marL="5363817" indent="0">
              <a:buNone/>
              <a:defRPr sz="2400"/>
            </a:lvl8pPr>
            <a:lvl9pPr marL="6130088" indent="0">
              <a:buNone/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2412955">
              <a:defRPr/>
            </a:lvl1pPr>
          </a:lstStyle>
          <a:p>
            <a:pPr>
              <a:defRPr/>
            </a:pPr>
            <a:fld id="{2B297C2A-1B88-40B6-B848-74D9ACFD8559}" type="datetimeFigureOut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2019. 7. 2.</a:t>
            </a:fld>
            <a:endParaRPr lang="ko-KR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2412955">
              <a:defRPr/>
            </a:lvl1pPr>
          </a:lstStyle>
          <a:p>
            <a:pPr>
              <a:defRPr/>
            </a:pPr>
            <a:endParaRPr lang="ko-KR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2412955">
              <a:defRPr/>
            </a:lvl1pPr>
          </a:lstStyle>
          <a:p>
            <a:pPr>
              <a:defRPr/>
            </a:pPr>
            <a:fld id="{20E2CCB2-FA83-4C49-BCB7-F1E8D829C56E}" type="slidenum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626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58888" y="546100"/>
            <a:ext cx="15759112" cy="19859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58888" y="2517775"/>
            <a:ext cx="7729537" cy="1233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258888" y="3751263"/>
            <a:ext cx="7729537" cy="551815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9250363" y="2517775"/>
            <a:ext cx="7767637" cy="1233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9250363" y="3751263"/>
            <a:ext cx="7767637" cy="551815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DC9E-DA5F-464C-ABB0-23B0EB3B2737}" type="datetimeFigureOut">
              <a:rPr lang="ko-KR" altLang="en-US" smtClean="0"/>
              <a:t>2019. 7. 2.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A79D5-535C-4E45-B0C3-5CDCF12A54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76348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914057" y="2395534"/>
            <a:ext cx="8087296" cy="6778641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4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9268042" y="2395534"/>
            <a:ext cx="8090075" cy="6778641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4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2412955">
              <a:defRPr/>
            </a:lvl1pPr>
          </a:lstStyle>
          <a:p>
            <a:pPr>
              <a:defRPr/>
            </a:pPr>
            <a:fld id="{8C6D3846-855D-4F57-BCC6-5B17E88D0BAA}" type="datetimeFigureOut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2019. 7. 2.</a:t>
            </a:fld>
            <a:endParaRPr lang="ko-KR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2412955">
              <a:defRPr/>
            </a:lvl1pPr>
          </a:lstStyle>
          <a:p>
            <a:pPr>
              <a:defRPr/>
            </a:pPr>
            <a:endParaRPr lang="ko-KR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2412955">
              <a:defRPr/>
            </a:lvl1pPr>
          </a:lstStyle>
          <a:p>
            <a:pPr>
              <a:defRPr/>
            </a:pPr>
            <a:fld id="{2C979565-49A4-40DF-A100-91802A63BDBF}" type="slidenum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9974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14028" y="2299822"/>
            <a:ext cx="8073406" cy="958670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66271" indent="0">
              <a:buNone/>
              <a:defRPr sz="3400" b="1"/>
            </a:lvl2pPr>
            <a:lvl3pPr marL="1532530" indent="0">
              <a:buNone/>
              <a:defRPr sz="3000" b="1"/>
            </a:lvl3pPr>
            <a:lvl4pPr marL="2298785" indent="0">
              <a:buNone/>
              <a:defRPr sz="3000" b="1"/>
            </a:lvl4pPr>
            <a:lvl5pPr marL="3065061" indent="0">
              <a:buNone/>
              <a:defRPr sz="3000" b="1"/>
            </a:lvl5pPr>
            <a:lvl6pPr marL="3831298" indent="0">
              <a:buNone/>
              <a:defRPr sz="3000" b="1"/>
            </a:lvl6pPr>
            <a:lvl7pPr marL="4597555" indent="0">
              <a:buNone/>
              <a:defRPr sz="3000" b="1"/>
            </a:lvl7pPr>
            <a:lvl8pPr marL="5363817" indent="0">
              <a:buNone/>
              <a:defRPr sz="3000" b="1"/>
            </a:lvl8pPr>
            <a:lvl9pPr marL="6130088" indent="0">
              <a:buNone/>
              <a:defRPr sz="30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914028" y="3258515"/>
            <a:ext cx="8073406" cy="5915583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9281934" y="2299822"/>
            <a:ext cx="8076183" cy="958670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66271" indent="0">
              <a:buNone/>
              <a:defRPr sz="3400" b="1"/>
            </a:lvl2pPr>
            <a:lvl3pPr marL="1532530" indent="0">
              <a:buNone/>
              <a:defRPr sz="3000" b="1"/>
            </a:lvl3pPr>
            <a:lvl4pPr marL="2298785" indent="0">
              <a:buNone/>
              <a:defRPr sz="3000" b="1"/>
            </a:lvl4pPr>
            <a:lvl5pPr marL="3065061" indent="0">
              <a:buNone/>
              <a:defRPr sz="3000" b="1"/>
            </a:lvl5pPr>
            <a:lvl6pPr marL="3831298" indent="0">
              <a:buNone/>
              <a:defRPr sz="3000" b="1"/>
            </a:lvl6pPr>
            <a:lvl7pPr marL="4597555" indent="0">
              <a:buNone/>
              <a:defRPr sz="3000" b="1"/>
            </a:lvl7pPr>
            <a:lvl8pPr marL="5363817" indent="0">
              <a:buNone/>
              <a:defRPr sz="3000" b="1"/>
            </a:lvl8pPr>
            <a:lvl9pPr marL="6130088" indent="0">
              <a:buNone/>
              <a:defRPr sz="30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9281934" y="3258515"/>
            <a:ext cx="8076183" cy="5915583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2412955">
              <a:defRPr/>
            </a:lvl1pPr>
          </a:lstStyle>
          <a:p>
            <a:pPr>
              <a:defRPr/>
            </a:pPr>
            <a:fld id="{C4099B3A-C83E-4529-9E51-8C3CF4ACB2A2}" type="datetimeFigureOut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2019. 7. 2.</a:t>
            </a:fld>
            <a:endParaRPr lang="ko-KR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2412955">
              <a:defRPr/>
            </a:lvl1pPr>
          </a:lstStyle>
          <a:p>
            <a:pPr>
              <a:defRPr/>
            </a:pPr>
            <a:endParaRPr lang="ko-KR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2412955">
              <a:defRPr/>
            </a:lvl1pPr>
          </a:lstStyle>
          <a:p>
            <a:pPr>
              <a:defRPr/>
            </a:pPr>
            <a:fld id="{7B29FF12-B316-4A43-B731-4E4237E34589}" type="slidenum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3446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2412955">
              <a:defRPr/>
            </a:lvl1pPr>
          </a:lstStyle>
          <a:p>
            <a:pPr>
              <a:defRPr/>
            </a:pPr>
            <a:fld id="{8A71DA8D-8A4E-4FF6-B26A-D86E546E195C}" type="datetimeFigureOut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2019. 7. 2.</a:t>
            </a:fld>
            <a:endParaRPr lang="ko-KR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2412955">
              <a:defRPr/>
            </a:lvl1pPr>
          </a:lstStyle>
          <a:p>
            <a:pPr>
              <a:defRPr/>
            </a:pPr>
            <a:endParaRPr lang="ko-KR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2412955">
              <a:defRPr/>
            </a:lvl1pPr>
          </a:lstStyle>
          <a:p>
            <a:pPr>
              <a:defRPr/>
            </a:pPr>
            <a:fld id="{79CDAF36-6868-41F8-BB5B-7D5C774CAB1B}" type="slidenum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9724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2412955">
              <a:defRPr/>
            </a:lvl1pPr>
          </a:lstStyle>
          <a:p>
            <a:pPr>
              <a:defRPr/>
            </a:pPr>
            <a:fld id="{70F298F9-A3EA-40F0-A304-CBF91A563953}" type="datetimeFigureOut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2019. 7. 2.</a:t>
            </a:fld>
            <a:endParaRPr lang="ko-KR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2412955">
              <a:defRPr/>
            </a:lvl1pPr>
          </a:lstStyle>
          <a:p>
            <a:pPr>
              <a:defRPr/>
            </a:pPr>
            <a:endParaRPr lang="ko-KR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2412955">
              <a:defRPr/>
            </a:lvl1pPr>
          </a:lstStyle>
          <a:p>
            <a:pPr>
              <a:defRPr/>
            </a:pPr>
            <a:fld id="{07FECFEE-44BE-4D49-8914-AE55534563EC}" type="slidenum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9568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040" y="410158"/>
            <a:ext cx="6011993" cy="1738693"/>
          </a:xfrm>
        </p:spPr>
        <p:txBody>
          <a:bodyPr anchor="b"/>
          <a:lstStyle>
            <a:lvl1pPr algn="l">
              <a:defRPr sz="34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142775" y="410175"/>
            <a:ext cx="10215387" cy="8763921"/>
          </a:xfrm>
        </p:spPr>
        <p:txBody>
          <a:bodyPr/>
          <a:lstStyle>
            <a:lvl1pPr>
              <a:defRPr sz="5400"/>
            </a:lvl1pPr>
            <a:lvl2pPr>
              <a:defRPr sz="4800"/>
            </a:lvl2pPr>
            <a:lvl3pPr>
              <a:defRPr sz="40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914040" y="2148852"/>
            <a:ext cx="6011993" cy="7025228"/>
          </a:xfrm>
        </p:spPr>
        <p:txBody>
          <a:bodyPr/>
          <a:lstStyle>
            <a:lvl1pPr marL="0" indent="0">
              <a:buNone/>
              <a:defRPr sz="2400"/>
            </a:lvl1pPr>
            <a:lvl2pPr marL="766271" indent="0">
              <a:buNone/>
              <a:defRPr sz="2000"/>
            </a:lvl2pPr>
            <a:lvl3pPr marL="1532530" indent="0">
              <a:buNone/>
              <a:defRPr sz="1800"/>
            </a:lvl3pPr>
            <a:lvl4pPr marL="2298785" indent="0">
              <a:buNone/>
              <a:defRPr sz="1600"/>
            </a:lvl4pPr>
            <a:lvl5pPr marL="3065061" indent="0">
              <a:buNone/>
              <a:defRPr sz="1600"/>
            </a:lvl5pPr>
            <a:lvl6pPr marL="3831298" indent="0">
              <a:buNone/>
              <a:defRPr sz="1600"/>
            </a:lvl6pPr>
            <a:lvl7pPr marL="4597555" indent="0">
              <a:buNone/>
              <a:defRPr sz="1600"/>
            </a:lvl7pPr>
            <a:lvl8pPr marL="5363817" indent="0">
              <a:buNone/>
              <a:defRPr sz="1600"/>
            </a:lvl8pPr>
            <a:lvl9pPr marL="6130088" indent="0">
              <a:buNone/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2412955">
              <a:defRPr/>
            </a:lvl1pPr>
          </a:lstStyle>
          <a:p>
            <a:pPr>
              <a:defRPr/>
            </a:pPr>
            <a:fld id="{3F535A89-E812-4A12-8691-F5CA7DB23EB0}" type="datetimeFigureOut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2019. 7. 2.</a:t>
            </a:fld>
            <a:endParaRPr lang="ko-KR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2412955">
              <a:defRPr/>
            </a:lvl1pPr>
          </a:lstStyle>
          <a:p>
            <a:pPr>
              <a:defRPr/>
            </a:pPr>
            <a:endParaRPr lang="ko-KR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2412955">
              <a:defRPr/>
            </a:lvl1pPr>
          </a:lstStyle>
          <a:p>
            <a:pPr>
              <a:defRPr/>
            </a:pPr>
            <a:fld id="{190D78E6-EF4B-4B9B-888B-83430EB2C583}" type="slidenum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1372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581183" y="7188874"/>
            <a:ext cx="10962719" cy="850476"/>
          </a:xfrm>
        </p:spPr>
        <p:txBody>
          <a:bodyPr anchor="b"/>
          <a:lstStyle>
            <a:lvl1pPr algn="l">
              <a:defRPr sz="34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581183" y="918508"/>
            <a:ext cx="10962719" cy="6162172"/>
          </a:xfrm>
        </p:spPr>
        <p:txBody>
          <a:bodyPr/>
          <a:lstStyle>
            <a:lvl1pPr marL="0" indent="0">
              <a:buNone/>
              <a:defRPr sz="5400"/>
            </a:lvl1pPr>
            <a:lvl2pPr marL="766271" indent="0">
              <a:buNone/>
              <a:defRPr sz="4800"/>
            </a:lvl2pPr>
            <a:lvl3pPr marL="1532530" indent="0">
              <a:buNone/>
              <a:defRPr sz="4000"/>
            </a:lvl3pPr>
            <a:lvl4pPr marL="2298785" indent="0">
              <a:buNone/>
              <a:defRPr sz="3400"/>
            </a:lvl4pPr>
            <a:lvl5pPr marL="3065061" indent="0">
              <a:buNone/>
              <a:defRPr sz="3400"/>
            </a:lvl5pPr>
            <a:lvl6pPr marL="3831298" indent="0">
              <a:buNone/>
              <a:defRPr sz="3400"/>
            </a:lvl6pPr>
            <a:lvl7pPr marL="4597555" indent="0">
              <a:buNone/>
              <a:defRPr sz="3400"/>
            </a:lvl7pPr>
            <a:lvl8pPr marL="5363817" indent="0">
              <a:buNone/>
              <a:defRPr sz="3400"/>
            </a:lvl8pPr>
            <a:lvl9pPr marL="6130088" indent="0">
              <a:buNone/>
              <a:defRPr sz="34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581183" y="8039290"/>
            <a:ext cx="10962719" cy="1205259"/>
          </a:xfrm>
        </p:spPr>
        <p:txBody>
          <a:bodyPr/>
          <a:lstStyle>
            <a:lvl1pPr marL="0" indent="0">
              <a:buNone/>
              <a:defRPr sz="2400"/>
            </a:lvl1pPr>
            <a:lvl2pPr marL="766271" indent="0">
              <a:buNone/>
              <a:defRPr sz="2000"/>
            </a:lvl2pPr>
            <a:lvl3pPr marL="1532530" indent="0">
              <a:buNone/>
              <a:defRPr sz="1800"/>
            </a:lvl3pPr>
            <a:lvl4pPr marL="2298785" indent="0">
              <a:buNone/>
              <a:defRPr sz="1600"/>
            </a:lvl4pPr>
            <a:lvl5pPr marL="3065061" indent="0">
              <a:buNone/>
              <a:defRPr sz="1600"/>
            </a:lvl5pPr>
            <a:lvl6pPr marL="3831298" indent="0">
              <a:buNone/>
              <a:defRPr sz="1600"/>
            </a:lvl6pPr>
            <a:lvl7pPr marL="4597555" indent="0">
              <a:buNone/>
              <a:defRPr sz="1600"/>
            </a:lvl7pPr>
            <a:lvl8pPr marL="5363817" indent="0">
              <a:buNone/>
              <a:defRPr sz="1600"/>
            </a:lvl8pPr>
            <a:lvl9pPr marL="6130088" indent="0">
              <a:buNone/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2412955">
              <a:defRPr/>
            </a:lvl1pPr>
          </a:lstStyle>
          <a:p>
            <a:pPr>
              <a:defRPr/>
            </a:pPr>
            <a:fld id="{6CB0C107-F920-45DD-8A7F-6B1F982CA495}" type="datetimeFigureOut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2019. 7. 2.</a:t>
            </a:fld>
            <a:endParaRPr lang="ko-KR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2412955">
              <a:defRPr/>
            </a:lvl1pPr>
          </a:lstStyle>
          <a:p>
            <a:pPr>
              <a:defRPr/>
            </a:pPr>
            <a:endParaRPr lang="ko-KR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2412955">
              <a:defRPr/>
            </a:lvl1pPr>
          </a:lstStyle>
          <a:p>
            <a:pPr>
              <a:defRPr/>
            </a:pPr>
            <a:fld id="{CB0B0752-FD3F-4432-8DD7-BB1B1B004496}" type="slidenum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6416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2412955">
              <a:defRPr/>
            </a:lvl1pPr>
          </a:lstStyle>
          <a:p>
            <a:pPr>
              <a:defRPr/>
            </a:pPr>
            <a:fld id="{557394A2-8BB7-4F7A-BD04-036140C764E6}" type="datetimeFigureOut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2019. 7. 2.</a:t>
            </a:fld>
            <a:endParaRPr lang="ko-KR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2412955">
              <a:defRPr/>
            </a:lvl1pPr>
          </a:lstStyle>
          <a:p>
            <a:pPr>
              <a:defRPr/>
            </a:pPr>
            <a:endParaRPr lang="ko-KR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2412955">
              <a:defRPr/>
            </a:lvl1pPr>
          </a:lstStyle>
          <a:p>
            <a:pPr>
              <a:defRPr/>
            </a:pPr>
            <a:fld id="{F7CB4F52-C482-4D87-B6F1-9C967A9EA4C6}" type="slidenum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792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13249288" y="410175"/>
            <a:ext cx="4108932" cy="876392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914081" y="410175"/>
            <a:ext cx="12068437" cy="876392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2412955">
              <a:defRPr/>
            </a:lvl1pPr>
          </a:lstStyle>
          <a:p>
            <a:pPr>
              <a:defRPr/>
            </a:pPr>
            <a:fld id="{0EAA8486-4D1D-4655-B7BE-F594858E9A68}" type="datetimeFigureOut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2019. 7. 2.</a:t>
            </a:fld>
            <a:endParaRPr lang="ko-KR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2412955">
              <a:defRPr/>
            </a:lvl1pPr>
          </a:lstStyle>
          <a:p>
            <a:pPr>
              <a:defRPr/>
            </a:pPr>
            <a:endParaRPr lang="ko-KR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2412955">
              <a:defRPr/>
            </a:lvl1pPr>
          </a:lstStyle>
          <a:p>
            <a:pPr>
              <a:defRPr/>
            </a:pPr>
            <a:fld id="{5926B940-2BC0-4CA0-AB5B-A7904E2BDC45}" type="slidenum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5588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62857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284414" y="1681163"/>
            <a:ext cx="13703299" cy="357505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나눔고딕OTF ExtraBold" pitchFamily="34" charset="-127"/>
                <a:ea typeface="나눔고딕OTF ExtraBold" pitchFamily="34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284414" y="5394326"/>
            <a:ext cx="13703299" cy="24796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나눔고딕OTF ExtraBold" pitchFamily="34" charset="-127"/>
                <a:ea typeface="나눔고딕OTF ExtraBold" pitchFamily="34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1256586" y="9520238"/>
            <a:ext cx="4111308" cy="546100"/>
          </a:xfrm>
          <a:prstGeom prst="rect">
            <a:avLst/>
          </a:prstGeom>
        </p:spPr>
        <p:txBody>
          <a:bodyPr/>
          <a:lstStyle>
            <a:lvl1pPr defTabSz="1369405" fontAlgn="auto">
              <a:spcBef>
                <a:spcPts val="0"/>
              </a:spcBef>
              <a:spcAft>
                <a:spcPts val="0"/>
              </a:spcAft>
              <a:defRPr kumimoji="0" sz="2696" smtClean="0">
                <a:latin typeface="나눔고딕OTF ExtraBold" pitchFamily="34" charset="-127"/>
                <a:ea typeface="나눔고딕OTF ExtraBold" pitchFamily="34" charset="-127"/>
              </a:defRPr>
            </a:lvl1pPr>
          </a:lstStyle>
          <a:p>
            <a:pPr>
              <a:defRPr/>
            </a:pP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052583" y="9520238"/>
            <a:ext cx="6166961" cy="546100"/>
          </a:xfrm>
          <a:prstGeom prst="rect">
            <a:avLst/>
          </a:prstGeom>
        </p:spPr>
        <p:txBody>
          <a:bodyPr/>
          <a:lstStyle>
            <a:lvl1pPr defTabSz="1369405" fontAlgn="auto">
              <a:spcBef>
                <a:spcPts val="0"/>
              </a:spcBef>
              <a:spcAft>
                <a:spcPts val="0"/>
              </a:spcAft>
              <a:defRPr kumimoji="0" sz="2696" dirty="0">
                <a:latin typeface="나눔고딕OTF ExtraBold" pitchFamily="34" charset="-127"/>
                <a:ea typeface="나눔고딕OTF ExtraBold" pitchFamily="34" charset="-127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12904232" y="9520238"/>
            <a:ext cx="4111308" cy="5461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latin typeface="나눔고딕OTF ExtraBold" panose="020D0904000000000000" pitchFamily="34" charset="-127"/>
                <a:ea typeface="나눔고딕OTF ExtraBold" panose="020D0904000000000000" pitchFamily="34" charset="-127"/>
              </a:defRPr>
            </a:lvl1pPr>
          </a:lstStyle>
          <a:p>
            <a:pPr defTabSz="1368425" fontAlgn="base">
              <a:spcBef>
                <a:spcPct val="0"/>
              </a:spcBef>
              <a:spcAft>
                <a:spcPct val="0"/>
              </a:spcAft>
            </a:pPr>
            <a:fld id="{A9DBF5BE-7E6E-47DD-8B92-5FC69C51D88E}" type="slidenum">
              <a:rPr lang="ko-KR" altLang="en-US" sz="2600" smtClean="0">
                <a:solidFill>
                  <a:prstClr val="black"/>
                </a:solidFill>
              </a:rPr>
              <a:pPr defTabSz="136842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ko-KR" altLang="en-US" sz="2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540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DC9E-DA5F-464C-ABB0-23B0EB3B2737}" type="datetimeFigureOut">
              <a:rPr lang="ko-KR" altLang="en-US" smtClean="0"/>
              <a:t>2019. 7. 2.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A79D5-535C-4E45-B0C3-5CDCF12A54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10492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56587" y="546101"/>
            <a:ext cx="15758953" cy="1985963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OTF ExtraBold" pitchFamily="34" charset="-127"/>
                <a:ea typeface="나눔고딕OTF ExtraBold" pitchFamily="34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56587" y="2733675"/>
            <a:ext cx="15758953" cy="6516688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OTF ExtraBold" pitchFamily="34" charset="-127"/>
                <a:ea typeface="나눔고딕OTF ExtraBold" pitchFamily="34" charset="-127"/>
              </a:defRPr>
            </a:lvl1pPr>
            <a:lvl2pPr>
              <a:defRPr>
                <a:latin typeface="나눔고딕OTF ExtraBold" pitchFamily="34" charset="-127"/>
                <a:ea typeface="나눔고딕OTF ExtraBold" pitchFamily="34" charset="-127"/>
              </a:defRPr>
            </a:lvl2pPr>
            <a:lvl3pPr>
              <a:defRPr>
                <a:latin typeface="나눔고딕OTF ExtraBold" pitchFamily="34" charset="-127"/>
                <a:ea typeface="나눔고딕OTF ExtraBold" pitchFamily="34" charset="-127"/>
              </a:defRPr>
            </a:lvl3pPr>
            <a:lvl4pPr>
              <a:defRPr>
                <a:latin typeface="나눔고딕OTF ExtraBold" pitchFamily="34" charset="-127"/>
                <a:ea typeface="나눔고딕OTF ExtraBold" pitchFamily="34" charset="-127"/>
              </a:defRPr>
            </a:lvl4pPr>
            <a:lvl5pPr>
              <a:defRPr>
                <a:latin typeface="나눔고딕OTF ExtraBold" pitchFamily="34" charset="-127"/>
                <a:ea typeface="나눔고딕OTF ExtraBold" pitchFamily="34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1256586" y="9520238"/>
            <a:ext cx="4111308" cy="546100"/>
          </a:xfrm>
          <a:prstGeom prst="rect">
            <a:avLst/>
          </a:prstGeom>
        </p:spPr>
        <p:txBody>
          <a:bodyPr/>
          <a:lstStyle>
            <a:lvl1pPr defTabSz="1369405" fontAlgn="auto">
              <a:spcBef>
                <a:spcPts val="0"/>
              </a:spcBef>
              <a:spcAft>
                <a:spcPts val="0"/>
              </a:spcAft>
              <a:defRPr kumimoji="0" sz="2696" smtClean="0">
                <a:latin typeface="나눔고딕OTF ExtraBold" pitchFamily="34" charset="-127"/>
                <a:ea typeface="나눔고딕OTF ExtraBold" pitchFamily="34" charset="-127"/>
              </a:defRPr>
            </a:lvl1pPr>
          </a:lstStyle>
          <a:p>
            <a:pPr>
              <a:defRPr/>
            </a:pP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052583" y="9520238"/>
            <a:ext cx="6166961" cy="546100"/>
          </a:xfrm>
          <a:prstGeom prst="rect">
            <a:avLst/>
          </a:prstGeom>
        </p:spPr>
        <p:txBody>
          <a:bodyPr/>
          <a:lstStyle>
            <a:lvl1pPr defTabSz="1369405" fontAlgn="auto">
              <a:spcBef>
                <a:spcPts val="0"/>
              </a:spcBef>
              <a:spcAft>
                <a:spcPts val="0"/>
              </a:spcAft>
              <a:defRPr kumimoji="0" sz="2696" dirty="0">
                <a:latin typeface="나눔고딕OTF ExtraBold" pitchFamily="34" charset="-127"/>
                <a:ea typeface="나눔고딕OTF ExtraBold" pitchFamily="34" charset="-127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12904232" y="9520238"/>
            <a:ext cx="4111308" cy="5461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latin typeface="나눔고딕OTF ExtraBold" panose="020D0904000000000000" pitchFamily="34" charset="-127"/>
                <a:ea typeface="나눔고딕OTF ExtraBold" panose="020D0904000000000000" pitchFamily="34" charset="-127"/>
              </a:defRPr>
            </a:lvl1pPr>
          </a:lstStyle>
          <a:p>
            <a:pPr defTabSz="1368425" fontAlgn="base">
              <a:spcBef>
                <a:spcPct val="0"/>
              </a:spcBef>
              <a:spcAft>
                <a:spcPct val="0"/>
              </a:spcAft>
            </a:pPr>
            <a:fld id="{F7410D95-315F-4E04-ADA3-886FDE5AF505}" type="slidenum">
              <a:rPr lang="ko-KR" altLang="en-US" sz="2600" smtClean="0">
                <a:solidFill>
                  <a:prstClr val="black"/>
                </a:solidFill>
              </a:rPr>
              <a:pPr defTabSz="136842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ko-KR" altLang="en-US" sz="2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83333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47055" y="2560638"/>
            <a:ext cx="15758953" cy="4271962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나눔고딕OTF ExtraBold" pitchFamily="34" charset="-127"/>
                <a:ea typeface="나눔고딕OTF ExtraBold" pitchFamily="34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47055" y="6873876"/>
            <a:ext cx="15758953" cy="2246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나눔고딕OTF ExtraBold" pitchFamily="34" charset="-127"/>
                <a:ea typeface="나눔고딕OTF ExtraBold" pitchFamily="34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1256586" y="9520238"/>
            <a:ext cx="4111308" cy="546100"/>
          </a:xfrm>
          <a:prstGeom prst="rect">
            <a:avLst/>
          </a:prstGeom>
        </p:spPr>
        <p:txBody>
          <a:bodyPr/>
          <a:lstStyle>
            <a:lvl1pPr defTabSz="1369405" fontAlgn="auto">
              <a:spcBef>
                <a:spcPts val="0"/>
              </a:spcBef>
              <a:spcAft>
                <a:spcPts val="0"/>
              </a:spcAft>
              <a:defRPr kumimoji="0" sz="2696" smtClean="0">
                <a:latin typeface="나눔고딕OTF ExtraBold" pitchFamily="34" charset="-127"/>
                <a:ea typeface="나눔고딕OTF ExtraBold" pitchFamily="34" charset="-127"/>
              </a:defRPr>
            </a:lvl1pPr>
          </a:lstStyle>
          <a:p>
            <a:pPr>
              <a:defRPr/>
            </a:pP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052583" y="9520238"/>
            <a:ext cx="6166961" cy="546100"/>
          </a:xfrm>
          <a:prstGeom prst="rect">
            <a:avLst/>
          </a:prstGeom>
        </p:spPr>
        <p:txBody>
          <a:bodyPr/>
          <a:lstStyle>
            <a:lvl1pPr defTabSz="1369405" fontAlgn="auto">
              <a:spcBef>
                <a:spcPts val="0"/>
              </a:spcBef>
              <a:spcAft>
                <a:spcPts val="0"/>
              </a:spcAft>
              <a:defRPr kumimoji="0" sz="2696" dirty="0">
                <a:latin typeface="나눔고딕OTF ExtraBold" pitchFamily="34" charset="-127"/>
                <a:ea typeface="나눔고딕OTF ExtraBold" pitchFamily="34" charset="-127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12904232" y="9520238"/>
            <a:ext cx="4111308" cy="5461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latin typeface="나눔고딕OTF ExtraBold" panose="020D0904000000000000" pitchFamily="34" charset="-127"/>
                <a:ea typeface="나눔고딕OTF ExtraBold" panose="020D0904000000000000" pitchFamily="34" charset="-127"/>
              </a:defRPr>
            </a:lvl1pPr>
          </a:lstStyle>
          <a:p>
            <a:pPr defTabSz="1368425" fontAlgn="base">
              <a:spcBef>
                <a:spcPct val="0"/>
              </a:spcBef>
              <a:spcAft>
                <a:spcPct val="0"/>
              </a:spcAft>
            </a:pPr>
            <a:fld id="{EB76458B-6DED-4F61-B667-F8EFE10E89BF}" type="slidenum">
              <a:rPr lang="ko-KR" altLang="en-US" sz="2600" smtClean="0">
                <a:solidFill>
                  <a:prstClr val="black"/>
                </a:solidFill>
              </a:rPr>
              <a:pPr defTabSz="136842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ko-KR" altLang="en-US" sz="2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0953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56587" y="546101"/>
            <a:ext cx="15758953" cy="1985963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OTF ExtraBold" pitchFamily="34" charset="-127"/>
                <a:ea typeface="나눔고딕OTF ExtraBold" pitchFamily="34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256586" y="2733675"/>
            <a:ext cx="7803224" cy="6516688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OTF ExtraBold" pitchFamily="34" charset="-127"/>
                <a:ea typeface="나눔고딕OTF ExtraBold" pitchFamily="34" charset="-127"/>
              </a:defRPr>
            </a:lvl1pPr>
            <a:lvl2pPr>
              <a:defRPr>
                <a:latin typeface="나눔고딕OTF ExtraBold" pitchFamily="34" charset="-127"/>
                <a:ea typeface="나눔고딕OTF ExtraBold" pitchFamily="34" charset="-127"/>
              </a:defRPr>
            </a:lvl2pPr>
            <a:lvl3pPr>
              <a:defRPr>
                <a:latin typeface="나눔고딕OTF ExtraBold" pitchFamily="34" charset="-127"/>
                <a:ea typeface="나눔고딕OTF ExtraBold" pitchFamily="34" charset="-127"/>
              </a:defRPr>
            </a:lvl3pPr>
            <a:lvl4pPr>
              <a:defRPr>
                <a:latin typeface="나눔고딕OTF ExtraBold" pitchFamily="34" charset="-127"/>
                <a:ea typeface="나눔고딕OTF ExtraBold" pitchFamily="34" charset="-127"/>
              </a:defRPr>
            </a:lvl4pPr>
            <a:lvl5pPr>
              <a:defRPr>
                <a:latin typeface="나눔고딕OTF ExtraBold" pitchFamily="34" charset="-127"/>
                <a:ea typeface="나눔고딕OTF ExtraBold" pitchFamily="34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9212316" y="2733675"/>
            <a:ext cx="7803224" cy="6516688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OTF ExtraBold" pitchFamily="34" charset="-127"/>
                <a:ea typeface="나눔고딕OTF ExtraBold" pitchFamily="34" charset="-127"/>
              </a:defRPr>
            </a:lvl1pPr>
            <a:lvl2pPr>
              <a:defRPr>
                <a:latin typeface="나눔고딕OTF ExtraBold" pitchFamily="34" charset="-127"/>
                <a:ea typeface="나눔고딕OTF ExtraBold" pitchFamily="34" charset="-127"/>
              </a:defRPr>
            </a:lvl2pPr>
            <a:lvl3pPr>
              <a:defRPr>
                <a:latin typeface="나눔고딕OTF ExtraBold" pitchFamily="34" charset="-127"/>
                <a:ea typeface="나눔고딕OTF ExtraBold" pitchFamily="34" charset="-127"/>
              </a:defRPr>
            </a:lvl3pPr>
            <a:lvl4pPr>
              <a:defRPr>
                <a:latin typeface="나눔고딕OTF ExtraBold" pitchFamily="34" charset="-127"/>
                <a:ea typeface="나눔고딕OTF ExtraBold" pitchFamily="34" charset="-127"/>
              </a:defRPr>
            </a:lvl4pPr>
            <a:lvl5pPr>
              <a:defRPr>
                <a:latin typeface="나눔고딕OTF ExtraBold" pitchFamily="34" charset="-127"/>
                <a:ea typeface="나눔고딕OTF ExtraBold" pitchFamily="34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256586" y="9520238"/>
            <a:ext cx="4111308" cy="546100"/>
          </a:xfrm>
          <a:prstGeom prst="rect">
            <a:avLst/>
          </a:prstGeom>
        </p:spPr>
        <p:txBody>
          <a:bodyPr/>
          <a:lstStyle>
            <a:lvl1pPr defTabSz="1369405" fontAlgn="auto">
              <a:spcBef>
                <a:spcPts val="0"/>
              </a:spcBef>
              <a:spcAft>
                <a:spcPts val="0"/>
              </a:spcAft>
              <a:defRPr kumimoji="0" sz="2696" smtClean="0">
                <a:latin typeface="나눔고딕OTF ExtraBold" pitchFamily="34" charset="-127"/>
                <a:ea typeface="나눔고딕OTF ExtraBold" pitchFamily="34" charset="-127"/>
              </a:defRPr>
            </a:lvl1pPr>
          </a:lstStyle>
          <a:p>
            <a:pPr>
              <a:defRPr/>
            </a:pP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6052583" y="9520238"/>
            <a:ext cx="6166961" cy="546100"/>
          </a:xfrm>
          <a:prstGeom prst="rect">
            <a:avLst/>
          </a:prstGeom>
        </p:spPr>
        <p:txBody>
          <a:bodyPr/>
          <a:lstStyle>
            <a:lvl1pPr defTabSz="1369405" fontAlgn="auto">
              <a:spcBef>
                <a:spcPts val="0"/>
              </a:spcBef>
              <a:spcAft>
                <a:spcPts val="0"/>
              </a:spcAft>
              <a:defRPr kumimoji="0" sz="2696" dirty="0">
                <a:latin typeface="나눔고딕OTF ExtraBold" pitchFamily="34" charset="-127"/>
                <a:ea typeface="나눔고딕OTF ExtraBold" pitchFamily="34" charset="-127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2904232" y="9520238"/>
            <a:ext cx="4111308" cy="5461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latin typeface="나눔고딕OTF ExtraBold" panose="020D0904000000000000" pitchFamily="34" charset="-127"/>
                <a:ea typeface="나눔고딕OTF ExtraBold" panose="020D0904000000000000" pitchFamily="34" charset="-127"/>
              </a:defRPr>
            </a:lvl1pPr>
          </a:lstStyle>
          <a:p>
            <a:pPr defTabSz="1368425" fontAlgn="base">
              <a:spcBef>
                <a:spcPct val="0"/>
              </a:spcBef>
              <a:spcAft>
                <a:spcPct val="0"/>
              </a:spcAft>
            </a:pPr>
            <a:fld id="{7098AE51-273E-47F9-BF95-09EB64357703}" type="slidenum">
              <a:rPr lang="ko-KR" altLang="en-US" sz="2600" smtClean="0">
                <a:solidFill>
                  <a:prstClr val="black"/>
                </a:solidFill>
              </a:rPr>
              <a:pPr defTabSz="136842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ko-KR" altLang="en-US" sz="2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06132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58175" y="546101"/>
            <a:ext cx="15760542" cy="1985963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OTF ExtraBold" pitchFamily="34" charset="-127"/>
                <a:ea typeface="나눔고딕OTF ExtraBold" pitchFamily="34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58175" y="2517775"/>
            <a:ext cx="7730148" cy="12334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나눔고딕OTF ExtraBold" pitchFamily="34" charset="-127"/>
                <a:ea typeface="나눔고딕OTF ExtraBold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258175" y="3751263"/>
            <a:ext cx="7730148" cy="5518150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OTF ExtraBold" pitchFamily="34" charset="-127"/>
                <a:ea typeface="나눔고딕OTF ExtraBold" pitchFamily="34" charset="-127"/>
              </a:defRPr>
            </a:lvl1pPr>
            <a:lvl2pPr>
              <a:defRPr>
                <a:latin typeface="나눔고딕OTF ExtraBold" pitchFamily="34" charset="-127"/>
                <a:ea typeface="나눔고딕OTF ExtraBold" pitchFamily="34" charset="-127"/>
              </a:defRPr>
            </a:lvl2pPr>
            <a:lvl3pPr>
              <a:defRPr>
                <a:latin typeface="나눔고딕OTF ExtraBold" pitchFamily="34" charset="-127"/>
                <a:ea typeface="나눔고딕OTF ExtraBold" pitchFamily="34" charset="-127"/>
              </a:defRPr>
            </a:lvl3pPr>
            <a:lvl4pPr>
              <a:defRPr>
                <a:latin typeface="나눔고딕OTF ExtraBold" pitchFamily="34" charset="-127"/>
                <a:ea typeface="나눔고딕OTF ExtraBold" pitchFamily="34" charset="-127"/>
              </a:defRPr>
            </a:lvl4pPr>
            <a:lvl5pPr>
              <a:defRPr>
                <a:latin typeface="나눔고딕OTF ExtraBold" pitchFamily="34" charset="-127"/>
                <a:ea typeface="나눔고딕OTF ExtraBold" pitchFamily="34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9250443" y="2517775"/>
            <a:ext cx="7768274" cy="12334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나눔고딕OTF ExtraBold" pitchFamily="34" charset="-127"/>
                <a:ea typeface="나눔고딕OTF ExtraBold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9250443" y="3751263"/>
            <a:ext cx="7768274" cy="5518150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OTF ExtraBold" pitchFamily="34" charset="-127"/>
                <a:ea typeface="나눔고딕OTF ExtraBold" pitchFamily="34" charset="-127"/>
              </a:defRPr>
            </a:lvl1pPr>
            <a:lvl2pPr>
              <a:defRPr>
                <a:latin typeface="나눔고딕OTF ExtraBold" pitchFamily="34" charset="-127"/>
                <a:ea typeface="나눔고딕OTF ExtraBold" pitchFamily="34" charset="-127"/>
              </a:defRPr>
            </a:lvl2pPr>
            <a:lvl3pPr>
              <a:defRPr>
                <a:latin typeface="나눔고딕OTF ExtraBold" pitchFamily="34" charset="-127"/>
                <a:ea typeface="나눔고딕OTF ExtraBold" pitchFamily="34" charset="-127"/>
              </a:defRPr>
            </a:lvl3pPr>
            <a:lvl4pPr>
              <a:defRPr>
                <a:latin typeface="나눔고딕OTF ExtraBold" pitchFamily="34" charset="-127"/>
                <a:ea typeface="나눔고딕OTF ExtraBold" pitchFamily="34" charset="-127"/>
              </a:defRPr>
            </a:lvl4pPr>
            <a:lvl5pPr>
              <a:defRPr>
                <a:latin typeface="나눔고딕OTF ExtraBold" pitchFamily="34" charset="-127"/>
                <a:ea typeface="나눔고딕OTF ExtraBold" pitchFamily="34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1256586" y="9520238"/>
            <a:ext cx="4111308" cy="546100"/>
          </a:xfrm>
          <a:prstGeom prst="rect">
            <a:avLst/>
          </a:prstGeom>
        </p:spPr>
        <p:txBody>
          <a:bodyPr/>
          <a:lstStyle>
            <a:lvl1pPr defTabSz="1369405" fontAlgn="auto">
              <a:spcBef>
                <a:spcPts val="0"/>
              </a:spcBef>
              <a:spcAft>
                <a:spcPts val="0"/>
              </a:spcAft>
              <a:defRPr kumimoji="0" sz="2696" smtClean="0">
                <a:latin typeface="나눔고딕OTF ExtraBold" pitchFamily="34" charset="-127"/>
                <a:ea typeface="나눔고딕OTF ExtraBold" pitchFamily="34" charset="-127"/>
              </a:defRPr>
            </a:lvl1pPr>
          </a:lstStyle>
          <a:p>
            <a:pPr>
              <a:defRPr/>
            </a:pP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6052583" y="9520238"/>
            <a:ext cx="6166961" cy="546100"/>
          </a:xfrm>
          <a:prstGeom prst="rect">
            <a:avLst/>
          </a:prstGeom>
        </p:spPr>
        <p:txBody>
          <a:bodyPr/>
          <a:lstStyle>
            <a:lvl1pPr defTabSz="1369405" fontAlgn="auto">
              <a:spcBef>
                <a:spcPts val="0"/>
              </a:spcBef>
              <a:spcAft>
                <a:spcPts val="0"/>
              </a:spcAft>
              <a:defRPr kumimoji="0" sz="2696" dirty="0">
                <a:latin typeface="나눔고딕OTF ExtraBold" pitchFamily="34" charset="-127"/>
                <a:ea typeface="나눔고딕OTF ExtraBold" pitchFamily="34" charset="-127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12904232" y="9520238"/>
            <a:ext cx="4111308" cy="5461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latin typeface="나눔고딕OTF ExtraBold" panose="020D0904000000000000" pitchFamily="34" charset="-127"/>
                <a:ea typeface="나눔고딕OTF ExtraBold" panose="020D0904000000000000" pitchFamily="34" charset="-127"/>
              </a:defRPr>
            </a:lvl1pPr>
          </a:lstStyle>
          <a:p>
            <a:pPr defTabSz="1368425" fontAlgn="base">
              <a:spcBef>
                <a:spcPct val="0"/>
              </a:spcBef>
              <a:spcAft>
                <a:spcPct val="0"/>
              </a:spcAft>
            </a:pPr>
            <a:fld id="{1437820A-E899-4077-AC48-6F6B879C31F9}" type="slidenum">
              <a:rPr lang="ko-KR" altLang="en-US" sz="2600" smtClean="0">
                <a:solidFill>
                  <a:prstClr val="black"/>
                </a:solidFill>
              </a:rPr>
              <a:pPr defTabSz="136842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ko-KR" altLang="en-US" sz="2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80550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56587" y="546101"/>
            <a:ext cx="15758953" cy="1985963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OTF ExtraBold" pitchFamily="34" charset="-127"/>
                <a:ea typeface="나눔고딕OTF ExtraBold" pitchFamily="34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1256586" y="9520238"/>
            <a:ext cx="4111308" cy="546100"/>
          </a:xfrm>
          <a:prstGeom prst="rect">
            <a:avLst/>
          </a:prstGeom>
        </p:spPr>
        <p:txBody>
          <a:bodyPr/>
          <a:lstStyle>
            <a:lvl1pPr defTabSz="1369405" fontAlgn="auto">
              <a:spcBef>
                <a:spcPts val="0"/>
              </a:spcBef>
              <a:spcAft>
                <a:spcPts val="0"/>
              </a:spcAft>
              <a:defRPr kumimoji="0" sz="2696" smtClean="0">
                <a:latin typeface="나눔고딕OTF ExtraBold" pitchFamily="34" charset="-127"/>
                <a:ea typeface="나눔고딕OTF ExtraBold" pitchFamily="34" charset="-127"/>
              </a:defRPr>
            </a:lvl1pPr>
          </a:lstStyle>
          <a:p>
            <a:pPr>
              <a:defRPr/>
            </a:pP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6052583" y="9520238"/>
            <a:ext cx="6166961" cy="546100"/>
          </a:xfrm>
          <a:prstGeom prst="rect">
            <a:avLst/>
          </a:prstGeom>
        </p:spPr>
        <p:txBody>
          <a:bodyPr/>
          <a:lstStyle>
            <a:lvl1pPr defTabSz="1369405" fontAlgn="auto">
              <a:spcBef>
                <a:spcPts val="0"/>
              </a:spcBef>
              <a:spcAft>
                <a:spcPts val="0"/>
              </a:spcAft>
              <a:defRPr kumimoji="0" sz="2696" dirty="0">
                <a:latin typeface="나눔고딕OTF ExtraBold" pitchFamily="34" charset="-127"/>
                <a:ea typeface="나눔고딕OTF ExtraBold" pitchFamily="34" charset="-127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12904232" y="9520238"/>
            <a:ext cx="4111308" cy="5461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latin typeface="나눔고딕OTF ExtraBold" panose="020D0904000000000000" pitchFamily="34" charset="-127"/>
                <a:ea typeface="나눔고딕OTF ExtraBold" panose="020D0904000000000000" pitchFamily="34" charset="-127"/>
              </a:defRPr>
            </a:lvl1pPr>
          </a:lstStyle>
          <a:p>
            <a:pPr defTabSz="1368425" fontAlgn="base">
              <a:spcBef>
                <a:spcPct val="0"/>
              </a:spcBef>
              <a:spcAft>
                <a:spcPct val="0"/>
              </a:spcAft>
            </a:pPr>
            <a:fld id="{AEE8B7FC-C830-45CA-8A34-E46A8E42C2DD}" type="slidenum">
              <a:rPr lang="ko-KR" altLang="en-US" sz="2600" smtClean="0">
                <a:solidFill>
                  <a:prstClr val="black"/>
                </a:solidFill>
              </a:rPr>
              <a:pPr defTabSz="136842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ko-KR" altLang="en-US" sz="2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0972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1256586" y="9520238"/>
            <a:ext cx="4111308" cy="546100"/>
          </a:xfrm>
          <a:prstGeom prst="rect">
            <a:avLst/>
          </a:prstGeom>
        </p:spPr>
        <p:txBody>
          <a:bodyPr/>
          <a:lstStyle>
            <a:lvl1pPr defTabSz="1369405" fontAlgn="auto">
              <a:spcBef>
                <a:spcPts val="0"/>
              </a:spcBef>
              <a:spcAft>
                <a:spcPts val="0"/>
              </a:spcAft>
              <a:defRPr kumimoji="0" sz="2696" smtClean="0">
                <a:latin typeface="나눔고딕OTF ExtraBold" pitchFamily="34" charset="-127"/>
                <a:ea typeface="나눔고딕OTF ExtraBold" pitchFamily="34" charset="-127"/>
              </a:defRPr>
            </a:lvl1pPr>
          </a:lstStyle>
          <a:p>
            <a:pPr>
              <a:defRPr/>
            </a:pP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6052583" y="9520238"/>
            <a:ext cx="6166961" cy="546100"/>
          </a:xfrm>
          <a:prstGeom prst="rect">
            <a:avLst/>
          </a:prstGeom>
        </p:spPr>
        <p:txBody>
          <a:bodyPr/>
          <a:lstStyle>
            <a:lvl1pPr defTabSz="1369405" fontAlgn="auto">
              <a:spcBef>
                <a:spcPts val="0"/>
              </a:spcBef>
              <a:spcAft>
                <a:spcPts val="0"/>
              </a:spcAft>
              <a:defRPr kumimoji="0" sz="2696" dirty="0">
                <a:latin typeface="나눔고딕OTF ExtraBold" pitchFamily="34" charset="-127"/>
                <a:ea typeface="나눔고딕OTF ExtraBold" pitchFamily="34" charset="-127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12904232" y="9520238"/>
            <a:ext cx="4111308" cy="5461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latin typeface="나눔고딕OTF ExtraBold" panose="020D0904000000000000" pitchFamily="34" charset="-127"/>
                <a:ea typeface="나눔고딕OTF ExtraBold" panose="020D0904000000000000" pitchFamily="34" charset="-127"/>
              </a:defRPr>
            </a:lvl1pPr>
          </a:lstStyle>
          <a:p>
            <a:pPr defTabSz="1368425" fontAlgn="base">
              <a:spcBef>
                <a:spcPct val="0"/>
              </a:spcBef>
              <a:spcAft>
                <a:spcPct val="0"/>
              </a:spcAft>
            </a:pPr>
            <a:fld id="{90641F3F-2110-492F-9ED5-F190D501BB23}" type="slidenum">
              <a:rPr lang="ko-KR" altLang="en-US" sz="2600" smtClean="0">
                <a:solidFill>
                  <a:prstClr val="black"/>
                </a:solidFill>
              </a:rPr>
              <a:pPr defTabSz="136842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ko-KR" altLang="en-US" sz="2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9511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58175" y="684213"/>
            <a:ext cx="5893721" cy="2397125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나눔고딕OTF ExtraBold" pitchFamily="34" charset="-127"/>
                <a:ea typeface="나눔고딕OTF ExtraBold" pitchFamily="34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768275" y="1479550"/>
            <a:ext cx="9250442" cy="7297738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나눔고딕OTF ExtraBold" pitchFamily="34" charset="-127"/>
                <a:ea typeface="나눔고딕OTF ExtraBold" pitchFamily="34" charset="-127"/>
              </a:defRPr>
            </a:lvl1pPr>
            <a:lvl2pPr>
              <a:defRPr sz="2800">
                <a:latin typeface="나눔고딕OTF ExtraBold" pitchFamily="34" charset="-127"/>
                <a:ea typeface="나눔고딕OTF ExtraBold" pitchFamily="34" charset="-127"/>
              </a:defRPr>
            </a:lvl2pPr>
            <a:lvl3pPr>
              <a:defRPr sz="2400">
                <a:latin typeface="나눔고딕OTF ExtraBold" pitchFamily="34" charset="-127"/>
                <a:ea typeface="나눔고딕OTF ExtraBold" pitchFamily="34" charset="-127"/>
              </a:defRPr>
            </a:lvl3pPr>
            <a:lvl4pPr>
              <a:defRPr sz="2000">
                <a:latin typeface="나눔고딕OTF ExtraBold" pitchFamily="34" charset="-127"/>
                <a:ea typeface="나눔고딕OTF ExtraBold" pitchFamily="34" charset="-127"/>
              </a:defRPr>
            </a:lvl4pPr>
            <a:lvl5pPr>
              <a:defRPr sz="2000">
                <a:latin typeface="나눔고딕OTF ExtraBold" pitchFamily="34" charset="-127"/>
                <a:ea typeface="나눔고딕OTF ExtraBold" pitchFamily="34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258175" y="3081338"/>
            <a:ext cx="5893721" cy="5708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나눔고딕OTF ExtraBold" pitchFamily="34" charset="-127"/>
                <a:ea typeface="나눔고딕OTF ExtraBold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256586" y="9520238"/>
            <a:ext cx="4111308" cy="546100"/>
          </a:xfrm>
          <a:prstGeom prst="rect">
            <a:avLst/>
          </a:prstGeom>
        </p:spPr>
        <p:txBody>
          <a:bodyPr/>
          <a:lstStyle>
            <a:lvl1pPr defTabSz="1369405" fontAlgn="auto">
              <a:spcBef>
                <a:spcPts val="0"/>
              </a:spcBef>
              <a:spcAft>
                <a:spcPts val="0"/>
              </a:spcAft>
              <a:defRPr kumimoji="0" sz="2696" smtClean="0">
                <a:latin typeface="나눔고딕OTF ExtraBold" pitchFamily="34" charset="-127"/>
                <a:ea typeface="나눔고딕OTF ExtraBold" pitchFamily="34" charset="-127"/>
              </a:defRPr>
            </a:lvl1pPr>
          </a:lstStyle>
          <a:p>
            <a:pPr>
              <a:defRPr/>
            </a:pP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6052583" y="9520238"/>
            <a:ext cx="6166961" cy="546100"/>
          </a:xfrm>
          <a:prstGeom prst="rect">
            <a:avLst/>
          </a:prstGeom>
        </p:spPr>
        <p:txBody>
          <a:bodyPr/>
          <a:lstStyle>
            <a:lvl1pPr defTabSz="1369405" fontAlgn="auto">
              <a:spcBef>
                <a:spcPts val="0"/>
              </a:spcBef>
              <a:spcAft>
                <a:spcPts val="0"/>
              </a:spcAft>
              <a:defRPr kumimoji="0" sz="2696" dirty="0">
                <a:latin typeface="나눔고딕OTF ExtraBold" pitchFamily="34" charset="-127"/>
                <a:ea typeface="나눔고딕OTF ExtraBold" pitchFamily="34" charset="-127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2904232" y="9520238"/>
            <a:ext cx="4111308" cy="5461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latin typeface="나눔고딕OTF ExtraBold" panose="020D0904000000000000" pitchFamily="34" charset="-127"/>
                <a:ea typeface="나눔고딕OTF ExtraBold" panose="020D0904000000000000" pitchFamily="34" charset="-127"/>
              </a:defRPr>
            </a:lvl1pPr>
          </a:lstStyle>
          <a:p>
            <a:pPr defTabSz="1368425" fontAlgn="base">
              <a:spcBef>
                <a:spcPct val="0"/>
              </a:spcBef>
              <a:spcAft>
                <a:spcPct val="0"/>
              </a:spcAft>
            </a:pPr>
            <a:fld id="{FB72AF83-1D69-48E5-992B-C6F1DFDFE11A}" type="slidenum">
              <a:rPr lang="ko-KR" altLang="en-US" sz="2600" smtClean="0">
                <a:solidFill>
                  <a:prstClr val="black"/>
                </a:solidFill>
              </a:rPr>
              <a:pPr defTabSz="136842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ko-KR" altLang="en-US" sz="2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45255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58175" y="684213"/>
            <a:ext cx="5893721" cy="2397125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나눔고딕OTF ExtraBold" pitchFamily="34" charset="-127"/>
                <a:ea typeface="나눔고딕OTF ExtraBold" pitchFamily="34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7768275" y="1479550"/>
            <a:ext cx="9250442" cy="7297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나눔고딕OTF ExtraBold" pitchFamily="34" charset="-127"/>
                <a:ea typeface="나눔고딕OTF ExtraBold" pitchFamily="34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258175" y="3081338"/>
            <a:ext cx="5893721" cy="5708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나눔고딕OTF ExtraBold" pitchFamily="34" charset="-127"/>
                <a:ea typeface="나눔고딕OTF ExtraBold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256586" y="9520238"/>
            <a:ext cx="4111308" cy="546100"/>
          </a:xfrm>
          <a:prstGeom prst="rect">
            <a:avLst/>
          </a:prstGeom>
        </p:spPr>
        <p:txBody>
          <a:bodyPr/>
          <a:lstStyle>
            <a:lvl1pPr defTabSz="1369405" fontAlgn="auto">
              <a:spcBef>
                <a:spcPts val="0"/>
              </a:spcBef>
              <a:spcAft>
                <a:spcPts val="0"/>
              </a:spcAft>
              <a:defRPr kumimoji="0" sz="2696" smtClean="0">
                <a:latin typeface="나눔고딕OTF ExtraBold" pitchFamily="34" charset="-127"/>
                <a:ea typeface="나눔고딕OTF ExtraBold" pitchFamily="34" charset="-127"/>
              </a:defRPr>
            </a:lvl1pPr>
          </a:lstStyle>
          <a:p>
            <a:pPr>
              <a:defRPr/>
            </a:pP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6052583" y="9520238"/>
            <a:ext cx="6166961" cy="546100"/>
          </a:xfrm>
          <a:prstGeom prst="rect">
            <a:avLst/>
          </a:prstGeom>
        </p:spPr>
        <p:txBody>
          <a:bodyPr/>
          <a:lstStyle>
            <a:lvl1pPr defTabSz="1369405" fontAlgn="auto">
              <a:spcBef>
                <a:spcPts val="0"/>
              </a:spcBef>
              <a:spcAft>
                <a:spcPts val="0"/>
              </a:spcAft>
              <a:defRPr kumimoji="0" sz="2696" dirty="0">
                <a:latin typeface="나눔고딕OTF ExtraBold" pitchFamily="34" charset="-127"/>
                <a:ea typeface="나눔고딕OTF ExtraBold" pitchFamily="34" charset="-127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2904232" y="9520238"/>
            <a:ext cx="4111308" cy="5461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latin typeface="나눔고딕OTF ExtraBold" panose="020D0904000000000000" pitchFamily="34" charset="-127"/>
                <a:ea typeface="나눔고딕OTF ExtraBold" panose="020D0904000000000000" pitchFamily="34" charset="-127"/>
              </a:defRPr>
            </a:lvl1pPr>
          </a:lstStyle>
          <a:p>
            <a:pPr defTabSz="1368425" fontAlgn="base">
              <a:spcBef>
                <a:spcPct val="0"/>
              </a:spcBef>
              <a:spcAft>
                <a:spcPct val="0"/>
              </a:spcAft>
            </a:pPr>
            <a:fld id="{0A3E5489-56E0-4FC9-9D38-D903F9AA20E8}" type="slidenum">
              <a:rPr lang="ko-KR" altLang="en-US" sz="2600" smtClean="0">
                <a:solidFill>
                  <a:prstClr val="black"/>
                </a:solidFill>
              </a:rPr>
              <a:pPr defTabSz="136842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ko-KR" altLang="en-US" sz="2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30013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56587" y="546101"/>
            <a:ext cx="15758953" cy="1985963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OTF ExtraBold" pitchFamily="34" charset="-127"/>
                <a:ea typeface="나눔고딕OTF ExtraBold" pitchFamily="34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256587" y="2733675"/>
            <a:ext cx="15758953" cy="651668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나눔고딕OTF ExtraBold" pitchFamily="34" charset="-127"/>
                <a:ea typeface="나눔고딕OTF ExtraBold" pitchFamily="34" charset="-127"/>
              </a:defRPr>
            </a:lvl1pPr>
            <a:lvl2pPr>
              <a:defRPr>
                <a:latin typeface="나눔고딕OTF ExtraBold" pitchFamily="34" charset="-127"/>
                <a:ea typeface="나눔고딕OTF ExtraBold" pitchFamily="34" charset="-127"/>
              </a:defRPr>
            </a:lvl2pPr>
            <a:lvl3pPr>
              <a:defRPr>
                <a:latin typeface="나눔고딕OTF ExtraBold" pitchFamily="34" charset="-127"/>
                <a:ea typeface="나눔고딕OTF ExtraBold" pitchFamily="34" charset="-127"/>
              </a:defRPr>
            </a:lvl3pPr>
            <a:lvl4pPr>
              <a:defRPr>
                <a:latin typeface="나눔고딕OTF ExtraBold" pitchFamily="34" charset="-127"/>
                <a:ea typeface="나눔고딕OTF ExtraBold" pitchFamily="34" charset="-127"/>
              </a:defRPr>
            </a:lvl4pPr>
            <a:lvl5pPr>
              <a:defRPr>
                <a:latin typeface="나눔고딕OTF ExtraBold" pitchFamily="34" charset="-127"/>
                <a:ea typeface="나눔고딕OTF ExtraBold" pitchFamily="34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1256586" y="9520238"/>
            <a:ext cx="4111308" cy="546100"/>
          </a:xfrm>
          <a:prstGeom prst="rect">
            <a:avLst/>
          </a:prstGeom>
        </p:spPr>
        <p:txBody>
          <a:bodyPr/>
          <a:lstStyle>
            <a:lvl1pPr defTabSz="1369405" fontAlgn="auto">
              <a:spcBef>
                <a:spcPts val="0"/>
              </a:spcBef>
              <a:spcAft>
                <a:spcPts val="0"/>
              </a:spcAft>
              <a:defRPr kumimoji="0" sz="2696" smtClean="0">
                <a:latin typeface="나눔고딕OTF ExtraBold" pitchFamily="34" charset="-127"/>
                <a:ea typeface="나눔고딕OTF ExtraBold" pitchFamily="34" charset="-127"/>
              </a:defRPr>
            </a:lvl1pPr>
          </a:lstStyle>
          <a:p>
            <a:pPr>
              <a:defRPr/>
            </a:pP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052583" y="9520238"/>
            <a:ext cx="6166961" cy="546100"/>
          </a:xfrm>
          <a:prstGeom prst="rect">
            <a:avLst/>
          </a:prstGeom>
        </p:spPr>
        <p:txBody>
          <a:bodyPr/>
          <a:lstStyle>
            <a:lvl1pPr defTabSz="1369405" fontAlgn="auto">
              <a:spcBef>
                <a:spcPts val="0"/>
              </a:spcBef>
              <a:spcAft>
                <a:spcPts val="0"/>
              </a:spcAft>
              <a:defRPr kumimoji="0" sz="2696" dirty="0">
                <a:latin typeface="나눔고딕OTF ExtraBold" pitchFamily="34" charset="-127"/>
                <a:ea typeface="나눔고딕OTF ExtraBold" pitchFamily="34" charset="-127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12904232" y="9520238"/>
            <a:ext cx="4111308" cy="5461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latin typeface="나눔고딕OTF ExtraBold" panose="020D0904000000000000" pitchFamily="34" charset="-127"/>
                <a:ea typeface="나눔고딕OTF ExtraBold" panose="020D0904000000000000" pitchFamily="34" charset="-127"/>
              </a:defRPr>
            </a:lvl1pPr>
          </a:lstStyle>
          <a:p>
            <a:pPr defTabSz="1368425" fontAlgn="base">
              <a:spcBef>
                <a:spcPct val="0"/>
              </a:spcBef>
              <a:spcAft>
                <a:spcPct val="0"/>
              </a:spcAft>
            </a:pPr>
            <a:fld id="{775D3887-A0B3-416D-B346-1FBE77B7D979}" type="slidenum">
              <a:rPr lang="ko-KR" altLang="en-US" sz="2600" smtClean="0">
                <a:solidFill>
                  <a:prstClr val="black"/>
                </a:solidFill>
              </a:rPr>
              <a:pPr defTabSz="136842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ko-KR" altLang="en-US" sz="2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1300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13075801" y="546101"/>
            <a:ext cx="3939738" cy="87042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나눔고딕OTF ExtraBold" pitchFamily="34" charset="-127"/>
                <a:ea typeface="나눔고딕OTF ExtraBold" pitchFamily="34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256586" y="546101"/>
            <a:ext cx="11666709" cy="87042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나눔고딕OTF ExtraBold" pitchFamily="34" charset="-127"/>
                <a:ea typeface="나눔고딕OTF ExtraBold" pitchFamily="34" charset="-127"/>
              </a:defRPr>
            </a:lvl1pPr>
            <a:lvl2pPr>
              <a:defRPr>
                <a:latin typeface="나눔고딕OTF ExtraBold" pitchFamily="34" charset="-127"/>
                <a:ea typeface="나눔고딕OTF ExtraBold" pitchFamily="34" charset="-127"/>
              </a:defRPr>
            </a:lvl2pPr>
            <a:lvl3pPr>
              <a:defRPr>
                <a:latin typeface="나눔고딕OTF ExtraBold" pitchFamily="34" charset="-127"/>
                <a:ea typeface="나눔고딕OTF ExtraBold" pitchFamily="34" charset="-127"/>
              </a:defRPr>
            </a:lvl3pPr>
            <a:lvl4pPr>
              <a:defRPr>
                <a:latin typeface="나눔고딕OTF ExtraBold" pitchFamily="34" charset="-127"/>
                <a:ea typeface="나눔고딕OTF ExtraBold" pitchFamily="34" charset="-127"/>
              </a:defRPr>
            </a:lvl4pPr>
            <a:lvl5pPr>
              <a:defRPr>
                <a:latin typeface="나눔고딕OTF ExtraBold" pitchFamily="34" charset="-127"/>
                <a:ea typeface="나눔고딕OTF ExtraBold" pitchFamily="34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1256586" y="9520238"/>
            <a:ext cx="4111308" cy="546100"/>
          </a:xfrm>
          <a:prstGeom prst="rect">
            <a:avLst/>
          </a:prstGeom>
        </p:spPr>
        <p:txBody>
          <a:bodyPr/>
          <a:lstStyle>
            <a:lvl1pPr defTabSz="1369405" fontAlgn="auto">
              <a:spcBef>
                <a:spcPts val="0"/>
              </a:spcBef>
              <a:spcAft>
                <a:spcPts val="0"/>
              </a:spcAft>
              <a:defRPr kumimoji="0" sz="2696" smtClean="0">
                <a:latin typeface="나눔고딕OTF ExtraBold" pitchFamily="34" charset="-127"/>
                <a:ea typeface="나눔고딕OTF ExtraBold" pitchFamily="34" charset="-127"/>
              </a:defRPr>
            </a:lvl1pPr>
          </a:lstStyle>
          <a:p>
            <a:pPr>
              <a:defRPr/>
            </a:pP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052583" y="9520238"/>
            <a:ext cx="6166961" cy="546100"/>
          </a:xfrm>
          <a:prstGeom prst="rect">
            <a:avLst/>
          </a:prstGeom>
        </p:spPr>
        <p:txBody>
          <a:bodyPr/>
          <a:lstStyle>
            <a:lvl1pPr defTabSz="1369405" fontAlgn="auto">
              <a:spcBef>
                <a:spcPts val="0"/>
              </a:spcBef>
              <a:spcAft>
                <a:spcPts val="0"/>
              </a:spcAft>
              <a:defRPr kumimoji="0" sz="2696" dirty="0">
                <a:latin typeface="나눔고딕OTF ExtraBold" pitchFamily="34" charset="-127"/>
                <a:ea typeface="나눔고딕OTF ExtraBold" pitchFamily="34" charset="-127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12904232" y="9520238"/>
            <a:ext cx="4111308" cy="5461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latin typeface="나눔고딕OTF ExtraBold" panose="020D0904000000000000" pitchFamily="34" charset="-127"/>
                <a:ea typeface="나눔고딕OTF ExtraBold" panose="020D0904000000000000" pitchFamily="34" charset="-127"/>
              </a:defRPr>
            </a:lvl1pPr>
          </a:lstStyle>
          <a:p>
            <a:pPr defTabSz="1368425" fontAlgn="base">
              <a:spcBef>
                <a:spcPct val="0"/>
              </a:spcBef>
              <a:spcAft>
                <a:spcPct val="0"/>
              </a:spcAft>
            </a:pPr>
            <a:fld id="{0B3B2348-18C7-4124-9269-843F240F6F82}" type="slidenum">
              <a:rPr lang="ko-KR" altLang="en-US" sz="2600" smtClean="0">
                <a:solidFill>
                  <a:prstClr val="black"/>
                </a:solidFill>
              </a:rPr>
              <a:pPr defTabSz="136842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ko-KR" altLang="en-US" sz="2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284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DC9E-DA5F-464C-ABB0-23B0EB3B2737}" type="datetimeFigureOut">
              <a:rPr lang="ko-KR" altLang="en-US" smtClean="0"/>
              <a:t>2019. 7. 2.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A79D5-535C-4E45-B0C3-5CDCF12A54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25708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30072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6598928"/>
      </p:ext>
    </p:extLst>
  </p:cSld>
  <p:clrMapOvr>
    <a:masterClrMapping/>
  </p:clrMapOvr>
  <p:transition spd="med">
    <p:wipe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9617327"/>
      </p:ext>
    </p:extLst>
  </p:cSld>
  <p:clrMapOvr>
    <a:masterClrMapping/>
  </p:clrMapOvr>
  <p:transition spd="med">
    <p:wipe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2892" y="-2800783"/>
            <a:ext cx="15379038" cy="136948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913607" y="9700508"/>
            <a:ext cx="4263496" cy="366147"/>
          </a:xfrm>
          <a:prstGeom prst="rect">
            <a:avLst/>
          </a:prstGeom>
        </p:spPr>
        <p:txBody>
          <a:bodyPr/>
          <a:lstStyle/>
          <a:p>
            <a:pPr defTabSz="1369405"/>
            <a:endParaRPr lang="ko-KR" altLang="en-US" sz="2696">
              <a:solidFill>
                <a:prstClr val="black"/>
              </a:solidFill>
              <a:latin typeface="Arial"/>
              <a:ea typeface="굴림" panose="020B0600000101010101" pitchFamily="50" charset="-127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242977" y="9700508"/>
            <a:ext cx="5786173" cy="366147"/>
          </a:xfrm>
          <a:prstGeom prst="rect">
            <a:avLst/>
          </a:prstGeom>
        </p:spPr>
        <p:txBody>
          <a:bodyPr/>
          <a:lstStyle/>
          <a:p>
            <a:pPr defTabSz="1369405"/>
            <a:endParaRPr lang="ko-KR" altLang="en-US" sz="2696">
              <a:solidFill>
                <a:prstClr val="black"/>
              </a:solidFill>
              <a:latin typeface="Arial"/>
              <a:ea typeface="굴림" panose="020B0600000101010101" pitchFamily="50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13095023" y="9700508"/>
            <a:ext cx="4263496" cy="366147"/>
          </a:xfrm>
          <a:prstGeom prst="rect">
            <a:avLst/>
          </a:prstGeom>
        </p:spPr>
        <p:txBody>
          <a:bodyPr/>
          <a:lstStyle/>
          <a:p>
            <a:pPr defTabSz="1369405"/>
            <a:fld id="{B9FF0218-AA5B-41A6-ADF2-F6C104618543}" type="slidenum">
              <a:rPr lang="ko-KR" altLang="en-US" sz="2696" smtClean="0">
                <a:solidFill>
                  <a:prstClr val="black"/>
                </a:solidFill>
                <a:latin typeface="Arial"/>
                <a:ea typeface="굴림" panose="020B0600000101010101" pitchFamily="50" charset="-127"/>
              </a:rPr>
              <a:pPr defTabSz="1369405"/>
              <a:t>‹#›</a:t>
            </a:fld>
            <a:endParaRPr lang="ko-KR" altLang="en-US" sz="2696">
              <a:solidFill>
                <a:prstClr val="black"/>
              </a:solidFill>
              <a:latin typeface="Arial"/>
              <a:ea typeface="굴림" panose="020B0600000101010101" pitchFamily="50" charset="-127"/>
            </a:endParaRPr>
          </a:p>
        </p:txBody>
      </p:sp>
      <p:pic>
        <p:nvPicPr>
          <p:cNvPr id="19" name="그림 18" descr="목차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3590902"/>
            <a:ext cx="9376236" cy="6685667"/>
          </a:xfrm>
          <a:prstGeom prst="rect">
            <a:avLst/>
          </a:prstGeom>
        </p:spPr>
      </p:pic>
      <p:pic>
        <p:nvPicPr>
          <p:cNvPr id="22" name="그림 21" descr="목차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3596685" y="1"/>
            <a:ext cx="4675442" cy="345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84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제목 슬라이드" userDrawn="1">
  <p:cSld name="9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526541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제목 및 내용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340514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제목 슬라이드" userDrawn="1">
  <p:cSld name="9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13095023" y="9519812"/>
            <a:ext cx="4263496" cy="546842"/>
          </a:xfrm>
          <a:prstGeom prst="rect">
            <a:avLst/>
          </a:prstGeom>
        </p:spPr>
        <p:txBody>
          <a:bodyPr/>
          <a:lstStyle/>
          <a:p>
            <a:pPr defTabSz="1369405">
              <a:defRPr lang="ko-KR" altLang="en-US"/>
            </a:pPr>
            <a:fld id="{C34166D4-BC9D-46A1-8E11-6AE6B59E8A23}" type="slidenum">
              <a:rPr lang="ko-KR" altLang="en-US" sz="2696" smtClean="0">
                <a:solidFill>
                  <a:prstClr val="black">
                    <a:tint val="75000"/>
                  </a:prstClr>
                </a:solidFill>
              </a:rPr>
              <a:pPr defTabSz="1369405">
                <a:defRPr lang="ko-KR" altLang="en-US"/>
              </a:pPr>
              <a:t>‹#›</a:t>
            </a:fld>
            <a:endParaRPr lang="ko-KR" altLang="en-US" sz="2696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그림 6" descr="기원절배경01.jpg"/>
          <p:cNvPicPr>
            <a:picLocks noChangeAspect="1"/>
          </p:cNvPicPr>
          <p:nvPr userDrawn="1"/>
        </p:nvPicPr>
        <p:blipFill rotWithShape="1">
          <a:blip r:embed="rId2"/>
          <a:stretch>
            <a:fillRect/>
          </a:stretch>
        </p:blipFill>
        <p:spPr>
          <a:xfrm>
            <a:off x="2" y="1"/>
            <a:ext cx="18272123" cy="1027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80082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942756" y="9610161"/>
            <a:ext cx="4263496" cy="546842"/>
          </a:xfrm>
          <a:prstGeom prst="rect">
            <a:avLst/>
          </a:prstGeom>
        </p:spPr>
        <p:txBody>
          <a:bodyPr lIns="163102" tIns="81551" rIns="163102" bIns="81551"/>
          <a:lstStyle/>
          <a:p>
            <a:pPr defTabSz="1369405"/>
            <a:endParaRPr lang="en-US" sz="2696">
              <a:solidFill>
                <a:prstClr val="black">
                  <a:tint val="75000"/>
                </a:prstClr>
              </a:solidFill>
              <a:ea typeface="굴림" panose="020B0600000101010101" pitchFamily="50" charset="-12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7212" y="9610161"/>
            <a:ext cx="11115543" cy="546842"/>
          </a:xfrm>
          <a:prstGeom prst="rect">
            <a:avLst/>
          </a:prstGeom>
        </p:spPr>
        <p:txBody>
          <a:bodyPr lIns="163102" tIns="81551" rIns="163102" bIns="81551"/>
          <a:lstStyle/>
          <a:p>
            <a:pPr defTabSz="1369405"/>
            <a:endParaRPr lang="en-US" sz="2696">
              <a:solidFill>
                <a:prstClr val="black">
                  <a:tint val="75000"/>
                </a:prstClr>
              </a:solidFill>
              <a:ea typeface="굴림" panose="020B0600000101010101" pitchFamily="50" charset="-127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06252" y="9610161"/>
            <a:ext cx="913606" cy="546842"/>
          </a:xfrm>
          <a:prstGeom prst="rect">
            <a:avLst/>
          </a:prstGeom>
        </p:spPr>
        <p:txBody>
          <a:bodyPr lIns="163102" tIns="81551" rIns="163102" bIns="81551"/>
          <a:lstStyle/>
          <a:p>
            <a:pPr defTabSz="1369405"/>
            <a:fld id="{DF1D40C6-1F3A-4521-8732-7BF9741B85DC}" type="slidenum">
              <a:rPr lang="en-US" sz="2696" smtClean="0">
                <a:solidFill>
                  <a:prstClr val="black">
                    <a:tint val="75000"/>
                  </a:prstClr>
                </a:solidFill>
                <a:ea typeface="굴림" panose="020B0600000101010101" pitchFamily="50" charset="-127"/>
              </a:rPr>
              <a:pPr defTabSz="1369405"/>
              <a:t>‹#›</a:t>
            </a:fld>
            <a:endParaRPr lang="en-US" sz="2696">
              <a:solidFill>
                <a:prstClr val="black">
                  <a:tint val="75000"/>
                </a:prstClr>
              </a:solidFill>
              <a:ea typeface="굴림" panose="020B0600000101010101" pitchFamily="50" charset="-127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54426" y="456494"/>
            <a:ext cx="13704094" cy="1255360"/>
          </a:xfrm>
          <a:prstGeom prst="rect">
            <a:avLst/>
          </a:prstGeom>
        </p:spPr>
        <p:txBody>
          <a:bodyPr lIns="163102" tIns="81551" rIns="163102" bIns="81551"/>
          <a:lstStyle>
            <a:lvl1pPr>
              <a:defRPr sz="532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51603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4016" y="1680947"/>
            <a:ext cx="13704094" cy="3575873"/>
          </a:xfrm>
        </p:spPr>
        <p:txBody>
          <a:bodyPr anchor="b"/>
          <a:lstStyle>
            <a:lvl1pPr algn="ctr">
              <a:defRPr sz="8986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4016" y="5394719"/>
            <a:ext cx="13704094" cy="2479810"/>
          </a:xfrm>
        </p:spPr>
        <p:txBody>
          <a:bodyPr/>
          <a:lstStyle>
            <a:lvl1pPr marL="0" indent="0" algn="ctr">
              <a:buNone/>
              <a:defRPr sz="3594"/>
            </a:lvl1pPr>
            <a:lvl2pPr marL="684748" indent="0" algn="ctr">
              <a:buNone/>
              <a:defRPr sz="2995"/>
            </a:lvl2pPr>
            <a:lvl3pPr marL="1369497" indent="0" algn="ctr">
              <a:buNone/>
              <a:defRPr sz="2696"/>
            </a:lvl3pPr>
            <a:lvl4pPr marL="2054245" indent="0" algn="ctr">
              <a:buNone/>
              <a:defRPr sz="2396"/>
            </a:lvl4pPr>
            <a:lvl5pPr marL="2738994" indent="0" algn="ctr">
              <a:buNone/>
              <a:defRPr sz="2396"/>
            </a:lvl5pPr>
            <a:lvl6pPr marL="3423742" indent="0" algn="ctr">
              <a:buNone/>
              <a:defRPr sz="2396"/>
            </a:lvl6pPr>
            <a:lvl7pPr marL="4108491" indent="0" algn="ctr">
              <a:buNone/>
              <a:defRPr sz="2396"/>
            </a:lvl7pPr>
            <a:lvl8pPr marL="4793239" indent="0" algn="ctr">
              <a:buNone/>
              <a:defRPr sz="2396"/>
            </a:lvl8pPr>
            <a:lvl9pPr marL="5477988" indent="0" algn="ctr">
              <a:buNone/>
              <a:defRPr sz="2396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3365-3DDD-4651-AA00-77EC315D810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2019. 7. 2.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E31C-8207-4AF6-8051-D0AEB918979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3001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3365-3DDD-4651-AA00-77EC315D810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2019. 7. 2.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E31C-8207-4AF6-8051-D0AEB918979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54139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692" y="2560650"/>
            <a:ext cx="15759708" cy="4272502"/>
          </a:xfrm>
        </p:spPr>
        <p:txBody>
          <a:bodyPr anchor="b"/>
          <a:lstStyle>
            <a:lvl1pPr>
              <a:defRPr sz="8986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6692" y="6873571"/>
            <a:ext cx="15759708" cy="2246808"/>
          </a:xfrm>
        </p:spPr>
        <p:txBody>
          <a:bodyPr/>
          <a:lstStyle>
            <a:lvl1pPr marL="0" indent="0">
              <a:buNone/>
              <a:defRPr sz="3594">
                <a:solidFill>
                  <a:schemeClr val="tx1">
                    <a:tint val="75000"/>
                  </a:schemeClr>
                </a:solidFill>
              </a:defRPr>
            </a:lvl1pPr>
            <a:lvl2pPr marL="684748" indent="0">
              <a:buNone/>
              <a:defRPr sz="2995">
                <a:solidFill>
                  <a:schemeClr val="tx1">
                    <a:tint val="75000"/>
                  </a:schemeClr>
                </a:solidFill>
              </a:defRPr>
            </a:lvl2pPr>
            <a:lvl3pPr marL="1369497" indent="0">
              <a:buNone/>
              <a:defRPr sz="2696">
                <a:solidFill>
                  <a:schemeClr val="tx1">
                    <a:tint val="75000"/>
                  </a:schemeClr>
                </a:solidFill>
              </a:defRPr>
            </a:lvl3pPr>
            <a:lvl4pPr marL="2054245" indent="0">
              <a:buNone/>
              <a:defRPr sz="2396">
                <a:solidFill>
                  <a:schemeClr val="tx1">
                    <a:tint val="75000"/>
                  </a:schemeClr>
                </a:solidFill>
              </a:defRPr>
            </a:lvl4pPr>
            <a:lvl5pPr marL="2738994" indent="0">
              <a:buNone/>
              <a:defRPr sz="2396">
                <a:solidFill>
                  <a:schemeClr val="tx1">
                    <a:tint val="75000"/>
                  </a:schemeClr>
                </a:solidFill>
              </a:defRPr>
            </a:lvl5pPr>
            <a:lvl6pPr marL="3423742" indent="0">
              <a:buNone/>
              <a:defRPr sz="2396">
                <a:solidFill>
                  <a:schemeClr val="tx1">
                    <a:tint val="75000"/>
                  </a:schemeClr>
                </a:solidFill>
              </a:defRPr>
            </a:lvl6pPr>
            <a:lvl7pPr marL="4108491" indent="0">
              <a:buNone/>
              <a:defRPr sz="2396">
                <a:solidFill>
                  <a:schemeClr val="tx1">
                    <a:tint val="75000"/>
                  </a:schemeClr>
                </a:solidFill>
              </a:defRPr>
            </a:lvl7pPr>
            <a:lvl8pPr marL="4793239" indent="0">
              <a:buNone/>
              <a:defRPr sz="2396">
                <a:solidFill>
                  <a:schemeClr val="tx1">
                    <a:tint val="75000"/>
                  </a:schemeClr>
                </a:solidFill>
              </a:defRPr>
            </a:lvl8pPr>
            <a:lvl9pPr marL="5477988" indent="0">
              <a:buNone/>
              <a:defRPr sz="23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3365-3DDD-4651-AA00-77EC315D810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2019. 7. 2.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E31C-8207-4AF6-8051-D0AEB918979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422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58888" y="684213"/>
            <a:ext cx="5892800" cy="239712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767638" y="1479550"/>
            <a:ext cx="9250362" cy="72977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258888" y="3081338"/>
            <a:ext cx="5892800" cy="57086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DDC9E-DA5F-464C-ABB0-23B0EB3B2737}" type="datetimeFigureOut">
              <a:rPr lang="ko-KR" altLang="en-US" smtClean="0"/>
              <a:t>2019. 7. 2.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A79D5-535C-4E45-B0C3-5CDCF12A54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57923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6209" y="2734212"/>
            <a:ext cx="7765653" cy="651693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0263" y="2734212"/>
            <a:ext cx="7765653" cy="651693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3365-3DDD-4651-AA00-77EC315D810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2019. 7. 2.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E31C-8207-4AF6-8051-D0AEB918979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79114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588" y="546843"/>
            <a:ext cx="15759708" cy="1985276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589" y="2517853"/>
            <a:ext cx="7729965" cy="1233961"/>
          </a:xfrm>
        </p:spPr>
        <p:txBody>
          <a:bodyPr anchor="b"/>
          <a:lstStyle>
            <a:lvl1pPr marL="0" indent="0">
              <a:buNone/>
              <a:defRPr sz="3594" b="1"/>
            </a:lvl1pPr>
            <a:lvl2pPr marL="684748" indent="0">
              <a:buNone/>
              <a:defRPr sz="2995" b="1"/>
            </a:lvl2pPr>
            <a:lvl3pPr marL="1369497" indent="0">
              <a:buNone/>
              <a:defRPr sz="2696" b="1"/>
            </a:lvl3pPr>
            <a:lvl4pPr marL="2054245" indent="0">
              <a:buNone/>
              <a:defRPr sz="2396" b="1"/>
            </a:lvl4pPr>
            <a:lvl5pPr marL="2738994" indent="0">
              <a:buNone/>
              <a:defRPr sz="2396" b="1"/>
            </a:lvl5pPr>
            <a:lvl6pPr marL="3423742" indent="0">
              <a:buNone/>
              <a:defRPr sz="2396" b="1"/>
            </a:lvl6pPr>
            <a:lvl7pPr marL="4108491" indent="0">
              <a:buNone/>
              <a:defRPr sz="2396" b="1"/>
            </a:lvl7pPr>
            <a:lvl8pPr marL="4793239" indent="0">
              <a:buNone/>
              <a:defRPr sz="2396" b="1"/>
            </a:lvl8pPr>
            <a:lvl9pPr marL="5477988" indent="0">
              <a:buNone/>
              <a:defRPr sz="2396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8589" y="3751814"/>
            <a:ext cx="7729965" cy="551835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0263" y="2517853"/>
            <a:ext cx="7768033" cy="1233961"/>
          </a:xfrm>
        </p:spPr>
        <p:txBody>
          <a:bodyPr anchor="b"/>
          <a:lstStyle>
            <a:lvl1pPr marL="0" indent="0">
              <a:buNone/>
              <a:defRPr sz="3594" b="1"/>
            </a:lvl1pPr>
            <a:lvl2pPr marL="684748" indent="0">
              <a:buNone/>
              <a:defRPr sz="2995" b="1"/>
            </a:lvl2pPr>
            <a:lvl3pPr marL="1369497" indent="0">
              <a:buNone/>
              <a:defRPr sz="2696" b="1"/>
            </a:lvl3pPr>
            <a:lvl4pPr marL="2054245" indent="0">
              <a:buNone/>
              <a:defRPr sz="2396" b="1"/>
            </a:lvl4pPr>
            <a:lvl5pPr marL="2738994" indent="0">
              <a:buNone/>
              <a:defRPr sz="2396" b="1"/>
            </a:lvl5pPr>
            <a:lvl6pPr marL="3423742" indent="0">
              <a:buNone/>
              <a:defRPr sz="2396" b="1"/>
            </a:lvl6pPr>
            <a:lvl7pPr marL="4108491" indent="0">
              <a:buNone/>
              <a:defRPr sz="2396" b="1"/>
            </a:lvl7pPr>
            <a:lvl8pPr marL="4793239" indent="0">
              <a:buNone/>
              <a:defRPr sz="2396" b="1"/>
            </a:lvl8pPr>
            <a:lvl9pPr marL="5477988" indent="0">
              <a:buNone/>
              <a:defRPr sz="2396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0263" y="3751814"/>
            <a:ext cx="7768033" cy="551835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3365-3DDD-4651-AA00-77EC315D810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2019. 7. 2.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E31C-8207-4AF6-8051-D0AEB918979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14845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3365-3DDD-4651-AA00-77EC315D810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2019. 7. 2.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E31C-8207-4AF6-8051-D0AEB918979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73743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3365-3DDD-4651-AA00-77EC315D810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2019. 7. 2.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E31C-8207-4AF6-8051-D0AEB918979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09319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589" y="684742"/>
            <a:ext cx="5893235" cy="2396596"/>
          </a:xfrm>
        </p:spPr>
        <p:txBody>
          <a:bodyPr anchor="b"/>
          <a:lstStyle>
            <a:lvl1pPr>
              <a:defRPr sz="4793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8033" y="1478853"/>
            <a:ext cx="9250263" cy="7299156"/>
          </a:xfrm>
        </p:spPr>
        <p:txBody>
          <a:bodyPr/>
          <a:lstStyle>
            <a:lvl1pPr>
              <a:defRPr sz="4793"/>
            </a:lvl1pPr>
            <a:lvl2pPr>
              <a:defRPr sz="4194"/>
            </a:lvl2pPr>
            <a:lvl3pPr>
              <a:defRPr sz="3594"/>
            </a:lvl3pPr>
            <a:lvl4pPr>
              <a:defRPr sz="2995"/>
            </a:lvl4pPr>
            <a:lvl5pPr>
              <a:defRPr sz="2995"/>
            </a:lvl5pPr>
            <a:lvl6pPr>
              <a:defRPr sz="2995"/>
            </a:lvl6pPr>
            <a:lvl7pPr>
              <a:defRPr sz="2995"/>
            </a:lvl7pPr>
            <a:lvl8pPr>
              <a:defRPr sz="2995"/>
            </a:lvl8pPr>
            <a:lvl9pPr>
              <a:defRPr sz="299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8589" y="3081337"/>
            <a:ext cx="5893235" cy="5708559"/>
          </a:xfrm>
        </p:spPr>
        <p:txBody>
          <a:bodyPr/>
          <a:lstStyle>
            <a:lvl1pPr marL="0" indent="0">
              <a:buNone/>
              <a:defRPr sz="2396"/>
            </a:lvl1pPr>
            <a:lvl2pPr marL="684748" indent="0">
              <a:buNone/>
              <a:defRPr sz="2097"/>
            </a:lvl2pPr>
            <a:lvl3pPr marL="1369497" indent="0">
              <a:buNone/>
              <a:defRPr sz="1797"/>
            </a:lvl3pPr>
            <a:lvl4pPr marL="2054245" indent="0">
              <a:buNone/>
              <a:defRPr sz="1498"/>
            </a:lvl4pPr>
            <a:lvl5pPr marL="2738994" indent="0">
              <a:buNone/>
              <a:defRPr sz="1498"/>
            </a:lvl5pPr>
            <a:lvl6pPr marL="3423742" indent="0">
              <a:buNone/>
              <a:defRPr sz="1498"/>
            </a:lvl6pPr>
            <a:lvl7pPr marL="4108491" indent="0">
              <a:buNone/>
              <a:defRPr sz="1498"/>
            </a:lvl7pPr>
            <a:lvl8pPr marL="4793239" indent="0">
              <a:buNone/>
              <a:defRPr sz="1498"/>
            </a:lvl8pPr>
            <a:lvl9pPr marL="5477988" indent="0">
              <a:buNone/>
              <a:defRPr sz="1498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3365-3DDD-4651-AA00-77EC315D810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2019. 7. 2.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E31C-8207-4AF6-8051-D0AEB918979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2354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589" y="684742"/>
            <a:ext cx="5893235" cy="2396596"/>
          </a:xfrm>
        </p:spPr>
        <p:txBody>
          <a:bodyPr anchor="b"/>
          <a:lstStyle>
            <a:lvl1pPr>
              <a:defRPr sz="4793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68033" y="1478853"/>
            <a:ext cx="9250263" cy="7299156"/>
          </a:xfrm>
        </p:spPr>
        <p:txBody>
          <a:bodyPr anchor="t"/>
          <a:lstStyle>
            <a:lvl1pPr marL="0" indent="0">
              <a:buNone/>
              <a:defRPr sz="4793"/>
            </a:lvl1pPr>
            <a:lvl2pPr marL="684748" indent="0">
              <a:buNone/>
              <a:defRPr sz="4194"/>
            </a:lvl2pPr>
            <a:lvl3pPr marL="1369497" indent="0">
              <a:buNone/>
              <a:defRPr sz="3594"/>
            </a:lvl3pPr>
            <a:lvl4pPr marL="2054245" indent="0">
              <a:buNone/>
              <a:defRPr sz="2995"/>
            </a:lvl4pPr>
            <a:lvl5pPr marL="2738994" indent="0">
              <a:buNone/>
              <a:defRPr sz="2995"/>
            </a:lvl5pPr>
            <a:lvl6pPr marL="3423742" indent="0">
              <a:buNone/>
              <a:defRPr sz="2995"/>
            </a:lvl6pPr>
            <a:lvl7pPr marL="4108491" indent="0">
              <a:buNone/>
              <a:defRPr sz="2995"/>
            </a:lvl7pPr>
            <a:lvl8pPr marL="4793239" indent="0">
              <a:buNone/>
              <a:defRPr sz="2995"/>
            </a:lvl8pPr>
            <a:lvl9pPr marL="5477988" indent="0">
              <a:buNone/>
              <a:defRPr sz="2995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8589" y="3081337"/>
            <a:ext cx="5893235" cy="5708559"/>
          </a:xfrm>
        </p:spPr>
        <p:txBody>
          <a:bodyPr/>
          <a:lstStyle>
            <a:lvl1pPr marL="0" indent="0">
              <a:buNone/>
              <a:defRPr sz="2396"/>
            </a:lvl1pPr>
            <a:lvl2pPr marL="684748" indent="0">
              <a:buNone/>
              <a:defRPr sz="2097"/>
            </a:lvl2pPr>
            <a:lvl3pPr marL="1369497" indent="0">
              <a:buNone/>
              <a:defRPr sz="1797"/>
            </a:lvl3pPr>
            <a:lvl4pPr marL="2054245" indent="0">
              <a:buNone/>
              <a:defRPr sz="1498"/>
            </a:lvl4pPr>
            <a:lvl5pPr marL="2738994" indent="0">
              <a:buNone/>
              <a:defRPr sz="1498"/>
            </a:lvl5pPr>
            <a:lvl6pPr marL="3423742" indent="0">
              <a:buNone/>
              <a:defRPr sz="1498"/>
            </a:lvl6pPr>
            <a:lvl7pPr marL="4108491" indent="0">
              <a:buNone/>
              <a:defRPr sz="1498"/>
            </a:lvl7pPr>
            <a:lvl8pPr marL="4793239" indent="0">
              <a:buNone/>
              <a:defRPr sz="1498"/>
            </a:lvl8pPr>
            <a:lvl9pPr marL="5477988" indent="0">
              <a:buNone/>
              <a:defRPr sz="1498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3365-3DDD-4651-AA00-77EC315D810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2019. 7. 2.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E31C-8207-4AF6-8051-D0AEB918979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19610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3365-3DDD-4651-AA00-77EC315D810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2019. 7. 2.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E31C-8207-4AF6-8051-D0AEB918979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63931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75989" y="546842"/>
            <a:ext cx="3939927" cy="8704304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6209" y="546842"/>
            <a:ext cx="11591379" cy="8704304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3365-3DDD-4651-AA00-77EC315D810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2019. 7. 2.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E31C-8207-4AF6-8051-D0AEB918979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4260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347951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259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104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19" Type="http://schemas.openxmlformats.org/officeDocument/2006/relationships/theme" Target="../theme/theme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72125" cy="10271125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14160500" y="9520238"/>
            <a:ext cx="4111625" cy="546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CCE3518-BB96-4A1F-A295-5AFB6C60E04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665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hf hdr="0" dt="0"/>
  <p:txStyles>
    <p:titleStyle>
      <a:lvl1pPr algn="l" defTabSz="1369497" rtl="0" eaLnBrk="1" latinLnBrk="1" hangingPunct="1">
        <a:lnSpc>
          <a:spcPct val="90000"/>
        </a:lnSpc>
        <a:spcBef>
          <a:spcPct val="0"/>
        </a:spcBef>
        <a:buNone/>
        <a:defRPr sz="6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74" indent="-342374" algn="l" defTabSz="1369497" rtl="0" eaLnBrk="1" latinLnBrk="1" hangingPunct="1">
        <a:lnSpc>
          <a:spcPct val="90000"/>
        </a:lnSpc>
        <a:spcBef>
          <a:spcPts val="1498"/>
        </a:spcBef>
        <a:buFont typeface="Arial" panose="020B0604020202020204" pitchFamily="34" charset="0"/>
        <a:buChar char="•"/>
        <a:defRPr sz="4194" kern="1200">
          <a:solidFill>
            <a:schemeClr val="tx1"/>
          </a:solidFill>
          <a:latin typeface="+mn-lt"/>
          <a:ea typeface="+mn-ea"/>
          <a:cs typeface="+mn-cs"/>
        </a:defRPr>
      </a:lvl1pPr>
      <a:lvl2pPr marL="1027123" indent="-342374" algn="l" defTabSz="1369497" rtl="0" eaLnBrk="1" latinLnBrk="1" hangingPunct="1">
        <a:lnSpc>
          <a:spcPct val="90000"/>
        </a:lnSpc>
        <a:spcBef>
          <a:spcPts val="749"/>
        </a:spcBef>
        <a:buFont typeface="Arial" panose="020B0604020202020204" pitchFamily="34" charset="0"/>
        <a:buChar char="•"/>
        <a:defRPr sz="3594" kern="1200">
          <a:solidFill>
            <a:schemeClr val="tx1"/>
          </a:solidFill>
          <a:latin typeface="+mn-lt"/>
          <a:ea typeface="+mn-ea"/>
          <a:cs typeface="+mn-cs"/>
        </a:defRPr>
      </a:lvl2pPr>
      <a:lvl3pPr marL="1711871" indent="-342374" algn="l" defTabSz="1369497" rtl="0" eaLnBrk="1" latinLnBrk="1" hangingPunct="1">
        <a:lnSpc>
          <a:spcPct val="90000"/>
        </a:lnSpc>
        <a:spcBef>
          <a:spcPts val="749"/>
        </a:spcBef>
        <a:buFont typeface="Arial" panose="020B0604020202020204" pitchFamily="34" charset="0"/>
        <a:buChar char="•"/>
        <a:defRPr sz="2995" kern="1200">
          <a:solidFill>
            <a:schemeClr val="tx1"/>
          </a:solidFill>
          <a:latin typeface="+mn-lt"/>
          <a:ea typeface="+mn-ea"/>
          <a:cs typeface="+mn-cs"/>
        </a:defRPr>
      </a:lvl3pPr>
      <a:lvl4pPr marL="2396620" indent="-342374" algn="l" defTabSz="1369497" rtl="0" eaLnBrk="1" latinLnBrk="1" hangingPunct="1">
        <a:lnSpc>
          <a:spcPct val="90000"/>
        </a:lnSpc>
        <a:spcBef>
          <a:spcPts val="749"/>
        </a:spcBef>
        <a:buFont typeface="Arial" panose="020B0604020202020204" pitchFamily="34" charset="0"/>
        <a:buChar char="•"/>
        <a:defRPr sz="2696" kern="1200">
          <a:solidFill>
            <a:schemeClr val="tx1"/>
          </a:solidFill>
          <a:latin typeface="+mn-lt"/>
          <a:ea typeface="+mn-ea"/>
          <a:cs typeface="+mn-cs"/>
        </a:defRPr>
      </a:lvl4pPr>
      <a:lvl5pPr marL="3081368" indent="-342374" algn="l" defTabSz="1369497" rtl="0" eaLnBrk="1" latinLnBrk="1" hangingPunct="1">
        <a:lnSpc>
          <a:spcPct val="90000"/>
        </a:lnSpc>
        <a:spcBef>
          <a:spcPts val="749"/>
        </a:spcBef>
        <a:buFont typeface="Arial" panose="020B0604020202020204" pitchFamily="34" charset="0"/>
        <a:buChar char="•"/>
        <a:defRPr sz="2696" kern="1200">
          <a:solidFill>
            <a:schemeClr val="tx1"/>
          </a:solidFill>
          <a:latin typeface="+mn-lt"/>
          <a:ea typeface="+mn-ea"/>
          <a:cs typeface="+mn-cs"/>
        </a:defRPr>
      </a:lvl5pPr>
      <a:lvl6pPr marL="3766116" indent="-342374" algn="l" defTabSz="1369497" rtl="0" eaLnBrk="1" latinLnBrk="1" hangingPunct="1">
        <a:lnSpc>
          <a:spcPct val="90000"/>
        </a:lnSpc>
        <a:spcBef>
          <a:spcPts val="749"/>
        </a:spcBef>
        <a:buFont typeface="Arial" panose="020B0604020202020204" pitchFamily="34" charset="0"/>
        <a:buChar char="•"/>
        <a:defRPr sz="2696" kern="1200">
          <a:solidFill>
            <a:schemeClr val="tx1"/>
          </a:solidFill>
          <a:latin typeface="+mn-lt"/>
          <a:ea typeface="+mn-ea"/>
          <a:cs typeface="+mn-cs"/>
        </a:defRPr>
      </a:lvl6pPr>
      <a:lvl7pPr marL="4450865" indent="-342374" algn="l" defTabSz="1369497" rtl="0" eaLnBrk="1" latinLnBrk="1" hangingPunct="1">
        <a:lnSpc>
          <a:spcPct val="90000"/>
        </a:lnSpc>
        <a:spcBef>
          <a:spcPts val="749"/>
        </a:spcBef>
        <a:buFont typeface="Arial" panose="020B0604020202020204" pitchFamily="34" charset="0"/>
        <a:buChar char="•"/>
        <a:defRPr sz="2696" kern="1200">
          <a:solidFill>
            <a:schemeClr val="tx1"/>
          </a:solidFill>
          <a:latin typeface="+mn-lt"/>
          <a:ea typeface="+mn-ea"/>
          <a:cs typeface="+mn-cs"/>
        </a:defRPr>
      </a:lvl7pPr>
      <a:lvl8pPr marL="5135613" indent="-342374" algn="l" defTabSz="1369497" rtl="0" eaLnBrk="1" latinLnBrk="1" hangingPunct="1">
        <a:lnSpc>
          <a:spcPct val="90000"/>
        </a:lnSpc>
        <a:spcBef>
          <a:spcPts val="749"/>
        </a:spcBef>
        <a:buFont typeface="Arial" panose="020B0604020202020204" pitchFamily="34" charset="0"/>
        <a:buChar char="•"/>
        <a:defRPr sz="2696" kern="1200">
          <a:solidFill>
            <a:schemeClr val="tx1"/>
          </a:solidFill>
          <a:latin typeface="+mn-lt"/>
          <a:ea typeface="+mn-ea"/>
          <a:cs typeface="+mn-cs"/>
        </a:defRPr>
      </a:lvl8pPr>
      <a:lvl9pPr marL="5820362" indent="-342374" algn="l" defTabSz="1369497" rtl="0" eaLnBrk="1" latinLnBrk="1" hangingPunct="1">
        <a:lnSpc>
          <a:spcPct val="90000"/>
        </a:lnSpc>
        <a:spcBef>
          <a:spcPts val="749"/>
        </a:spcBef>
        <a:buFont typeface="Arial" panose="020B0604020202020204" pitchFamily="34" charset="0"/>
        <a:buChar char="•"/>
        <a:defRPr sz="269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369497" rtl="0" eaLnBrk="1" latinLnBrk="1" hangingPunct="1">
        <a:defRPr sz="2696" kern="1200">
          <a:solidFill>
            <a:schemeClr val="tx1"/>
          </a:solidFill>
          <a:latin typeface="+mn-lt"/>
          <a:ea typeface="+mn-ea"/>
          <a:cs typeface="+mn-cs"/>
        </a:defRPr>
      </a:lvl1pPr>
      <a:lvl2pPr marL="684748" algn="l" defTabSz="1369497" rtl="0" eaLnBrk="1" latinLnBrk="1" hangingPunct="1">
        <a:defRPr sz="2696" kern="1200">
          <a:solidFill>
            <a:schemeClr val="tx1"/>
          </a:solidFill>
          <a:latin typeface="+mn-lt"/>
          <a:ea typeface="+mn-ea"/>
          <a:cs typeface="+mn-cs"/>
        </a:defRPr>
      </a:lvl2pPr>
      <a:lvl3pPr marL="1369497" algn="l" defTabSz="1369497" rtl="0" eaLnBrk="1" latinLnBrk="1" hangingPunct="1">
        <a:defRPr sz="2696" kern="1200">
          <a:solidFill>
            <a:schemeClr val="tx1"/>
          </a:solidFill>
          <a:latin typeface="+mn-lt"/>
          <a:ea typeface="+mn-ea"/>
          <a:cs typeface="+mn-cs"/>
        </a:defRPr>
      </a:lvl3pPr>
      <a:lvl4pPr marL="2054245" algn="l" defTabSz="1369497" rtl="0" eaLnBrk="1" latinLnBrk="1" hangingPunct="1">
        <a:defRPr sz="2696" kern="1200">
          <a:solidFill>
            <a:schemeClr val="tx1"/>
          </a:solidFill>
          <a:latin typeface="+mn-lt"/>
          <a:ea typeface="+mn-ea"/>
          <a:cs typeface="+mn-cs"/>
        </a:defRPr>
      </a:lvl4pPr>
      <a:lvl5pPr marL="2738994" algn="l" defTabSz="1369497" rtl="0" eaLnBrk="1" latinLnBrk="1" hangingPunct="1">
        <a:defRPr sz="2696" kern="1200">
          <a:solidFill>
            <a:schemeClr val="tx1"/>
          </a:solidFill>
          <a:latin typeface="+mn-lt"/>
          <a:ea typeface="+mn-ea"/>
          <a:cs typeface="+mn-cs"/>
        </a:defRPr>
      </a:lvl5pPr>
      <a:lvl6pPr marL="3423742" algn="l" defTabSz="1369497" rtl="0" eaLnBrk="1" latinLnBrk="1" hangingPunct="1">
        <a:defRPr sz="2696" kern="1200">
          <a:solidFill>
            <a:schemeClr val="tx1"/>
          </a:solidFill>
          <a:latin typeface="+mn-lt"/>
          <a:ea typeface="+mn-ea"/>
          <a:cs typeface="+mn-cs"/>
        </a:defRPr>
      </a:lvl6pPr>
      <a:lvl7pPr marL="4108491" algn="l" defTabSz="1369497" rtl="0" eaLnBrk="1" latinLnBrk="1" hangingPunct="1">
        <a:defRPr sz="2696" kern="1200">
          <a:solidFill>
            <a:schemeClr val="tx1"/>
          </a:solidFill>
          <a:latin typeface="+mn-lt"/>
          <a:ea typeface="+mn-ea"/>
          <a:cs typeface="+mn-cs"/>
        </a:defRPr>
      </a:lvl7pPr>
      <a:lvl8pPr marL="4793239" algn="l" defTabSz="1369497" rtl="0" eaLnBrk="1" latinLnBrk="1" hangingPunct="1">
        <a:defRPr sz="2696" kern="1200">
          <a:solidFill>
            <a:schemeClr val="tx1"/>
          </a:solidFill>
          <a:latin typeface="+mn-lt"/>
          <a:ea typeface="+mn-ea"/>
          <a:cs typeface="+mn-cs"/>
        </a:defRPr>
      </a:lvl8pPr>
      <a:lvl9pPr marL="5477988" algn="l" defTabSz="1369497" rtl="0" eaLnBrk="1" latinLnBrk="1" hangingPunct="1">
        <a:defRPr sz="26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913449" y="2"/>
            <a:ext cx="16445230" cy="13620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13" tIns="45706" rIns="91413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913449" y="2397128"/>
            <a:ext cx="16445230" cy="67786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913449" y="9520242"/>
            <a:ext cx="4263814" cy="546100"/>
          </a:xfrm>
          <a:prstGeom prst="rect">
            <a:avLst/>
          </a:prstGeom>
        </p:spPr>
        <p:txBody>
          <a:bodyPr vert="horz" lIns="91413" tIns="45706" rIns="91413" bIns="45706" rtlCol="0" anchor="ctr"/>
          <a:lstStyle>
            <a:lvl1pPr algn="l" defTabSz="1369153" fontAlgn="auto">
              <a:spcBef>
                <a:spcPts val="0"/>
              </a:spcBef>
              <a:spcAft>
                <a:spcPts val="0"/>
              </a:spcAft>
              <a:defRPr kumimoji="0" sz="1799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6243214" y="9520242"/>
            <a:ext cx="5785697" cy="546100"/>
          </a:xfrm>
          <a:prstGeom prst="rect">
            <a:avLst/>
          </a:prstGeom>
        </p:spPr>
        <p:txBody>
          <a:bodyPr vert="horz" lIns="91413" tIns="45706" rIns="91413" bIns="45706" rtlCol="0" anchor="ctr"/>
          <a:lstStyle>
            <a:lvl1pPr algn="ctr" defTabSz="1369153" fontAlgn="auto">
              <a:spcBef>
                <a:spcPts val="0"/>
              </a:spcBef>
              <a:spcAft>
                <a:spcPts val="0"/>
              </a:spcAft>
              <a:defRPr kumimoji="0" sz="1799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13094866" y="9520242"/>
            <a:ext cx="4263814" cy="546100"/>
          </a:xfrm>
          <a:prstGeom prst="rect">
            <a:avLst/>
          </a:prstGeom>
        </p:spPr>
        <p:txBody>
          <a:bodyPr vert="horz" wrap="square" lIns="91413" tIns="45706" rIns="91413" bIns="45706" numCol="1" anchor="ctr" anchorCtr="0" compatLnSpc="1">
            <a:prstTxWarp prst="textNoShape">
              <a:avLst/>
            </a:prstTxWarp>
          </a:bodyPr>
          <a:lstStyle>
            <a:lvl1pPr algn="r">
              <a:defRPr kumimoji="0" sz="1799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1368080" fontAlgn="base">
              <a:spcBef>
                <a:spcPct val="0"/>
              </a:spcBef>
              <a:spcAft>
                <a:spcPct val="0"/>
              </a:spcAft>
            </a:pPr>
            <a:fld id="{0C6F1605-3EB7-402D-92C0-EBE75C502932}" type="slidenum">
              <a:rPr lang="ko-KR" altLang="en-US" smtClean="0"/>
              <a:pPr defTabSz="136808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621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0" r:id="rId1"/>
    <p:sldLayoutId id="2147484511" r:id="rId2"/>
    <p:sldLayoutId id="2147484512" r:id="rId3"/>
    <p:sldLayoutId id="2147484513" r:id="rId4"/>
    <p:sldLayoutId id="2147484514" r:id="rId5"/>
    <p:sldLayoutId id="2147484515" r:id="rId6"/>
    <p:sldLayoutId id="2147484516" r:id="rId7"/>
    <p:sldLayoutId id="2147484520" r:id="rId8"/>
    <p:sldLayoutId id="2147484595" r:id="rId9"/>
  </p:sldLayoutIdLst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5901" kern="1200">
          <a:solidFill>
            <a:schemeClr val="tx1"/>
          </a:solidFill>
          <a:latin typeface="HY견고딕" pitchFamily="18" charset="-127"/>
          <a:ea typeface="HY견고딕" pitchFamily="18" charset="-127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5901">
          <a:solidFill>
            <a:schemeClr val="tx1"/>
          </a:solidFill>
          <a:latin typeface="HY견고딕" pitchFamily="18" charset="-127"/>
          <a:ea typeface="HY견고딕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5901">
          <a:solidFill>
            <a:schemeClr val="tx1"/>
          </a:solidFill>
          <a:latin typeface="HY견고딕" pitchFamily="18" charset="-127"/>
          <a:ea typeface="HY견고딕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5901">
          <a:solidFill>
            <a:schemeClr val="tx1"/>
          </a:solidFill>
          <a:latin typeface="HY견고딕" pitchFamily="18" charset="-127"/>
          <a:ea typeface="HY견고딕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5901">
          <a:solidFill>
            <a:schemeClr val="tx1"/>
          </a:solidFill>
          <a:latin typeface="HY견고딕" pitchFamily="18" charset="-127"/>
          <a:ea typeface="HY견고딕" pitchFamily="18" charset="-127"/>
        </a:defRPr>
      </a:lvl5pPr>
      <a:lvl6pPr marL="684575" algn="l" rtl="0" fontAlgn="base" latinLnBrk="1">
        <a:spcBef>
          <a:spcPct val="0"/>
        </a:spcBef>
        <a:spcAft>
          <a:spcPct val="0"/>
        </a:spcAft>
        <a:defRPr sz="6101">
          <a:solidFill>
            <a:schemeClr val="tx1"/>
          </a:solidFill>
          <a:latin typeface="HY견고딕" pitchFamily="18" charset="-127"/>
          <a:ea typeface="HY견고딕" pitchFamily="18" charset="-127"/>
        </a:defRPr>
      </a:lvl6pPr>
      <a:lvl7pPr marL="1369153" algn="l" rtl="0" fontAlgn="base" latinLnBrk="1">
        <a:spcBef>
          <a:spcPct val="0"/>
        </a:spcBef>
        <a:spcAft>
          <a:spcPct val="0"/>
        </a:spcAft>
        <a:defRPr sz="6101">
          <a:solidFill>
            <a:schemeClr val="tx1"/>
          </a:solidFill>
          <a:latin typeface="HY견고딕" pitchFamily="18" charset="-127"/>
          <a:ea typeface="HY견고딕" pitchFamily="18" charset="-127"/>
        </a:defRPr>
      </a:lvl7pPr>
      <a:lvl8pPr marL="2053728" algn="l" rtl="0" fontAlgn="base" latinLnBrk="1">
        <a:spcBef>
          <a:spcPct val="0"/>
        </a:spcBef>
        <a:spcAft>
          <a:spcPct val="0"/>
        </a:spcAft>
        <a:defRPr sz="6101">
          <a:solidFill>
            <a:schemeClr val="tx1"/>
          </a:solidFill>
          <a:latin typeface="HY견고딕" pitchFamily="18" charset="-127"/>
          <a:ea typeface="HY견고딕" pitchFamily="18" charset="-127"/>
        </a:defRPr>
      </a:lvl8pPr>
      <a:lvl9pPr marL="2738305" algn="l" rtl="0" fontAlgn="base" latinLnBrk="1">
        <a:spcBef>
          <a:spcPct val="0"/>
        </a:spcBef>
        <a:spcAft>
          <a:spcPct val="0"/>
        </a:spcAft>
        <a:defRPr sz="6101">
          <a:solidFill>
            <a:schemeClr val="tx1"/>
          </a:solidFill>
          <a:latin typeface="HY견고딕" pitchFamily="18" charset="-127"/>
          <a:ea typeface="HY견고딕" pitchFamily="18" charset="-127"/>
        </a:defRPr>
      </a:lvl9pPr>
    </p:titleStyle>
    <p:bodyStyle>
      <a:lvl1pPr marL="512634" indent="-512634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601" kern="1200">
          <a:solidFill>
            <a:schemeClr val="tx1"/>
          </a:solidFill>
          <a:latin typeface="+mn-lt"/>
          <a:ea typeface="+mn-ea"/>
          <a:cs typeface="+mn-cs"/>
        </a:defRPr>
      </a:lvl1pPr>
      <a:lvl2pPr marL="1110971" indent="-426931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1710894" indent="-341226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394936" indent="-341226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99" kern="1200">
          <a:solidFill>
            <a:schemeClr val="tx1"/>
          </a:solidFill>
          <a:latin typeface="+mn-lt"/>
          <a:ea typeface="+mn-ea"/>
          <a:cs typeface="+mn-cs"/>
        </a:defRPr>
      </a:lvl4pPr>
      <a:lvl5pPr marL="3080560" indent="-341226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99" kern="1200">
          <a:solidFill>
            <a:schemeClr val="tx1"/>
          </a:solidFill>
          <a:latin typeface="+mn-lt"/>
          <a:ea typeface="+mn-ea"/>
          <a:cs typeface="+mn-cs"/>
        </a:defRPr>
      </a:lvl5pPr>
      <a:lvl6pPr marL="3765167" indent="-342287" algn="l" defTabSz="1369153" rtl="0" eaLnBrk="1" latinLnBrk="1" hangingPunct="1">
        <a:spcBef>
          <a:spcPct val="20000"/>
        </a:spcBef>
        <a:buFont typeface="Arial" pitchFamily="34" charset="0"/>
        <a:buChar char="•"/>
        <a:defRPr sz="2999" kern="1200">
          <a:solidFill>
            <a:schemeClr val="tx1"/>
          </a:solidFill>
          <a:latin typeface="+mn-lt"/>
          <a:ea typeface="+mn-ea"/>
          <a:cs typeface="+mn-cs"/>
        </a:defRPr>
      </a:lvl6pPr>
      <a:lvl7pPr marL="4449746" indent="-342287" algn="l" defTabSz="1369153" rtl="0" eaLnBrk="1" latinLnBrk="1" hangingPunct="1">
        <a:spcBef>
          <a:spcPct val="20000"/>
        </a:spcBef>
        <a:buFont typeface="Arial" pitchFamily="34" charset="0"/>
        <a:buChar char="•"/>
        <a:defRPr sz="2999" kern="1200">
          <a:solidFill>
            <a:schemeClr val="tx1"/>
          </a:solidFill>
          <a:latin typeface="+mn-lt"/>
          <a:ea typeface="+mn-ea"/>
          <a:cs typeface="+mn-cs"/>
        </a:defRPr>
      </a:lvl7pPr>
      <a:lvl8pPr marL="5134319" indent="-342287" algn="l" defTabSz="1369153" rtl="0" eaLnBrk="1" latinLnBrk="1" hangingPunct="1">
        <a:spcBef>
          <a:spcPct val="20000"/>
        </a:spcBef>
        <a:buFont typeface="Arial" pitchFamily="34" charset="0"/>
        <a:buChar char="•"/>
        <a:defRPr sz="2999" kern="1200">
          <a:solidFill>
            <a:schemeClr val="tx1"/>
          </a:solidFill>
          <a:latin typeface="+mn-lt"/>
          <a:ea typeface="+mn-ea"/>
          <a:cs typeface="+mn-cs"/>
        </a:defRPr>
      </a:lvl8pPr>
      <a:lvl9pPr marL="5818897" indent="-342287" algn="l" defTabSz="1369153" rtl="0" eaLnBrk="1" latinLnBrk="1" hangingPunct="1">
        <a:spcBef>
          <a:spcPct val="20000"/>
        </a:spcBef>
        <a:buFont typeface="Arial" pitchFamily="34" charset="0"/>
        <a:buChar char="•"/>
        <a:defRPr sz="2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369153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4575" algn="l" defTabSz="1369153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69153" algn="l" defTabSz="1369153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3728" algn="l" defTabSz="1369153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8305" algn="l" defTabSz="1369153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2880" algn="l" defTabSz="1369153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07456" algn="l" defTabSz="1369153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2031" algn="l" defTabSz="1369153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76610" algn="l" defTabSz="1369153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1255713" y="546100"/>
            <a:ext cx="15760700" cy="198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55713" y="2733675"/>
            <a:ext cx="15760700" cy="6516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1255713" y="9520238"/>
            <a:ext cx="4111625" cy="546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DDC9E-DA5F-464C-ABB0-23B0EB3B2737}" type="datetimeFigureOut">
              <a:rPr lang="ko-KR" altLang="en-US" smtClean="0"/>
              <a:t>2019. 7. 2.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6053138" y="9520238"/>
            <a:ext cx="6165850" cy="546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12904788" y="9520238"/>
            <a:ext cx="4111625" cy="546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A79D5-535C-4E45-B0C3-5CDCF12A547A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72125" cy="10271125"/>
          </a:xfrm>
          <a:prstGeom prst="rect">
            <a:avLst/>
          </a:prstGeom>
        </p:spPr>
      </p:pic>
      <p:sp>
        <p:nvSpPr>
          <p:cNvPr id="8" name="직사각형 7"/>
          <p:cNvSpPr/>
          <p:nvPr userDrawn="1"/>
        </p:nvSpPr>
        <p:spPr>
          <a:xfrm>
            <a:off x="0" y="1323833"/>
            <a:ext cx="18272125" cy="8947292"/>
          </a:xfrm>
          <a:prstGeom prst="rect">
            <a:avLst/>
          </a:prstGeom>
          <a:gradFill>
            <a:gsLst>
              <a:gs pos="0">
                <a:srgbClr val="002060">
                  <a:alpha val="80000"/>
                </a:srgbClr>
              </a:gs>
              <a:gs pos="50000">
                <a:schemeClr val="accent1">
                  <a:lumMod val="30000"/>
                  <a:lumOff val="70000"/>
                  <a:alpha val="60000"/>
                </a:schemeClr>
              </a:gs>
              <a:gs pos="100000">
                <a:srgbClr val="002060">
                  <a:alpha val="6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8621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1255713" y="546101"/>
            <a:ext cx="15760700" cy="1985964"/>
          </a:xfrm>
          <a:prstGeom prst="rect">
            <a:avLst/>
          </a:prstGeom>
        </p:spPr>
        <p:txBody>
          <a:bodyPr vert="horz" lIns="91385" tIns="45693" rIns="91385" bIns="45693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55713" y="2733680"/>
            <a:ext cx="15760700" cy="6516687"/>
          </a:xfrm>
          <a:prstGeom prst="rect">
            <a:avLst/>
          </a:prstGeom>
        </p:spPr>
        <p:txBody>
          <a:bodyPr vert="horz" lIns="91385" tIns="45693" rIns="91385" bIns="45693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1255716" y="9520243"/>
            <a:ext cx="4111626" cy="546099"/>
          </a:xfrm>
          <a:prstGeom prst="rect">
            <a:avLst/>
          </a:prstGeom>
        </p:spPr>
        <p:txBody>
          <a:bodyPr vert="horz" lIns="91385" tIns="45693" rIns="91385" bIns="4569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 Bold" panose="020D0304000000000000" pitchFamily="50" charset="-127"/>
                <a:ea typeface="나눔고딕 Bold" panose="020D0304000000000000" pitchFamily="50" charset="-127"/>
              </a:defRPr>
            </a:lvl1pPr>
          </a:lstStyle>
          <a:p>
            <a:pPr defTabSz="1369215"/>
            <a:fld id="{C01DDC9E-DA5F-464C-ABB0-23B0EB3B273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69215"/>
              <a:t>2019. 7. 2.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6053138" y="9520243"/>
            <a:ext cx="6165850" cy="546099"/>
          </a:xfrm>
          <a:prstGeom prst="rect">
            <a:avLst/>
          </a:prstGeom>
        </p:spPr>
        <p:txBody>
          <a:bodyPr vert="horz" lIns="91385" tIns="45693" rIns="91385" bIns="4569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 Bold" panose="020D0304000000000000" pitchFamily="50" charset="-127"/>
                <a:ea typeface="나눔고딕 Bold" panose="020D0304000000000000" pitchFamily="50" charset="-127"/>
              </a:defRPr>
            </a:lvl1pPr>
          </a:lstStyle>
          <a:p>
            <a:pPr defTabSz="1369215"/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12904790" y="9520243"/>
            <a:ext cx="4111626" cy="546099"/>
          </a:xfrm>
          <a:prstGeom prst="rect">
            <a:avLst/>
          </a:prstGeom>
        </p:spPr>
        <p:txBody>
          <a:bodyPr vert="horz" lIns="91385" tIns="45693" rIns="91385" bIns="4569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 Bold" panose="020D0304000000000000" pitchFamily="50" charset="-127"/>
                <a:ea typeface="나눔고딕 Bold" panose="020D0304000000000000" pitchFamily="50" charset="-127"/>
              </a:defRPr>
            </a:lvl1pPr>
          </a:lstStyle>
          <a:p>
            <a:pPr defTabSz="1369215"/>
            <a:fld id="{C59A79D5-535C-4E45-B0C3-5CDCF12A547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69215"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8272125" cy="10271125"/>
          </a:xfrm>
          <a:prstGeom prst="rect">
            <a:avLst/>
          </a:prstGeom>
        </p:spPr>
      </p:pic>
      <p:sp>
        <p:nvSpPr>
          <p:cNvPr id="8" name="직사각형 7"/>
          <p:cNvSpPr/>
          <p:nvPr userDrawn="1"/>
        </p:nvSpPr>
        <p:spPr>
          <a:xfrm>
            <a:off x="1" y="1323837"/>
            <a:ext cx="18272125" cy="8947293"/>
          </a:xfrm>
          <a:prstGeom prst="rect">
            <a:avLst/>
          </a:prstGeom>
          <a:gradFill>
            <a:gsLst>
              <a:gs pos="0">
                <a:srgbClr val="002060">
                  <a:alpha val="80000"/>
                </a:srgbClr>
              </a:gs>
              <a:gs pos="50000">
                <a:schemeClr val="accent1">
                  <a:lumMod val="30000"/>
                  <a:lumOff val="70000"/>
                  <a:alpha val="60000"/>
                </a:schemeClr>
              </a:gs>
              <a:gs pos="100000">
                <a:srgbClr val="002060">
                  <a:alpha val="6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5" tIns="45693" rIns="91385" bIns="45693" rtlCol="0" anchor="ctr"/>
          <a:lstStyle/>
          <a:p>
            <a:pPr algn="ctr" defTabSz="1369215"/>
            <a:endParaRPr lang="ko-KR" altLang="en-US" sz="2700" dirty="0">
              <a:solidFill>
                <a:prstClr val="white"/>
              </a:solidFill>
              <a:latin typeface="나눔고딕 Bold" panose="020D0304000000000000" pitchFamily="50" charset="-127"/>
              <a:ea typeface="나눔고딕 Bold" panose="020D0304000000000000" pitchFamily="50" charset="-127"/>
            </a:endParaRPr>
          </a:p>
        </p:txBody>
      </p:sp>
      <p:sp>
        <p:nvSpPr>
          <p:cNvPr id="9" name="슬라이드 번호 개체 틀 1"/>
          <p:cNvSpPr txBox="1">
            <a:spLocks/>
          </p:cNvSpPr>
          <p:nvPr userDrawn="1"/>
        </p:nvSpPr>
        <p:spPr>
          <a:xfrm>
            <a:off x="14160501" y="9708501"/>
            <a:ext cx="4111626" cy="546099"/>
          </a:xfrm>
          <a:prstGeom prst="rect">
            <a:avLst/>
          </a:prstGeom>
        </p:spPr>
        <p:txBody>
          <a:bodyPr vert="horz" lIns="91385" tIns="45693" rIns="91385" bIns="45693" rtlCol="0" anchor="ctr"/>
          <a:lstStyle>
            <a:defPPr>
              <a:defRPr lang="ko-KR"/>
            </a:defPPr>
            <a:lvl1pPr marL="0" algn="r" defTabSz="1370046" rtl="0" eaLnBrk="1" latinLnBrk="1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023" algn="l" defTabSz="1370046" rtl="0" eaLnBrk="1" latinLnBrk="1" hangingPunct="1">
              <a:defRPr sz="26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0046" algn="l" defTabSz="1370046" rtl="0" eaLnBrk="1" latinLnBrk="1" hangingPunct="1">
              <a:defRPr sz="26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5068" algn="l" defTabSz="1370046" rtl="0" eaLnBrk="1" latinLnBrk="1" hangingPunct="1">
              <a:defRPr sz="26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0091" algn="l" defTabSz="1370046" rtl="0" eaLnBrk="1" latinLnBrk="1" hangingPunct="1">
              <a:defRPr sz="26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5114" algn="l" defTabSz="1370046" rtl="0" eaLnBrk="1" latinLnBrk="1" hangingPunct="1">
              <a:defRPr sz="26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0137" algn="l" defTabSz="1370046" rtl="0" eaLnBrk="1" latinLnBrk="1" hangingPunct="1">
              <a:defRPr sz="26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95159" algn="l" defTabSz="1370046" rtl="0" eaLnBrk="1" latinLnBrk="1" hangingPunct="1">
              <a:defRPr sz="26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0182" algn="l" defTabSz="1370046" rtl="0" eaLnBrk="1" latinLnBrk="1" hangingPunct="1">
              <a:defRPr sz="26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CE3518-BB96-4A1F-A295-5AFB6C60E04D}" type="slidenum">
              <a:rPr lang="ko-KR" altLang="en-US" sz="1900" smtClean="0">
                <a:solidFill>
                  <a:prstClr val="white"/>
                </a:solidFill>
                <a:latin typeface="나눔고딕 Bold" panose="020D0304000000000000" pitchFamily="50" charset="-127"/>
                <a:ea typeface="나눔고딕 Bold" panose="020D0304000000000000" pitchFamily="50" charset="-127"/>
              </a:rPr>
              <a:pPr/>
              <a:t>‹#›</a:t>
            </a:fld>
            <a:endParaRPr lang="ko-KR" altLang="en-US" sz="1900" dirty="0">
              <a:solidFill>
                <a:prstClr val="white"/>
              </a:solidFill>
              <a:latin typeface="나눔고딕 Bold" panose="020D0304000000000000" pitchFamily="50" charset="-127"/>
              <a:ea typeface="나눔고딕 Bold" panose="020D03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20408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913846" rtl="0" eaLnBrk="1" latinLnBrk="1" hangingPunct="1">
        <a:lnSpc>
          <a:spcPct val="90000"/>
        </a:lnSpc>
        <a:spcBef>
          <a:spcPct val="0"/>
        </a:spcBef>
        <a:buNone/>
        <a:defRPr sz="4300" kern="1200">
          <a:solidFill>
            <a:schemeClr val="tx1"/>
          </a:solidFill>
          <a:latin typeface="나눔고딕 Bold" panose="020D0304000000000000" pitchFamily="50" charset="-127"/>
          <a:ea typeface="나눔고딕 Bold" panose="020D0304000000000000" pitchFamily="50" charset="-127"/>
          <a:cs typeface="+mj-cs"/>
        </a:defRPr>
      </a:lvl1pPr>
    </p:titleStyle>
    <p:bodyStyle>
      <a:lvl1pPr marL="228462" indent="-228462" algn="l" defTabSz="913846" rtl="0" eaLnBrk="1" latinLnBrk="1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나눔고딕 Bold" panose="020D0304000000000000" pitchFamily="50" charset="-127"/>
          <a:ea typeface="나눔고딕 Bold" panose="020D0304000000000000" pitchFamily="50" charset="-127"/>
          <a:cs typeface="+mn-cs"/>
        </a:defRPr>
      </a:lvl1pPr>
      <a:lvl2pPr marL="685384" indent="-228462" algn="l" defTabSz="9138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나눔고딕 Bold" panose="020D0304000000000000" pitchFamily="50" charset="-127"/>
          <a:ea typeface="나눔고딕 Bold" panose="020D0304000000000000" pitchFamily="50" charset="-127"/>
          <a:cs typeface="+mn-cs"/>
        </a:defRPr>
      </a:lvl2pPr>
      <a:lvl3pPr marL="1142306" indent="-228462" algn="l" defTabSz="9138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나눔고딕 Bold" panose="020D0304000000000000" pitchFamily="50" charset="-127"/>
          <a:ea typeface="나눔고딕 Bold" panose="020D0304000000000000" pitchFamily="50" charset="-127"/>
          <a:cs typeface="+mn-cs"/>
        </a:defRPr>
      </a:lvl3pPr>
      <a:lvl4pPr marL="1599229" indent="-228462" algn="l" defTabSz="9138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나눔고딕 Bold" panose="020D0304000000000000" pitchFamily="50" charset="-127"/>
          <a:ea typeface="나눔고딕 Bold" panose="020D0304000000000000" pitchFamily="50" charset="-127"/>
          <a:cs typeface="+mn-cs"/>
        </a:defRPr>
      </a:lvl4pPr>
      <a:lvl5pPr marL="2056152" indent="-228462" algn="l" defTabSz="9138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나눔고딕 Bold" panose="020D0304000000000000" pitchFamily="50" charset="-127"/>
          <a:ea typeface="나눔고딕 Bold" panose="020D0304000000000000" pitchFamily="50" charset="-127"/>
          <a:cs typeface="+mn-cs"/>
        </a:defRPr>
      </a:lvl5pPr>
      <a:lvl6pPr marL="2513075" indent="-228462" algn="l" defTabSz="9138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97" indent="-228462" algn="l" defTabSz="9138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921" indent="-228462" algn="l" defTabSz="9138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843" indent="-228462" algn="l" defTabSz="9138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22" algn="l" defTabSz="9138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46" algn="l" defTabSz="9138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68" algn="l" defTabSz="9138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91" algn="l" defTabSz="9138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13" algn="l" defTabSz="9138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537" algn="l" defTabSz="9138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59" algn="l" defTabSz="9138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81" algn="l" defTabSz="9138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1256590" y="546101"/>
            <a:ext cx="15758954" cy="1985964"/>
          </a:xfrm>
          <a:prstGeom prst="rect">
            <a:avLst/>
          </a:prstGeom>
        </p:spPr>
        <p:txBody>
          <a:bodyPr vert="horz" lIns="91422" tIns="45711" rIns="91422" bIns="45711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56590" y="2733680"/>
            <a:ext cx="15758954" cy="6516687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1256588" y="9520243"/>
            <a:ext cx="4111308" cy="546099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69190"/>
            <a:fld id="{D5D42F29-2C52-444B-A34B-4FDBF9CACA7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69190"/>
              <a:t>2019. 7. 2.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6052585" y="9520243"/>
            <a:ext cx="6166960" cy="546099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6919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12904233" y="9520243"/>
            <a:ext cx="4111308" cy="546099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69190"/>
            <a:fld id="{78866A28-6BA9-493B-AA07-60C764A9377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6919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299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914256" rtl="0" eaLnBrk="1" latinLnBrk="1" hangingPunct="1">
        <a:lnSpc>
          <a:spcPct val="90000"/>
        </a:lnSpc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4" indent="-228564" algn="l" defTabSz="91425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93" indent="-228564" algn="l" defTabSz="91425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20" indent="-228564" algn="l" defTabSz="91425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9" indent="-228564" algn="l" defTabSz="91425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6" indent="-228564" algn="l" defTabSz="91425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4" indent="-228564" algn="l" defTabSz="91425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3" indent="-228564" algn="l" defTabSz="91425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60" indent="-228564" algn="l" defTabSz="91425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9" indent="-228564" algn="l" defTabSz="91425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5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7" algn="l" defTabSz="91425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4" algn="l" defTabSz="91425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3" algn="l" defTabSz="91425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0" algn="l" defTabSz="91425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9" algn="l" defTabSz="91425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6" algn="l" defTabSz="91425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5" algn="l" defTabSz="91425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1255713" y="546100"/>
            <a:ext cx="15760700" cy="198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55713" y="2733675"/>
            <a:ext cx="15760700" cy="6516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1255713" y="9520238"/>
            <a:ext cx="4111625" cy="546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DDC9E-DA5F-464C-ABB0-23B0EB3B273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2019. 7. 2.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6053138" y="9520238"/>
            <a:ext cx="6165850" cy="546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12904788" y="9520238"/>
            <a:ext cx="4111625" cy="546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A79D5-535C-4E45-B0C3-5CDCF12A547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72125" cy="10271125"/>
          </a:xfrm>
          <a:prstGeom prst="rect">
            <a:avLst/>
          </a:prstGeom>
        </p:spPr>
      </p:pic>
      <p:sp>
        <p:nvSpPr>
          <p:cNvPr id="8" name="직사각형 7"/>
          <p:cNvSpPr/>
          <p:nvPr userDrawn="1"/>
        </p:nvSpPr>
        <p:spPr>
          <a:xfrm>
            <a:off x="0" y="1323833"/>
            <a:ext cx="18272125" cy="8947292"/>
          </a:xfrm>
          <a:prstGeom prst="rect">
            <a:avLst/>
          </a:prstGeom>
          <a:gradFill>
            <a:gsLst>
              <a:gs pos="0">
                <a:srgbClr val="002060">
                  <a:alpha val="80000"/>
                </a:srgbClr>
              </a:gs>
              <a:gs pos="50000">
                <a:schemeClr val="accent1">
                  <a:lumMod val="30000"/>
                  <a:lumOff val="70000"/>
                  <a:alpha val="60000"/>
                </a:schemeClr>
              </a:gs>
              <a:gs pos="100000">
                <a:srgbClr val="002060">
                  <a:alpha val="6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슬라이드 번호 개체 틀 1"/>
          <p:cNvSpPr txBox="1">
            <a:spLocks/>
          </p:cNvSpPr>
          <p:nvPr userDrawn="1"/>
        </p:nvSpPr>
        <p:spPr>
          <a:xfrm>
            <a:off x="14160500" y="9708496"/>
            <a:ext cx="4111625" cy="546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1370046" rtl="0" eaLnBrk="1" latinLnBrk="1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023" algn="l" defTabSz="1370046" rtl="0" eaLnBrk="1" latinLnBrk="1" hangingPunct="1">
              <a:defRPr sz="26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0046" algn="l" defTabSz="1370046" rtl="0" eaLnBrk="1" latinLnBrk="1" hangingPunct="1">
              <a:defRPr sz="26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5068" algn="l" defTabSz="1370046" rtl="0" eaLnBrk="1" latinLnBrk="1" hangingPunct="1">
              <a:defRPr sz="26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0091" algn="l" defTabSz="1370046" rtl="0" eaLnBrk="1" latinLnBrk="1" hangingPunct="1">
              <a:defRPr sz="26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5114" algn="l" defTabSz="1370046" rtl="0" eaLnBrk="1" latinLnBrk="1" hangingPunct="1">
              <a:defRPr sz="26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0137" algn="l" defTabSz="1370046" rtl="0" eaLnBrk="1" latinLnBrk="1" hangingPunct="1">
              <a:defRPr sz="26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95159" algn="l" defTabSz="1370046" rtl="0" eaLnBrk="1" latinLnBrk="1" hangingPunct="1">
              <a:defRPr sz="26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0182" algn="l" defTabSz="1370046" rtl="0" eaLnBrk="1" latinLnBrk="1" hangingPunct="1">
              <a:defRPr sz="26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CE3518-BB96-4A1F-A295-5AFB6C60E04D}" type="slidenum">
              <a:rPr lang="ko-KR" altLang="en-US" sz="2000" smtClean="0">
                <a:solidFill>
                  <a:prstClr val="white"/>
                </a:solidFill>
              </a:rPr>
              <a:pPr/>
              <a:t>‹#›</a:t>
            </a:fld>
            <a:endParaRPr lang="ko-KR" altLang="en-US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11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1256587" y="546101"/>
            <a:ext cx="15758953" cy="198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56587" y="2733675"/>
            <a:ext cx="15758953" cy="6516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1256586" y="9520238"/>
            <a:ext cx="4111308" cy="546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69405"/>
            <a:fld id="{D5D42F29-2C52-444B-A34B-4FDBF9CACA7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69405"/>
              <a:t>2019. 7. 2.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6052583" y="9520238"/>
            <a:ext cx="6166961" cy="546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69405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12904232" y="9520238"/>
            <a:ext cx="4111308" cy="546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69405"/>
            <a:fld id="{78866A28-6BA9-493B-AA07-60C764A9377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69405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317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  <p:sldLayoutId id="214748424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제목 개체 틀 1"/>
          <p:cNvSpPr>
            <a:spLocks noGrp="1"/>
          </p:cNvSpPr>
          <p:nvPr>
            <p:ph type="title"/>
          </p:nvPr>
        </p:nvSpPr>
        <p:spPr bwMode="auto">
          <a:xfrm>
            <a:off x="914040" y="410216"/>
            <a:ext cx="16444077" cy="1713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53249" tIns="76618" rIns="153249" bIns="766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6486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914040" y="2395534"/>
            <a:ext cx="16444077" cy="677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53249" tIns="76618" rIns="153249" bIns="766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914087" y="9518895"/>
            <a:ext cx="4261735" cy="548530"/>
          </a:xfrm>
          <a:prstGeom prst="rect">
            <a:avLst/>
          </a:prstGeom>
        </p:spPr>
        <p:txBody>
          <a:bodyPr vert="horz" lIns="153249" tIns="76618" rIns="153249" bIns="76618" rtlCol="0" anchor="ctr"/>
          <a:lstStyle>
            <a:lvl1pPr algn="l" defTabSz="2412955" fontAlgn="auto">
              <a:spcBef>
                <a:spcPts val="0"/>
              </a:spcBef>
              <a:spcAft>
                <a:spcPts val="0"/>
              </a:spcAft>
              <a:defRPr kumimoji="0" sz="20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686AE88-D8B9-448F-A050-A79D93145C27}" type="datetimeFigureOut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2019. 7. 2.</a:t>
            </a:fld>
            <a:endParaRPr lang="ko-KR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6242587" y="9518895"/>
            <a:ext cx="5786958" cy="548530"/>
          </a:xfrm>
          <a:prstGeom prst="rect">
            <a:avLst/>
          </a:prstGeom>
        </p:spPr>
        <p:txBody>
          <a:bodyPr vert="horz" lIns="153249" tIns="76618" rIns="153249" bIns="76618" rtlCol="0" anchor="ctr"/>
          <a:lstStyle>
            <a:lvl1pPr algn="ctr" defTabSz="2412955" fontAlgn="auto">
              <a:spcBef>
                <a:spcPts val="0"/>
              </a:spcBef>
              <a:spcAft>
                <a:spcPts val="0"/>
              </a:spcAft>
              <a:defRPr kumimoji="0" sz="20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13096441" y="9518895"/>
            <a:ext cx="4261735" cy="548530"/>
          </a:xfrm>
          <a:prstGeom prst="rect">
            <a:avLst/>
          </a:prstGeom>
        </p:spPr>
        <p:txBody>
          <a:bodyPr vert="horz" lIns="153249" tIns="76618" rIns="153249" bIns="76618" rtlCol="0" anchor="ctr"/>
          <a:lstStyle>
            <a:lvl1pPr algn="r" defTabSz="2412955" fontAlgn="auto">
              <a:spcBef>
                <a:spcPts val="0"/>
              </a:spcBef>
              <a:spcAft>
                <a:spcPts val="0"/>
              </a:spcAft>
              <a:defRPr kumimoji="0" sz="20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90240BB-37CF-45B2-9432-A3BF3AB496C1}" type="slidenum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570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7" r:id="rId1"/>
    <p:sldLayoutId id="2147484318" r:id="rId2"/>
    <p:sldLayoutId id="2147484319" r:id="rId3"/>
    <p:sldLayoutId id="2147484320" r:id="rId4"/>
    <p:sldLayoutId id="2147484321" r:id="rId5"/>
    <p:sldLayoutId id="2147484322" r:id="rId6"/>
    <p:sldLayoutId id="2147484323" r:id="rId7"/>
    <p:sldLayoutId id="2147484324" r:id="rId8"/>
    <p:sldLayoutId id="2147484325" r:id="rId9"/>
    <p:sldLayoutId id="2147484326" r:id="rId10"/>
    <p:sldLayoutId id="2147484327" r:id="rId11"/>
    <p:sldLayoutId id="2147484345" r:id="rId12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7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7400">
          <a:solidFill>
            <a:schemeClr val="tx1"/>
          </a:solidFill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7400">
          <a:solidFill>
            <a:schemeClr val="tx1"/>
          </a:solidFill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7400">
          <a:solidFill>
            <a:schemeClr val="tx1"/>
          </a:solidFill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7400">
          <a:solidFill>
            <a:schemeClr val="tx1"/>
          </a:solidFill>
          <a:latin typeface="굴림" pitchFamily="50" charset="-127"/>
          <a:ea typeface="굴림" pitchFamily="50" charset="-127"/>
        </a:defRPr>
      </a:lvl5pPr>
      <a:lvl6pPr marL="766271" algn="ctr" rtl="0" fontAlgn="base" latinLnBrk="1">
        <a:spcBef>
          <a:spcPct val="0"/>
        </a:spcBef>
        <a:spcAft>
          <a:spcPct val="0"/>
        </a:spcAft>
        <a:defRPr kumimoji="1" sz="7400">
          <a:solidFill>
            <a:schemeClr val="tx1"/>
          </a:solidFill>
          <a:latin typeface="굴림" pitchFamily="50" charset="-127"/>
          <a:ea typeface="굴림" pitchFamily="50" charset="-127"/>
        </a:defRPr>
      </a:lvl6pPr>
      <a:lvl7pPr marL="1532530" algn="ctr" rtl="0" fontAlgn="base" latinLnBrk="1">
        <a:spcBef>
          <a:spcPct val="0"/>
        </a:spcBef>
        <a:spcAft>
          <a:spcPct val="0"/>
        </a:spcAft>
        <a:defRPr kumimoji="1" sz="7400">
          <a:solidFill>
            <a:schemeClr val="tx1"/>
          </a:solidFill>
          <a:latin typeface="굴림" pitchFamily="50" charset="-127"/>
          <a:ea typeface="굴림" pitchFamily="50" charset="-127"/>
        </a:defRPr>
      </a:lvl7pPr>
      <a:lvl8pPr marL="2298785" algn="ctr" rtl="0" fontAlgn="base" latinLnBrk="1">
        <a:spcBef>
          <a:spcPct val="0"/>
        </a:spcBef>
        <a:spcAft>
          <a:spcPct val="0"/>
        </a:spcAft>
        <a:defRPr kumimoji="1" sz="7400">
          <a:solidFill>
            <a:schemeClr val="tx1"/>
          </a:solidFill>
          <a:latin typeface="굴림" pitchFamily="50" charset="-127"/>
          <a:ea typeface="굴림" pitchFamily="50" charset="-127"/>
        </a:defRPr>
      </a:lvl8pPr>
      <a:lvl9pPr marL="3065061" algn="ctr" rtl="0" fontAlgn="base" latinLnBrk="1">
        <a:spcBef>
          <a:spcPct val="0"/>
        </a:spcBef>
        <a:spcAft>
          <a:spcPct val="0"/>
        </a:spcAft>
        <a:defRPr kumimoji="1" sz="7400">
          <a:solidFill>
            <a:schemeClr val="tx1"/>
          </a:solidFill>
          <a:latin typeface="굴림" pitchFamily="50" charset="-127"/>
          <a:ea typeface="굴림" pitchFamily="50" charset="-127"/>
        </a:defRPr>
      </a:lvl9pPr>
    </p:titleStyle>
    <p:bodyStyle>
      <a:lvl1pPr marL="574704" indent="-574704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kumimoji="1" sz="5400">
          <a:solidFill>
            <a:schemeClr val="tx1"/>
          </a:solidFill>
          <a:latin typeface="+mn-lt"/>
          <a:ea typeface="+mn-ea"/>
          <a:cs typeface="+mn-cs"/>
        </a:defRPr>
      </a:lvl1pPr>
      <a:lvl2pPr marL="1245193" indent="-4789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kumimoji="1" sz="4800">
          <a:solidFill>
            <a:schemeClr val="tx1"/>
          </a:solidFill>
          <a:latin typeface="+mn-lt"/>
          <a:ea typeface="+mn-ea"/>
        </a:defRPr>
      </a:lvl2pPr>
      <a:lvl3pPr marL="1915667" indent="-383118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kumimoji="1" sz="4000">
          <a:solidFill>
            <a:schemeClr val="tx1"/>
          </a:solidFill>
          <a:latin typeface="+mn-lt"/>
          <a:ea typeface="+mn-ea"/>
        </a:defRPr>
      </a:lvl3pPr>
      <a:lvl4pPr marL="2681907" indent="-383118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kumimoji="1" sz="3400">
          <a:solidFill>
            <a:schemeClr val="tx1"/>
          </a:solidFill>
          <a:latin typeface="+mn-lt"/>
          <a:ea typeface="+mn-ea"/>
        </a:defRPr>
      </a:lvl4pPr>
      <a:lvl5pPr marL="3448157" indent="-383118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kumimoji="1" sz="3400">
          <a:solidFill>
            <a:schemeClr val="tx1"/>
          </a:solidFill>
          <a:latin typeface="+mn-lt"/>
          <a:ea typeface="+mn-ea"/>
        </a:defRPr>
      </a:lvl5pPr>
      <a:lvl6pPr marL="4214434" indent="-383118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kumimoji="1" sz="3400">
          <a:solidFill>
            <a:schemeClr val="tx1"/>
          </a:solidFill>
          <a:latin typeface="+mn-lt"/>
          <a:ea typeface="+mn-ea"/>
        </a:defRPr>
      </a:lvl6pPr>
      <a:lvl7pPr marL="4980689" indent="-383118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kumimoji="1" sz="3400">
          <a:solidFill>
            <a:schemeClr val="tx1"/>
          </a:solidFill>
          <a:latin typeface="+mn-lt"/>
          <a:ea typeface="+mn-ea"/>
        </a:defRPr>
      </a:lvl7pPr>
      <a:lvl8pPr marL="5746956" indent="-383118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kumimoji="1" sz="3400">
          <a:solidFill>
            <a:schemeClr val="tx1"/>
          </a:solidFill>
          <a:latin typeface="+mn-lt"/>
          <a:ea typeface="+mn-ea"/>
        </a:defRPr>
      </a:lvl8pPr>
      <a:lvl9pPr marL="6513209" indent="-383118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kumimoji="1" sz="3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532530" rtl="0" eaLnBrk="1" latinLnBrk="1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6271" algn="l" defTabSz="1532530" rtl="0" eaLnBrk="1" latinLnBrk="1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32530" algn="l" defTabSz="1532530" rtl="0" eaLnBrk="1" latinLnBrk="1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98785" algn="l" defTabSz="1532530" rtl="0" eaLnBrk="1" latinLnBrk="1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65061" algn="l" defTabSz="1532530" rtl="0" eaLnBrk="1" latinLnBrk="1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31298" algn="l" defTabSz="1532530" rtl="0" eaLnBrk="1" latinLnBrk="1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97555" algn="l" defTabSz="1532530" rtl="0" eaLnBrk="1" latinLnBrk="1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63817" algn="l" defTabSz="1532530" rtl="0" eaLnBrk="1" latinLnBrk="1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130088" algn="l" defTabSz="1532530" rtl="0" eaLnBrk="1" latinLnBrk="1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30072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795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7" r:id="rId1"/>
    <p:sldLayoutId id="2147484348" r:id="rId2"/>
    <p:sldLayoutId id="2147484349" r:id="rId3"/>
    <p:sldLayoutId id="2147484350" r:id="rId4"/>
    <p:sldLayoutId id="2147484351" r:id="rId5"/>
    <p:sldLayoutId id="2147484352" r:id="rId6"/>
    <p:sldLayoutId id="2147484353" r:id="rId7"/>
    <p:sldLayoutId id="2147484354" r:id="rId8"/>
    <p:sldLayoutId id="2147484355" r:id="rId9"/>
    <p:sldLayoutId id="2147484356" r:id="rId10"/>
    <p:sldLayoutId id="2147484357" r:id="rId11"/>
    <p:sldLayoutId id="2147484358" r:id="rId12"/>
    <p:sldLayoutId id="2147484359" r:id="rId13"/>
    <p:sldLayoutId id="2147484367" r:id="rId14"/>
    <p:sldLayoutId id="2147484369" r:id="rId15"/>
    <p:sldLayoutId id="2147484374" r:id="rId16"/>
    <p:sldLayoutId id="2147484376" r:id="rId17"/>
    <p:sldLayoutId id="2147484383" r:id="rId18"/>
  </p:sldLayoutIdLst>
  <p:hf hdr="0" ftr="0" dt="0"/>
  <p:txStyles>
    <p:titleStyle>
      <a:lvl1pPr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2pPr>
      <a:lvl3pPr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3pPr>
      <a:lvl4pPr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4pPr>
      <a:lvl5pPr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5pPr>
      <a:lvl6pPr marL="4572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6pPr>
      <a:lvl7pPr marL="9144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7pPr>
      <a:lvl8pPr marL="13716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8pPr>
      <a:lvl9pPr marL="18288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9pPr>
    </p:titleStyle>
    <p:bodyStyle>
      <a:lvl1pPr marL="228600" indent="-228600" algn="l" rtl="0" fontAlgn="base" latinLnBrk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 latinLnBrk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6209" y="546843"/>
            <a:ext cx="15759708" cy="1985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6209" y="2734212"/>
            <a:ext cx="15759708" cy="6516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6209" y="9519812"/>
            <a:ext cx="4111228" cy="546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0023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2642" y="9519812"/>
            <a:ext cx="6166842" cy="546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0023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04688" y="9519812"/>
            <a:ext cx="4111228" cy="546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68080" fontAlgn="base">
              <a:spcBef>
                <a:spcPct val="0"/>
              </a:spcBef>
              <a:spcAft>
                <a:spcPct val="0"/>
              </a:spcAft>
            </a:pPr>
            <a:fld id="{0C6F1605-3EB7-402D-92C0-EBE75C50293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6808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72125" cy="1027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-116016" y="111639"/>
            <a:ext cx="18475151" cy="105248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wrap="square" lIns="0" rIns="0" rtlCol="0" anchor="ctr">
            <a:noAutofit/>
          </a:bodyPr>
          <a:lstStyle/>
          <a:p>
            <a:pPr algn="ctr" defTabSz="1825965"/>
            <a:endParaRPr lang="ko-KR" altLang="en-US" sz="5591" b="1" spc="-3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직선 연결선 8"/>
          <p:cNvCxnSpPr/>
          <p:nvPr userDrawn="1"/>
        </p:nvCxnSpPr>
        <p:spPr>
          <a:xfrm>
            <a:off x="-203029" y="1164122"/>
            <a:ext cx="1867817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 userDrawn="1"/>
        </p:nvCxnSpPr>
        <p:spPr>
          <a:xfrm>
            <a:off x="-203025" y="74230"/>
            <a:ext cx="1867817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560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4" r:id="rId1"/>
    <p:sldLayoutId id="2147484415" r:id="rId2"/>
    <p:sldLayoutId id="2147484416" r:id="rId3"/>
    <p:sldLayoutId id="2147484417" r:id="rId4"/>
    <p:sldLayoutId id="2147484418" r:id="rId5"/>
    <p:sldLayoutId id="2147484419" r:id="rId6"/>
    <p:sldLayoutId id="2147484420" r:id="rId7"/>
    <p:sldLayoutId id="2147484421" r:id="rId8"/>
    <p:sldLayoutId id="2147484422" r:id="rId9"/>
    <p:sldLayoutId id="2147484423" r:id="rId10"/>
    <p:sldLayoutId id="2147484424" r:id="rId11"/>
    <p:sldLayoutId id="2147484428" r:id="rId12"/>
    <p:sldLayoutId id="2147484610" r:id="rId13"/>
  </p:sldLayoutIdLst>
  <p:hf hdr="0" ftr="0" dt="0"/>
  <p:txStyles>
    <p:titleStyle>
      <a:lvl1pPr algn="l" defTabSz="1369497" rtl="0" eaLnBrk="1" latinLnBrk="1" hangingPunct="1">
        <a:lnSpc>
          <a:spcPct val="90000"/>
        </a:lnSpc>
        <a:spcBef>
          <a:spcPct val="0"/>
        </a:spcBef>
        <a:buNone/>
        <a:defRPr sz="6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74" indent="-342374" algn="l" defTabSz="1369497" rtl="0" eaLnBrk="1" latinLnBrk="1" hangingPunct="1">
        <a:lnSpc>
          <a:spcPct val="90000"/>
        </a:lnSpc>
        <a:spcBef>
          <a:spcPts val="1498"/>
        </a:spcBef>
        <a:buFont typeface="Arial" panose="020B0604020202020204" pitchFamily="34" charset="0"/>
        <a:buChar char="•"/>
        <a:defRPr sz="4194" kern="1200">
          <a:solidFill>
            <a:schemeClr val="tx1"/>
          </a:solidFill>
          <a:latin typeface="+mn-lt"/>
          <a:ea typeface="+mn-ea"/>
          <a:cs typeface="+mn-cs"/>
        </a:defRPr>
      </a:lvl1pPr>
      <a:lvl2pPr marL="1027123" indent="-342374" algn="l" defTabSz="1369497" rtl="0" eaLnBrk="1" latinLnBrk="1" hangingPunct="1">
        <a:lnSpc>
          <a:spcPct val="90000"/>
        </a:lnSpc>
        <a:spcBef>
          <a:spcPts val="749"/>
        </a:spcBef>
        <a:buFont typeface="Arial" panose="020B0604020202020204" pitchFamily="34" charset="0"/>
        <a:buChar char="•"/>
        <a:defRPr sz="3594" kern="1200">
          <a:solidFill>
            <a:schemeClr val="tx1"/>
          </a:solidFill>
          <a:latin typeface="+mn-lt"/>
          <a:ea typeface="+mn-ea"/>
          <a:cs typeface="+mn-cs"/>
        </a:defRPr>
      </a:lvl2pPr>
      <a:lvl3pPr marL="1711871" indent="-342374" algn="l" defTabSz="1369497" rtl="0" eaLnBrk="1" latinLnBrk="1" hangingPunct="1">
        <a:lnSpc>
          <a:spcPct val="90000"/>
        </a:lnSpc>
        <a:spcBef>
          <a:spcPts val="749"/>
        </a:spcBef>
        <a:buFont typeface="Arial" panose="020B0604020202020204" pitchFamily="34" charset="0"/>
        <a:buChar char="•"/>
        <a:defRPr sz="2995" kern="1200">
          <a:solidFill>
            <a:schemeClr val="tx1"/>
          </a:solidFill>
          <a:latin typeface="+mn-lt"/>
          <a:ea typeface="+mn-ea"/>
          <a:cs typeface="+mn-cs"/>
        </a:defRPr>
      </a:lvl3pPr>
      <a:lvl4pPr marL="2396620" indent="-342374" algn="l" defTabSz="1369497" rtl="0" eaLnBrk="1" latinLnBrk="1" hangingPunct="1">
        <a:lnSpc>
          <a:spcPct val="90000"/>
        </a:lnSpc>
        <a:spcBef>
          <a:spcPts val="749"/>
        </a:spcBef>
        <a:buFont typeface="Arial" panose="020B0604020202020204" pitchFamily="34" charset="0"/>
        <a:buChar char="•"/>
        <a:defRPr sz="2696" kern="1200">
          <a:solidFill>
            <a:schemeClr val="tx1"/>
          </a:solidFill>
          <a:latin typeface="+mn-lt"/>
          <a:ea typeface="+mn-ea"/>
          <a:cs typeface="+mn-cs"/>
        </a:defRPr>
      </a:lvl4pPr>
      <a:lvl5pPr marL="3081368" indent="-342374" algn="l" defTabSz="1369497" rtl="0" eaLnBrk="1" latinLnBrk="1" hangingPunct="1">
        <a:lnSpc>
          <a:spcPct val="90000"/>
        </a:lnSpc>
        <a:spcBef>
          <a:spcPts val="749"/>
        </a:spcBef>
        <a:buFont typeface="Arial" panose="020B0604020202020204" pitchFamily="34" charset="0"/>
        <a:buChar char="•"/>
        <a:defRPr sz="2696" kern="1200">
          <a:solidFill>
            <a:schemeClr val="tx1"/>
          </a:solidFill>
          <a:latin typeface="+mn-lt"/>
          <a:ea typeface="+mn-ea"/>
          <a:cs typeface="+mn-cs"/>
        </a:defRPr>
      </a:lvl5pPr>
      <a:lvl6pPr marL="3766116" indent="-342374" algn="l" defTabSz="1369497" rtl="0" eaLnBrk="1" latinLnBrk="1" hangingPunct="1">
        <a:lnSpc>
          <a:spcPct val="90000"/>
        </a:lnSpc>
        <a:spcBef>
          <a:spcPts val="749"/>
        </a:spcBef>
        <a:buFont typeface="Arial" panose="020B0604020202020204" pitchFamily="34" charset="0"/>
        <a:buChar char="•"/>
        <a:defRPr sz="2696" kern="1200">
          <a:solidFill>
            <a:schemeClr val="tx1"/>
          </a:solidFill>
          <a:latin typeface="+mn-lt"/>
          <a:ea typeface="+mn-ea"/>
          <a:cs typeface="+mn-cs"/>
        </a:defRPr>
      </a:lvl6pPr>
      <a:lvl7pPr marL="4450865" indent="-342374" algn="l" defTabSz="1369497" rtl="0" eaLnBrk="1" latinLnBrk="1" hangingPunct="1">
        <a:lnSpc>
          <a:spcPct val="90000"/>
        </a:lnSpc>
        <a:spcBef>
          <a:spcPts val="749"/>
        </a:spcBef>
        <a:buFont typeface="Arial" panose="020B0604020202020204" pitchFamily="34" charset="0"/>
        <a:buChar char="•"/>
        <a:defRPr sz="2696" kern="1200">
          <a:solidFill>
            <a:schemeClr val="tx1"/>
          </a:solidFill>
          <a:latin typeface="+mn-lt"/>
          <a:ea typeface="+mn-ea"/>
          <a:cs typeface="+mn-cs"/>
        </a:defRPr>
      </a:lvl7pPr>
      <a:lvl8pPr marL="5135613" indent="-342374" algn="l" defTabSz="1369497" rtl="0" eaLnBrk="1" latinLnBrk="1" hangingPunct="1">
        <a:lnSpc>
          <a:spcPct val="90000"/>
        </a:lnSpc>
        <a:spcBef>
          <a:spcPts val="749"/>
        </a:spcBef>
        <a:buFont typeface="Arial" panose="020B0604020202020204" pitchFamily="34" charset="0"/>
        <a:buChar char="•"/>
        <a:defRPr sz="2696" kern="1200">
          <a:solidFill>
            <a:schemeClr val="tx1"/>
          </a:solidFill>
          <a:latin typeface="+mn-lt"/>
          <a:ea typeface="+mn-ea"/>
          <a:cs typeface="+mn-cs"/>
        </a:defRPr>
      </a:lvl8pPr>
      <a:lvl9pPr marL="5820362" indent="-342374" algn="l" defTabSz="1369497" rtl="0" eaLnBrk="1" latinLnBrk="1" hangingPunct="1">
        <a:lnSpc>
          <a:spcPct val="90000"/>
        </a:lnSpc>
        <a:spcBef>
          <a:spcPts val="749"/>
        </a:spcBef>
        <a:buFont typeface="Arial" panose="020B0604020202020204" pitchFamily="34" charset="0"/>
        <a:buChar char="•"/>
        <a:defRPr sz="269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69497" rtl="0" eaLnBrk="1" latinLnBrk="1" hangingPunct="1">
        <a:defRPr sz="2696" kern="1200">
          <a:solidFill>
            <a:schemeClr val="tx1"/>
          </a:solidFill>
          <a:latin typeface="+mn-lt"/>
          <a:ea typeface="+mn-ea"/>
          <a:cs typeface="+mn-cs"/>
        </a:defRPr>
      </a:lvl1pPr>
      <a:lvl2pPr marL="684748" algn="l" defTabSz="1369497" rtl="0" eaLnBrk="1" latinLnBrk="1" hangingPunct="1">
        <a:defRPr sz="2696" kern="1200">
          <a:solidFill>
            <a:schemeClr val="tx1"/>
          </a:solidFill>
          <a:latin typeface="+mn-lt"/>
          <a:ea typeface="+mn-ea"/>
          <a:cs typeface="+mn-cs"/>
        </a:defRPr>
      </a:lvl2pPr>
      <a:lvl3pPr marL="1369497" algn="l" defTabSz="1369497" rtl="0" eaLnBrk="1" latinLnBrk="1" hangingPunct="1">
        <a:defRPr sz="2696" kern="1200">
          <a:solidFill>
            <a:schemeClr val="tx1"/>
          </a:solidFill>
          <a:latin typeface="+mn-lt"/>
          <a:ea typeface="+mn-ea"/>
          <a:cs typeface="+mn-cs"/>
        </a:defRPr>
      </a:lvl3pPr>
      <a:lvl4pPr marL="2054245" algn="l" defTabSz="1369497" rtl="0" eaLnBrk="1" latinLnBrk="1" hangingPunct="1">
        <a:defRPr sz="2696" kern="1200">
          <a:solidFill>
            <a:schemeClr val="tx1"/>
          </a:solidFill>
          <a:latin typeface="+mn-lt"/>
          <a:ea typeface="+mn-ea"/>
          <a:cs typeface="+mn-cs"/>
        </a:defRPr>
      </a:lvl4pPr>
      <a:lvl5pPr marL="2738994" algn="l" defTabSz="1369497" rtl="0" eaLnBrk="1" latinLnBrk="1" hangingPunct="1">
        <a:defRPr sz="2696" kern="1200">
          <a:solidFill>
            <a:schemeClr val="tx1"/>
          </a:solidFill>
          <a:latin typeface="+mn-lt"/>
          <a:ea typeface="+mn-ea"/>
          <a:cs typeface="+mn-cs"/>
        </a:defRPr>
      </a:lvl5pPr>
      <a:lvl6pPr marL="3423742" algn="l" defTabSz="1369497" rtl="0" eaLnBrk="1" latinLnBrk="1" hangingPunct="1">
        <a:defRPr sz="2696" kern="1200">
          <a:solidFill>
            <a:schemeClr val="tx1"/>
          </a:solidFill>
          <a:latin typeface="+mn-lt"/>
          <a:ea typeface="+mn-ea"/>
          <a:cs typeface="+mn-cs"/>
        </a:defRPr>
      </a:lvl6pPr>
      <a:lvl7pPr marL="4108491" algn="l" defTabSz="1369497" rtl="0" eaLnBrk="1" latinLnBrk="1" hangingPunct="1">
        <a:defRPr sz="2696" kern="1200">
          <a:solidFill>
            <a:schemeClr val="tx1"/>
          </a:solidFill>
          <a:latin typeface="+mn-lt"/>
          <a:ea typeface="+mn-ea"/>
          <a:cs typeface="+mn-cs"/>
        </a:defRPr>
      </a:lvl7pPr>
      <a:lvl8pPr marL="4793239" algn="l" defTabSz="1369497" rtl="0" eaLnBrk="1" latinLnBrk="1" hangingPunct="1">
        <a:defRPr sz="2696" kern="1200">
          <a:solidFill>
            <a:schemeClr val="tx1"/>
          </a:solidFill>
          <a:latin typeface="+mn-lt"/>
          <a:ea typeface="+mn-ea"/>
          <a:cs typeface="+mn-cs"/>
        </a:defRPr>
      </a:lvl8pPr>
      <a:lvl9pPr marL="5477988" algn="l" defTabSz="1369497" rtl="0" eaLnBrk="1" latinLnBrk="1" hangingPunct="1">
        <a:defRPr sz="26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8.x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36" y="-15875"/>
            <a:ext cx="18280062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7494934" y="5724906"/>
            <a:ext cx="3282255" cy="3282255"/>
          </a:xfrm>
          <a:prstGeom prst="rect">
            <a:avLst/>
          </a:prstGeom>
        </p:spPr>
      </p:pic>
      <p:sp>
        <p:nvSpPr>
          <p:cNvPr id="20" name="제목 1"/>
          <p:cNvSpPr txBox="1">
            <a:spLocks/>
          </p:cNvSpPr>
          <p:nvPr/>
        </p:nvSpPr>
        <p:spPr>
          <a:xfrm>
            <a:off x="-108178" y="1233240"/>
            <a:ext cx="18272125" cy="119096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sz="6600" b="1" spc="-449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다음_SemiBold" panose="02000700060000000000" pitchFamily="2" charset="-127"/>
                <a:ea typeface="다음_SemiBold" panose="02000700060000000000" pitchFamily="2" charset="-127"/>
              </a:rPr>
              <a:t>신한국가정연합 제</a:t>
            </a:r>
            <a:r>
              <a:rPr lang="en-US" altLang="ko-KR" sz="6600" b="1" spc="-449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다음_SemiBold" panose="02000700060000000000" pitchFamily="2" charset="-127"/>
                <a:ea typeface="다음_SemiBold" panose="02000700060000000000" pitchFamily="2" charset="-127"/>
              </a:rPr>
              <a:t>0</a:t>
            </a:r>
            <a:r>
              <a:rPr lang="ko-KR" altLang="en-US" sz="6600" b="1" spc="-449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다음_SemiBold" panose="02000700060000000000" pitchFamily="2" charset="-127"/>
                <a:ea typeface="다음_SemiBold" panose="02000700060000000000" pitchFamily="2" charset="-127"/>
              </a:rPr>
              <a:t>지구</a:t>
            </a: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0" y="2570948"/>
            <a:ext cx="18287998" cy="877006"/>
          </a:xfrm>
          <a:prstGeom prst="rect">
            <a:avLst/>
          </a:prstGeom>
          <a:gradFill>
            <a:gsLst>
              <a:gs pos="0">
                <a:srgbClr val="4E4028">
                  <a:alpha val="0"/>
                </a:srgbClr>
              </a:gs>
              <a:gs pos="30000">
                <a:srgbClr val="4E4028">
                  <a:alpha val="80000"/>
                </a:srgbClr>
              </a:gs>
              <a:gs pos="70000">
                <a:srgbClr val="4E4028">
                  <a:alpha val="80000"/>
                </a:srgbClr>
              </a:gs>
              <a:gs pos="100000">
                <a:srgbClr val="4E4028">
                  <a:alpha val="0"/>
                </a:srgbClr>
              </a:gs>
            </a:gsLst>
            <a:lin ang="0" scaled="0"/>
          </a:gradFill>
        </p:spPr>
        <p:txBody>
          <a:bodyPr vert="horz" wrap="square" lIns="137005" tIns="68502" rIns="137005" bIns="68502" rtlCol="0" anchor="ctr">
            <a:spAutoFit/>
          </a:bodyPr>
          <a:lstStyle>
            <a:defPPr>
              <a:defRPr lang="ko-KR"/>
            </a:defPPr>
            <a:lvl1pPr algn="ctr" defTabSz="914400">
              <a:spcBef>
                <a:spcPct val="0"/>
              </a:spcBef>
              <a:buNone/>
              <a:defRPr sz="6000" b="1" spc="-449">
                <a:ln>
                  <a:solidFill>
                    <a:schemeClr val="tx1">
                      <a:alpha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127000" dir="2700000" algn="ctr" rotWithShape="0">
                    <a:schemeClr val="tx1">
                      <a:alpha val="80000"/>
                    </a:schemeClr>
                  </a:outerShdw>
                </a:effectLst>
                <a:latin typeface="나눔고딕OTF ExtraBold" panose="020D0904000000000000" pitchFamily="34" charset="-127"/>
                <a:ea typeface="나눔고딕OTF ExtraBold" panose="020D0904000000000000" pitchFamily="34" charset="-127"/>
                <a:cs typeface="+mj-cs"/>
              </a:defRPr>
            </a:lvl1pPr>
          </a:lstStyle>
          <a:p>
            <a:r>
              <a:rPr lang="ko-KR" altLang="en-US" sz="4800" spc="0" dirty="0" err="1">
                <a:ln>
                  <a:solidFill>
                    <a:srgbClr val="FFC000">
                      <a:alpha val="50000"/>
                    </a:srgbClr>
                  </a:solidFill>
                </a:ln>
                <a:solidFill>
                  <a:srgbClr val="FFC000"/>
                </a:solidFill>
                <a:effectLst>
                  <a:outerShdw blurRad="127000" dir="2700000" algn="ctr" rotWithShape="0">
                    <a:srgbClr val="000000">
                      <a:alpha val="80000"/>
                    </a:srgbClr>
                  </a:outerShdw>
                </a:effectLst>
                <a:latin typeface="다음_Regular" panose="02000603060000000000" pitchFamily="2" charset="-127"/>
                <a:ea typeface="다음_Regular" panose="02000603060000000000" pitchFamily="2" charset="-127"/>
              </a:rPr>
              <a:t>신종메축복가정의</a:t>
            </a:r>
            <a:r>
              <a:rPr lang="ko-KR" altLang="en-US" sz="4800" spc="0" dirty="0">
                <a:ln>
                  <a:solidFill>
                    <a:srgbClr val="FFC000">
                      <a:alpha val="50000"/>
                    </a:srgbClr>
                  </a:solidFill>
                </a:ln>
                <a:solidFill>
                  <a:srgbClr val="FFC000"/>
                </a:solidFill>
                <a:effectLst>
                  <a:outerShdw blurRad="127000" dir="2700000" algn="ctr" rotWithShape="0">
                    <a:srgbClr val="000000">
                      <a:alpha val="80000"/>
                    </a:srgbClr>
                  </a:outerShdw>
                </a:effectLst>
                <a:latin typeface="다음_Regular" panose="02000603060000000000" pitchFamily="2" charset="-127"/>
                <a:ea typeface="다음_Regular" panose="02000603060000000000" pitchFamily="2" charset="-127"/>
              </a:rPr>
              <a:t> 가정교회 </a:t>
            </a:r>
            <a:r>
              <a:rPr lang="ko-KR" altLang="en-US" sz="4800" spc="0" dirty="0" err="1">
                <a:ln>
                  <a:solidFill>
                    <a:srgbClr val="FFC000">
                      <a:alpha val="50000"/>
                    </a:srgbClr>
                  </a:solidFill>
                </a:ln>
                <a:solidFill>
                  <a:srgbClr val="FFC000"/>
                </a:solidFill>
                <a:effectLst>
                  <a:outerShdw blurRad="127000" dir="2700000" algn="ctr" rotWithShape="0">
                    <a:srgbClr val="000000">
                      <a:alpha val="80000"/>
                    </a:srgbClr>
                  </a:outerShdw>
                </a:effectLst>
                <a:latin typeface="다음_Regular" panose="02000603060000000000" pitchFamily="2" charset="-127"/>
                <a:ea typeface="다음_Regular" panose="02000603060000000000" pitchFamily="2" charset="-127"/>
              </a:rPr>
              <a:t>통반안착을</a:t>
            </a:r>
            <a:r>
              <a:rPr lang="ko-KR" altLang="en-US" sz="4800" spc="0" dirty="0">
                <a:ln>
                  <a:solidFill>
                    <a:srgbClr val="FFC000">
                      <a:alpha val="50000"/>
                    </a:srgbClr>
                  </a:solidFill>
                </a:ln>
                <a:solidFill>
                  <a:srgbClr val="FFC000"/>
                </a:solidFill>
                <a:effectLst>
                  <a:outerShdw blurRad="127000" dir="2700000" algn="ctr" rotWithShape="0">
                    <a:srgbClr val="000000">
                      <a:alpha val="80000"/>
                    </a:srgbClr>
                  </a:outerShdw>
                </a:effectLst>
                <a:latin typeface="다음_Regular" panose="02000603060000000000" pitchFamily="2" charset="-127"/>
                <a:ea typeface="다음_Regular" panose="02000603060000000000" pitchFamily="2" charset="-127"/>
              </a:rPr>
              <a:t> 위한</a:t>
            </a: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3809" y="3613655"/>
            <a:ext cx="18272125" cy="18651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ko-KR" sz="9600" b="1" spc="-5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다음_SemiBold" panose="02000700060000000000" pitchFamily="2" charset="-127"/>
                <a:ea typeface="다음_SemiBold" panose="02000700060000000000" pitchFamily="2" charset="-127"/>
              </a:rPr>
              <a:t>00</a:t>
            </a:r>
            <a:r>
              <a:rPr lang="ko-KR" altLang="en-US" sz="9600" b="1" spc="-5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다음_SemiBold" panose="02000700060000000000" pitchFamily="2" charset="-127"/>
                <a:ea typeface="다음_SemiBold" panose="02000700060000000000" pitchFamily="2" charset="-127"/>
              </a:rPr>
              <a:t>교구 전략 및 실행계획</a:t>
            </a:r>
          </a:p>
        </p:txBody>
      </p:sp>
      <p:sp>
        <p:nvSpPr>
          <p:cNvPr id="16" name="직사각형 15"/>
          <p:cNvSpPr/>
          <p:nvPr/>
        </p:nvSpPr>
        <p:spPr bwMode="auto">
          <a:xfrm>
            <a:off x="6537956" y="8685354"/>
            <a:ext cx="5212084" cy="984885"/>
          </a:xfrm>
          <a:prstGeom prst="rect">
            <a:avLst/>
          </a:prstGeom>
        </p:spPr>
        <p:txBody>
          <a:bodyPr wrap="square" lIns="143805" rIns="143805" anchor="ctr">
            <a:spAutoFit/>
          </a:bodyPr>
          <a:lstStyle/>
          <a:p>
            <a:pPr marL="0" marR="0" lvl="0" indent="0" algn="dist" defTabSz="91305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-100" normalizeH="0" baseline="0" noProof="0" dirty="0">
                <a:ln w="3175"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  <a:uLnTx/>
                <a:uFillTx/>
                <a:latin typeface="다음_Regular" panose="02000603060000000000" pitchFamily="2" charset="-127"/>
                <a:ea typeface="다음_Regular" panose="02000603060000000000" pitchFamily="2" charset="-127"/>
                <a:cs typeface="Arial" panose="020B0604020202020204" pitchFamily="34" charset="0"/>
              </a:rPr>
              <a:t>신한국가정연합</a:t>
            </a:r>
            <a:endParaRPr kumimoji="0" lang="en-US" altLang="ko-KR" sz="4400" b="0" i="0" u="none" strike="noStrike" kern="1200" cap="none" spc="-100" normalizeH="0" baseline="0" noProof="0" dirty="0">
              <a:ln w="3175">
                <a:noFill/>
              </a:ln>
              <a:solidFill>
                <a:schemeClr val="bg1"/>
              </a:solidFill>
              <a:effectLst>
                <a:glow rad="101600">
                  <a:schemeClr val="tx1">
                    <a:lumMod val="50000"/>
                    <a:lumOff val="50000"/>
                    <a:alpha val="60000"/>
                  </a:schemeClr>
                </a:glow>
              </a:effectLst>
              <a:uLnTx/>
              <a:uFillTx/>
              <a:latin typeface="다음_Regular" panose="02000603060000000000" pitchFamily="2" charset="-127"/>
              <a:ea typeface="다음_Regular" panose="02000603060000000000" pitchFamily="2" charset="-127"/>
              <a:cs typeface="Arial" panose="020B0604020202020204" pitchFamily="34" charset="0"/>
            </a:endParaRPr>
          </a:p>
          <a:p>
            <a:pPr marL="0" marR="0" lvl="0" indent="0" algn="dist" defTabSz="91305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-100" normalizeH="0" baseline="0" noProof="0" dirty="0">
                <a:ln w="3175"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  <a:uLnTx/>
                <a:uFillTx/>
                <a:latin typeface="다음_Regular" panose="02000603060000000000" pitchFamily="2" charset="-127"/>
                <a:ea typeface="다음_Regular" panose="02000603060000000000" pitchFamily="2" charset="-127"/>
                <a:cs typeface="Arial" panose="020B0604020202020204" pitchFamily="34" charset="0"/>
              </a:rPr>
              <a:t>FAMILY FEDERATION for WORLD</a:t>
            </a:r>
            <a:r>
              <a:rPr kumimoji="0" lang="en-US" altLang="ko-KR" sz="1400" b="0" i="0" u="none" strike="noStrike" kern="1200" cap="none" spc="-100" normalizeH="0" noProof="0" dirty="0">
                <a:ln w="3175"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  <a:uLnTx/>
                <a:uFillTx/>
                <a:latin typeface="다음_Regular" panose="02000603060000000000" pitchFamily="2" charset="-127"/>
                <a:ea typeface="다음_Regular" panose="02000603060000000000" pitchFamily="2" charset="-127"/>
                <a:cs typeface="Arial" panose="020B0604020202020204" pitchFamily="34" charset="0"/>
              </a:rPr>
              <a:t> PEACE and UNIFICATION</a:t>
            </a:r>
            <a:endParaRPr kumimoji="0" lang="en-US" altLang="ko-KR" sz="1400" b="0" i="0" u="none" strike="noStrike" kern="1200" cap="none" spc="-100" normalizeH="0" baseline="0" noProof="0" dirty="0">
              <a:ln w="3175">
                <a:noFill/>
              </a:ln>
              <a:solidFill>
                <a:schemeClr val="bg1"/>
              </a:solidFill>
              <a:effectLst>
                <a:glow rad="101600">
                  <a:schemeClr val="tx1">
                    <a:lumMod val="50000"/>
                    <a:lumOff val="50000"/>
                    <a:alpha val="60000"/>
                  </a:schemeClr>
                </a:glow>
              </a:effectLst>
              <a:uLnTx/>
              <a:uFillTx/>
              <a:latin typeface="다음_Regular" panose="02000603060000000000" pitchFamily="2" charset="-127"/>
              <a:ea typeface="다음_Regular" panose="02000603060000000000" pitchFamily="2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00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TextBox 431"/>
          <p:cNvSpPr txBox="1"/>
          <p:nvPr/>
        </p:nvSpPr>
        <p:spPr>
          <a:xfrm>
            <a:off x="6172" y="171293"/>
            <a:ext cx="18259780" cy="907563"/>
          </a:xfrm>
          <a:prstGeom prst="rect">
            <a:avLst/>
          </a:prstGeom>
          <a:noFill/>
        </p:spPr>
        <p:txBody>
          <a:bodyPr wrap="square" lIns="0" rIns="0" rtlCol="0" anchor="ctr">
            <a:noAutofit/>
          </a:bodyPr>
          <a:lstStyle/>
          <a:p>
            <a:pPr algn="ctr" defTabSz="1825965"/>
            <a:r>
              <a:rPr lang="ko-KR" altLang="en-US" sz="4000" b="1" spc="-3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신종메</a:t>
            </a:r>
            <a:r>
              <a:rPr lang="ko-KR" altLang="en-US" sz="4000" b="1" spc="-3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축복가정의 가정교회 </a:t>
            </a:r>
            <a:r>
              <a:rPr lang="ko-KR" altLang="en-US" sz="4000" b="1" spc="-3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통반안착을</a:t>
            </a:r>
            <a:r>
              <a:rPr lang="ko-KR" altLang="en-US" sz="4000" b="1" spc="-3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위한  </a:t>
            </a:r>
            <a:r>
              <a:rPr lang="ko-KR" altLang="en-US" sz="5591" b="1" spc="-3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실천과제</a:t>
            </a:r>
            <a:endParaRPr lang="ko-KR" altLang="en-US" sz="5591" b="1" spc="-3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10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257272" y="3378898"/>
            <a:ext cx="17806737" cy="2190717"/>
          </a:xfrm>
          <a:prstGeom prst="roundRect">
            <a:avLst>
              <a:gd name="adj" fmla="val 7688"/>
            </a:avLst>
          </a:prstGeom>
          <a:solidFill>
            <a:srgbClr val="2B1B0F">
              <a:alpha val="40000"/>
            </a:srgb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9" tIns="45640" rIns="91289" bIns="45640" rtlCol="0" anchor="ctr"/>
          <a:lstStyle>
            <a:defPPr>
              <a:defRPr lang="ko-KR"/>
            </a:defPPr>
            <a:lvl1pPr marL="0" algn="l" defTabSz="2413267" rtl="0" eaLnBrk="1" latinLnBrk="1" hangingPunct="1">
              <a:defRPr sz="5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206629" algn="l" defTabSz="2413267" rtl="0" eaLnBrk="1" latinLnBrk="1" hangingPunct="1">
              <a:defRPr sz="5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413267" algn="l" defTabSz="2413267" rtl="0" eaLnBrk="1" latinLnBrk="1" hangingPunct="1">
              <a:defRPr sz="5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3619885" algn="l" defTabSz="2413267" rtl="0" eaLnBrk="1" latinLnBrk="1" hangingPunct="1">
              <a:defRPr sz="5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4826507" algn="l" defTabSz="2413267" rtl="0" eaLnBrk="1" latinLnBrk="1" hangingPunct="1">
              <a:defRPr sz="5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6033153" algn="l" defTabSz="2413267" rtl="0" eaLnBrk="1" latinLnBrk="1" hangingPunct="1">
              <a:defRPr sz="5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239761" algn="l" defTabSz="2413267" rtl="0" eaLnBrk="1" latinLnBrk="1" hangingPunct="1">
              <a:defRPr sz="5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8446407" algn="l" defTabSz="2413267" rtl="0" eaLnBrk="1" latinLnBrk="1" hangingPunct="1">
              <a:defRPr sz="5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9653023" algn="l" defTabSz="2413267" rtl="0" eaLnBrk="1" latinLnBrk="1" hangingPunct="1">
              <a:defRPr sz="5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41326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5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나눔고딕OTF ExtraBold" pitchFamily="34" charset="-127"/>
              <a:ea typeface="나눔고딕OTF ExtraBold" pitchFamily="34" charset="-127"/>
              <a:cs typeface="+mn-cs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620959" y="5396221"/>
            <a:ext cx="5079365" cy="12698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43897" y="3326967"/>
            <a:ext cx="18272124" cy="2301238"/>
          </a:xfrm>
          <a:prstGeom prst="rect">
            <a:avLst/>
          </a:prstGeom>
          <a:noFill/>
        </p:spPr>
        <p:txBody>
          <a:bodyPr wrap="square" lIns="91289" tIns="45640" rIns="91289" bIns="45640" rtlCol="0" anchor="ctr">
            <a:spAutoFit/>
          </a:bodyPr>
          <a:lstStyle>
            <a:defPPr>
              <a:defRPr lang="ko-KR"/>
            </a:defPPr>
            <a:lvl1pPr marL="0" algn="l" defTabSz="2413267" rtl="0" eaLnBrk="1" latinLnBrk="1" hangingPunct="1"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06629" algn="l" defTabSz="2413267" rtl="0" eaLnBrk="1" latinLnBrk="1" hangingPunct="1"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13267" algn="l" defTabSz="2413267" rtl="0" eaLnBrk="1" latinLnBrk="1" hangingPunct="1"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19885" algn="l" defTabSz="2413267" rtl="0" eaLnBrk="1" latinLnBrk="1" hangingPunct="1"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26507" algn="l" defTabSz="2413267" rtl="0" eaLnBrk="1" latinLnBrk="1" hangingPunct="1"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033153" algn="l" defTabSz="2413267" rtl="0" eaLnBrk="1" latinLnBrk="1" hangingPunct="1"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39761" algn="l" defTabSz="2413267" rtl="0" eaLnBrk="1" latinLnBrk="1" hangingPunct="1"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446407" algn="l" defTabSz="2413267" rtl="0" eaLnBrk="1" latinLnBrk="1" hangingPunct="1"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53023" algn="l" defTabSz="2413267" rtl="0" eaLnBrk="1" latinLnBrk="1" hangingPunct="1"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407280" rtl="0" eaLnBrk="1" fontAlgn="auto" latin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600" b="1" i="0" u="none" strike="noStrike" kern="600" cap="none" spc="-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254000" dist="38100" dir="5400000" algn="ctr" rotWithShape="0">
                    <a:srgbClr val="000000"/>
                  </a:outerShdw>
                </a:effectLst>
                <a:uLnTx/>
                <a:uFillTx/>
                <a:latin typeface="나눔고딕OTF ExtraBold" pitchFamily="34" charset="-127"/>
                <a:ea typeface="나눔고딕OTF ExtraBold" pitchFamily="34" charset="-127"/>
                <a:cs typeface="+mn-cs"/>
              </a:rPr>
              <a:t>00</a:t>
            </a:r>
            <a:r>
              <a:rPr kumimoji="0" lang="ko-KR" altLang="en-US" sz="6600" b="1" i="0" u="none" strike="noStrike" kern="600" cap="none" spc="-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254000" dist="38100" dir="5400000" algn="ctr" rotWithShape="0">
                    <a:srgbClr val="000000"/>
                  </a:outerShdw>
                </a:effectLst>
                <a:uLnTx/>
                <a:uFillTx/>
                <a:latin typeface="나눔고딕OTF ExtraBold" pitchFamily="34" charset="-127"/>
                <a:ea typeface="나눔고딕OTF ExtraBold" pitchFamily="34" charset="-127"/>
                <a:cs typeface="+mn-cs"/>
              </a:rPr>
              <a:t>교구 </a:t>
            </a:r>
            <a:r>
              <a:rPr kumimoji="0" lang="ko-KR" altLang="en-US" sz="6600" b="1" i="0" u="none" strike="noStrike" kern="600" cap="none" spc="-60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254000" dist="38100" dir="5400000" algn="ctr" rotWithShape="0">
                    <a:srgbClr val="000000"/>
                  </a:outerShdw>
                </a:effectLst>
                <a:uLnTx/>
                <a:uFillTx/>
                <a:latin typeface="나눔고딕OTF ExtraBold" pitchFamily="34" charset="-127"/>
                <a:ea typeface="나눔고딕OTF ExtraBold" pitchFamily="34" charset="-127"/>
                <a:cs typeface="+mn-cs"/>
              </a:rPr>
              <a:t>신종메</a:t>
            </a:r>
            <a:r>
              <a:rPr kumimoji="0" lang="ko-KR" altLang="en-US" sz="6600" b="1" i="0" u="none" strike="noStrike" kern="600" cap="none" spc="-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254000" dist="38100" dir="5400000" algn="ctr" rotWithShape="0">
                    <a:srgbClr val="000000"/>
                  </a:outerShdw>
                </a:effectLst>
                <a:uLnTx/>
                <a:uFillTx/>
                <a:latin typeface="나눔고딕OTF ExtraBold" pitchFamily="34" charset="-127"/>
                <a:ea typeface="나눔고딕OTF ExtraBold" pitchFamily="34" charset="-127"/>
                <a:cs typeface="+mn-cs"/>
              </a:rPr>
              <a:t> 축복가정의 </a:t>
            </a:r>
            <a:endParaRPr kumimoji="0" lang="en-US" altLang="ko-KR" sz="6600" b="1" i="0" u="none" strike="noStrike" kern="600" cap="none" spc="-60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254000" dist="38100" dir="5400000" algn="ctr" rotWithShape="0">
                  <a:srgbClr val="000000"/>
                </a:outerShdw>
              </a:effectLst>
              <a:uLnTx/>
              <a:uFillTx/>
              <a:latin typeface="나눔고딕OTF ExtraBold" pitchFamily="34" charset="-127"/>
              <a:ea typeface="나눔고딕OTF ExtraBold" pitchFamily="34" charset="-127"/>
              <a:cs typeface="+mn-cs"/>
            </a:endParaRPr>
          </a:p>
          <a:p>
            <a:pPr marL="0" marR="0" lvl="0" indent="0" algn="ctr" defTabSz="2407280" rtl="0" eaLnBrk="1" fontAlgn="auto" latin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600" b="1" i="0" u="none" strike="noStrike" kern="600" cap="none" spc="-60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254000" dist="38100" dir="5400000" algn="ctr" rotWithShape="0">
                    <a:srgbClr val="000000"/>
                  </a:outerShdw>
                </a:effectLst>
                <a:uLnTx/>
                <a:uFillTx/>
                <a:latin typeface="나눔고딕OTF ExtraBold" pitchFamily="34" charset="-127"/>
                <a:ea typeface="나눔고딕OTF ExtraBold" pitchFamily="34" charset="-127"/>
                <a:cs typeface="+mn-cs"/>
              </a:rPr>
              <a:t>가정교회 </a:t>
            </a:r>
            <a:r>
              <a:rPr kumimoji="0" lang="ko-KR" altLang="en-US" sz="6600" b="1" i="0" u="none" strike="noStrike" kern="600" cap="none" spc="-600" normalizeH="0" baseline="0" noProof="0" dirty="0" err="1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254000" dist="38100" dir="5400000" algn="ctr" rotWithShape="0">
                    <a:srgbClr val="000000"/>
                  </a:outerShdw>
                </a:effectLst>
                <a:uLnTx/>
                <a:uFillTx/>
                <a:latin typeface="나눔고딕OTF ExtraBold" pitchFamily="34" charset="-127"/>
                <a:ea typeface="나눔고딕OTF ExtraBold" pitchFamily="34" charset="-127"/>
                <a:cs typeface="+mn-cs"/>
              </a:rPr>
              <a:t>통반안착</a:t>
            </a:r>
            <a:r>
              <a:rPr kumimoji="0" lang="ko-KR" altLang="en-US" sz="6600" b="1" i="0" u="none" strike="noStrike" kern="600" cap="none" spc="-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254000" dist="38100" dir="5400000" algn="ctr" rotWithShape="0">
                    <a:srgbClr val="000000"/>
                  </a:outerShdw>
                </a:effectLst>
                <a:uLnTx/>
                <a:uFillTx/>
                <a:latin typeface="나눔고딕OTF ExtraBold" pitchFamily="34" charset="-127"/>
                <a:ea typeface="나눔고딕OTF ExtraBold" pitchFamily="34" charset="-127"/>
                <a:cs typeface="+mn-cs"/>
              </a:rPr>
              <a:t> 을 위한 실천과제별 실행계획</a:t>
            </a:r>
            <a:endParaRPr kumimoji="0" lang="en-US" altLang="ko-KR" sz="6600" b="1" i="0" u="none" strike="noStrike" kern="600" cap="none" spc="-60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254000" dist="38100" dir="5400000" algn="ctr" rotWithShape="0">
                  <a:srgbClr val="000000"/>
                </a:outerShdw>
              </a:effectLst>
              <a:uLnTx/>
              <a:uFillTx/>
              <a:latin typeface="나눔고딕OTF ExtraBold" pitchFamily="34" charset="-127"/>
              <a:ea typeface="나눔고딕OTF ExtraBold" pitchFamily="34" charset="-127"/>
              <a:cs typeface="+mn-cs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333" y="2296875"/>
            <a:ext cx="5079365" cy="126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58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TextBox 431"/>
          <p:cNvSpPr txBox="1"/>
          <p:nvPr/>
        </p:nvSpPr>
        <p:spPr>
          <a:xfrm>
            <a:off x="6172" y="171293"/>
            <a:ext cx="18259780" cy="907563"/>
          </a:xfrm>
          <a:prstGeom prst="rect">
            <a:avLst/>
          </a:prstGeom>
          <a:noFill/>
        </p:spPr>
        <p:txBody>
          <a:bodyPr wrap="square" lIns="0" rIns="0" rtlCol="0" anchor="ctr">
            <a:noAutofit/>
          </a:bodyPr>
          <a:lstStyle/>
          <a:p>
            <a:pPr marL="0" marR="0" lvl="0" indent="0" algn="ctr" defTabSz="182596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 </a:t>
            </a:r>
            <a:r>
              <a:rPr kumimoji="0" lang="ko-KR" altLang="en-US" sz="5591" b="1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실행계획보고 </a:t>
            </a:r>
            <a:endParaRPr kumimoji="0" lang="ko-KR" altLang="en-US" sz="5591" b="1" i="0" u="none" strike="noStrike" kern="1200" cap="none" spc="-30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45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TextBox 431"/>
          <p:cNvSpPr txBox="1"/>
          <p:nvPr/>
        </p:nvSpPr>
        <p:spPr>
          <a:xfrm>
            <a:off x="6172" y="171293"/>
            <a:ext cx="18259780" cy="907563"/>
          </a:xfrm>
          <a:prstGeom prst="rect">
            <a:avLst/>
          </a:prstGeom>
          <a:noFill/>
        </p:spPr>
        <p:txBody>
          <a:bodyPr wrap="square" lIns="0" rIns="0" rtlCol="0" anchor="ctr">
            <a:noAutofit/>
          </a:bodyPr>
          <a:lstStyle/>
          <a:p>
            <a:pPr marL="0" marR="0" lvl="0" indent="0" algn="ctr" defTabSz="182596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 </a:t>
            </a:r>
            <a:r>
              <a:rPr kumimoji="0" lang="ko-KR" altLang="en-US" sz="5591" b="1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실행계획보고 </a:t>
            </a:r>
            <a:endParaRPr kumimoji="0" lang="ko-KR" altLang="en-US" sz="5591" b="1" i="0" u="none" strike="noStrike" kern="1200" cap="none" spc="-30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47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TextBox 431"/>
          <p:cNvSpPr txBox="1"/>
          <p:nvPr/>
        </p:nvSpPr>
        <p:spPr>
          <a:xfrm>
            <a:off x="6172" y="171293"/>
            <a:ext cx="18259780" cy="907563"/>
          </a:xfrm>
          <a:prstGeom prst="rect">
            <a:avLst/>
          </a:prstGeom>
          <a:noFill/>
        </p:spPr>
        <p:txBody>
          <a:bodyPr wrap="square" lIns="0" rIns="0" rtlCol="0" anchor="ctr">
            <a:noAutofit/>
          </a:bodyPr>
          <a:lstStyle/>
          <a:p>
            <a:pPr marL="0" marR="0" lvl="0" indent="0" algn="ctr" defTabSz="182596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 </a:t>
            </a:r>
            <a:r>
              <a:rPr kumimoji="0" lang="ko-KR" altLang="en-US" sz="5591" b="1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실행계획보고 </a:t>
            </a:r>
            <a:endParaRPr kumimoji="0" lang="ko-KR" altLang="en-US" sz="5591" b="1" i="0" u="none" strike="noStrike" kern="1200" cap="none" spc="-30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74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36" y="-15875"/>
            <a:ext cx="18280062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" y="2271218"/>
            <a:ext cx="18272124" cy="2696170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163090" tIns="81545" rIns="163090" bIns="81545" anchor="ctr" anchorCtr="0">
            <a:noAutofit/>
          </a:bodyPr>
          <a:lstStyle/>
          <a:p>
            <a:pPr algn="ctr">
              <a:lnSpc>
                <a:spcPct val="120000"/>
              </a:lnSpc>
              <a:defRPr lang="ko-KR" altLang="en-US"/>
            </a:pPr>
            <a:r>
              <a:rPr lang="ko-KR" altLang="en-US" sz="11500" b="1" spc="-241" dirty="0">
                <a:solidFill>
                  <a:srgbClr val="FAF6A4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나눔고딕OTF ExtraBold"/>
                <a:ea typeface="나눔고딕OTF ExtraBold"/>
                <a:cs typeface="+mn-cs"/>
              </a:rPr>
              <a:t>감사합니다</a:t>
            </a:r>
            <a:r>
              <a:rPr lang="en-US" altLang="ko-KR" sz="11500" b="1" spc="-241" dirty="0">
                <a:solidFill>
                  <a:srgbClr val="FAF6A4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나눔고딕OTF ExtraBold"/>
                <a:ea typeface="나눔고딕OTF ExtraBold"/>
                <a:cs typeface="+mn-cs"/>
              </a:rPr>
              <a:t>!</a:t>
            </a:r>
          </a:p>
        </p:txBody>
      </p:sp>
      <p:pic>
        <p:nvPicPr>
          <p:cNvPr id="11" name="Picture 9" descr="1"/>
          <p:cNvPicPr>
            <a:picLocks noChangeAspect="1" noChangeArrowheads="1"/>
          </p:cNvPicPr>
          <p:nvPr/>
        </p:nvPicPr>
        <p:blipFill rotWithShape="1">
          <a:blip r:embed="rId5"/>
          <a:srcRect l="810" t="10530" r="72110" b="41530"/>
          <a:stretch>
            <a:fillRect/>
          </a:stretch>
        </p:blipFill>
        <p:spPr bwMode="ltGray">
          <a:xfrm rot="4981904">
            <a:off x="13527073" y="10258611"/>
            <a:ext cx="3732658" cy="4425547"/>
          </a:xfrm>
          <a:prstGeom prst="rect">
            <a:avLst/>
          </a:prstGeom>
          <a:noFill/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7313195" y="4526184"/>
            <a:ext cx="3645740" cy="3604075"/>
          </a:xfrm>
          <a:prstGeom prst="rect">
            <a:avLst/>
          </a:prstGeom>
        </p:spPr>
      </p:pic>
      <p:sp>
        <p:nvSpPr>
          <p:cNvPr id="14" name="Freeform 30"/>
          <p:cNvSpPr/>
          <p:nvPr/>
        </p:nvSpPr>
        <p:spPr bwMode="gray">
          <a:xfrm rot="10800000">
            <a:off x="0" y="10761222"/>
            <a:ext cx="18346394" cy="6120765"/>
          </a:xfrm>
          <a:custGeom>
            <a:avLst/>
            <a:gdLst/>
            <a:ahLst/>
            <a:cxnLst>
              <a:cxn ang="0">
                <a:pos x="5770" y="1650"/>
              </a:cxn>
              <a:cxn ang="0">
                <a:pos x="0" y="1349"/>
              </a:cxn>
              <a:cxn ang="0">
                <a:pos x="15" y="600"/>
              </a:cxn>
              <a:cxn ang="0">
                <a:pos x="5770" y="599"/>
              </a:cxn>
              <a:cxn ang="0">
                <a:pos x="5770" y="1650"/>
              </a:cxn>
            </a:cxnLst>
            <a:rect l="0" t="0" r="r" b="b"/>
            <a:pathLst>
              <a:path w="5770" h="1925">
                <a:moveTo>
                  <a:pt x="5770" y="1650"/>
                </a:moveTo>
                <a:cubicBezTo>
                  <a:pt x="4014" y="0"/>
                  <a:pt x="2620" y="1925"/>
                  <a:pt x="0" y="1349"/>
                </a:cubicBezTo>
                <a:cubicBezTo>
                  <a:pt x="1" y="881"/>
                  <a:pt x="15" y="600"/>
                  <a:pt x="15" y="600"/>
                </a:cubicBezTo>
                <a:lnTo>
                  <a:pt x="5770" y="599"/>
                </a:lnTo>
                <a:cubicBezTo>
                  <a:pt x="5770" y="599"/>
                  <a:pt x="5770" y="1125"/>
                  <a:pt x="5770" y="1650"/>
                </a:cubicBezTo>
                <a:close/>
              </a:path>
            </a:pathLst>
          </a:custGeom>
          <a:solidFill>
            <a:srgbClr val="FFFFFF">
              <a:alpha val="30000"/>
            </a:srgbClr>
          </a:solidFill>
          <a:ln w="9525">
            <a:noFill/>
            <a:round/>
          </a:ln>
          <a:effectLst/>
        </p:spPr>
        <p:txBody>
          <a:bodyPr lIns="91434" tIns="45718" rIns="91434" bIns="45718"/>
          <a:lstStyle/>
          <a:p>
            <a:pPr lvl="0">
              <a:defRPr lang="ko-KR" altLang="en-US"/>
            </a:pPr>
            <a:endParaRPr lang="ko-KR" altLang="ko-KR"/>
          </a:p>
        </p:txBody>
      </p:sp>
      <p:sp>
        <p:nvSpPr>
          <p:cNvPr id="15" name="Freeform 30"/>
          <p:cNvSpPr/>
          <p:nvPr/>
        </p:nvSpPr>
        <p:spPr bwMode="gray">
          <a:xfrm rot="11017693">
            <a:off x="-313175" y="10933496"/>
            <a:ext cx="19383452" cy="6466752"/>
          </a:xfrm>
          <a:custGeom>
            <a:avLst/>
            <a:gdLst/>
            <a:ahLst/>
            <a:cxnLst>
              <a:cxn ang="0">
                <a:pos x="5770" y="1650"/>
              </a:cxn>
              <a:cxn ang="0">
                <a:pos x="0" y="1349"/>
              </a:cxn>
              <a:cxn ang="0">
                <a:pos x="15" y="600"/>
              </a:cxn>
              <a:cxn ang="0">
                <a:pos x="5770" y="599"/>
              </a:cxn>
              <a:cxn ang="0">
                <a:pos x="5770" y="1650"/>
              </a:cxn>
            </a:cxnLst>
            <a:rect l="0" t="0" r="r" b="b"/>
            <a:pathLst>
              <a:path w="5770" h="1925">
                <a:moveTo>
                  <a:pt x="5770" y="1650"/>
                </a:moveTo>
                <a:cubicBezTo>
                  <a:pt x="4014" y="0"/>
                  <a:pt x="2620" y="1925"/>
                  <a:pt x="0" y="1349"/>
                </a:cubicBezTo>
                <a:cubicBezTo>
                  <a:pt x="1" y="881"/>
                  <a:pt x="15" y="600"/>
                  <a:pt x="15" y="600"/>
                </a:cubicBezTo>
                <a:lnTo>
                  <a:pt x="5770" y="599"/>
                </a:lnTo>
                <a:cubicBezTo>
                  <a:pt x="5770" y="599"/>
                  <a:pt x="5770" y="1125"/>
                  <a:pt x="5770" y="1650"/>
                </a:cubicBezTo>
                <a:close/>
              </a:path>
            </a:pathLst>
          </a:custGeom>
          <a:solidFill>
            <a:srgbClr val="FFFFFF">
              <a:alpha val="30000"/>
            </a:srgbClr>
          </a:solidFill>
          <a:ln w="9525">
            <a:noFill/>
            <a:round/>
          </a:ln>
          <a:effectLst/>
        </p:spPr>
        <p:txBody>
          <a:bodyPr lIns="91434" tIns="45718" rIns="91434" bIns="45718"/>
          <a:lstStyle/>
          <a:p>
            <a:pPr lvl="0">
              <a:defRPr lang="ko-KR" altLang="en-US"/>
            </a:pPr>
            <a:endParaRPr lang="ko-KR" altLang="ko-KR"/>
          </a:p>
        </p:txBody>
      </p:sp>
      <p:grpSp>
        <p:nvGrpSpPr>
          <p:cNvPr id="16" name="그룹 15"/>
          <p:cNvGrpSpPr/>
          <p:nvPr/>
        </p:nvGrpSpPr>
        <p:grpSpPr>
          <a:xfrm>
            <a:off x="6798466" y="9035378"/>
            <a:ext cx="4201396" cy="878073"/>
            <a:chOff x="13348493" y="359056"/>
            <a:chExt cx="4201396" cy="878074"/>
          </a:xfrm>
        </p:grpSpPr>
        <p:pic>
          <p:nvPicPr>
            <p:cNvPr id="17" name="그림 16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13348493" y="359056"/>
              <a:ext cx="878074" cy="878074"/>
            </a:xfrm>
            <a:prstGeom prst="rect">
              <a:avLst/>
            </a:prstGeom>
          </p:spPr>
        </p:pic>
        <p:pic>
          <p:nvPicPr>
            <p:cNvPr id="21" name="그림 20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14377947" y="493441"/>
              <a:ext cx="3171942" cy="6331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197827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오른쪽 화살표 30"/>
          <p:cNvSpPr/>
          <p:nvPr/>
        </p:nvSpPr>
        <p:spPr>
          <a:xfrm rot="16200000">
            <a:off x="14622826" y="5731767"/>
            <a:ext cx="720991" cy="1230534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오른쪽 화살표 25"/>
          <p:cNvSpPr/>
          <p:nvPr/>
        </p:nvSpPr>
        <p:spPr>
          <a:xfrm rot="5400000">
            <a:off x="12712619" y="5566411"/>
            <a:ext cx="720991" cy="1230532"/>
          </a:xfrm>
          <a:prstGeom prst="rightArrow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이등변 삼각형 20"/>
          <p:cNvSpPr/>
          <p:nvPr/>
        </p:nvSpPr>
        <p:spPr>
          <a:xfrm rot="5400000">
            <a:off x="7902450" y="3385146"/>
            <a:ext cx="3510590" cy="1930866"/>
          </a:xfrm>
          <a:prstGeom prst="triangl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모서리가 둥근 직사각형 23"/>
          <p:cNvSpPr/>
          <p:nvPr/>
        </p:nvSpPr>
        <p:spPr>
          <a:xfrm>
            <a:off x="537884" y="6284923"/>
            <a:ext cx="8350624" cy="3873871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000" b="1">
                <a:latin typeface="다음_Regular" panose="02000603060000000000" pitchFamily="2" charset="-127"/>
                <a:ea typeface="다음_Regular" panose="02000603060000000000" pitchFamily="2" charset="-127"/>
              </a:rPr>
              <a:t> 외적</a:t>
            </a:r>
            <a:endParaRPr lang="ko-KR" altLang="en-US" b="1" dirty="0"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537884" y="2401642"/>
            <a:ext cx="8350624" cy="3873871"/>
          </a:xfrm>
          <a:prstGeom prst="round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000" b="1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 내적</a:t>
            </a:r>
            <a:endParaRPr lang="ko-KR" altLang="en-US" b="1" dirty="0"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sp>
        <p:nvSpPr>
          <p:cNvPr id="432" name="TextBox 431"/>
          <p:cNvSpPr txBox="1"/>
          <p:nvPr/>
        </p:nvSpPr>
        <p:spPr>
          <a:xfrm>
            <a:off x="6172" y="171293"/>
            <a:ext cx="18259780" cy="907563"/>
          </a:xfrm>
          <a:prstGeom prst="rect">
            <a:avLst/>
          </a:prstGeom>
          <a:noFill/>
        </p:spPr>
        <p:txBody>
          <a:bodyPr wrap="square" lIns="0" rIns="0" rtlCol="0" anchor="ctr">
            <a:noAutofit/>
          </a:bodyPr>
          <a:lstStyle/>
          <a:p>
            <a:pPr algn="ctr" defTabSz="1825965"/>
            <a:r>
              <a:rPr lang="ko-KR" altLang="en-US" sz="5591" b="1" spc="-3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신종메</a:t>
            </a:r>
            <a:r>
              <a:rPr lang="ko-KR" altLang="en-US" sz="5591" b="1" spc="-3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축복가정의 가정교회 </a:t>
            </a:r>
            <a:r>
              <a:rPr lang="ko-KR" altLang="en-US" sz="5591" b="1" spc="-3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통반안착을</a:t>
            </a:r>
            <a:r>
              <a:rPr lang="ko-KR" altLang="en-US" sz="5591" b="1" spc="-3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위한 전략적 방향</a:t>
            </a:r>
            <a:endParaRPr lang="ko-KR" altLang="en-US" sz="5591" b="1" spc="-3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순서도: 수행의 시작/종료 14"/>
          <p:cNvSpPr/>
          <p:nvPr/>
        </p:nvSpPr>
        <p:spPr>
          <a:xfrm>
            <a:off x="3281839" y="1261369"/>
            <a:ext cx="4228872" cy="1076003"/>
          </a:xfrm>
          <a:prstGeom prst="flowChartTerminator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4000" b="1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전략</a:t>
            </a:r>
          </a:p>
        </p:txBody>
      </p:sp>
      <p:sp>
        <p:nvSpPr>
          <p:cNvPr id="3" name="한쪽 모서리가 잘린 사각형 2"/>
          <p:cNvSpPr/>
          <p:nvPr/>
        </p:nvSpPr>
        <p:spPr>
          <a:xfrm>
            <a:off x="2367388" y="2595282"/>
            <a:ext cx="6037029" cy="638924"/>
          </a:xfrm>
          <a:prstGeom prst="snip1Rect">
            <a:avLst/>
          </a:pr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8000" tIns="258850" rIns="395914" bIns="258850" numCol="1" spcCol="1270" anchor="ctr" anchorCtr="0">
            <a:noAutofit/>
          </a:bodyPr>
          <a:lstStyle/>
          <a:p>
            <a:pPr algn="dist" defTabSz="3198313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ko-KR" altLang="en-US" sz="2400" spc="-3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Arial" panose="020B0604020202020204" pitchFamily="34" charset="0"/>
                <a:ea typeface="다음_Regular" panose="02000603060000000000" pitchFamily="2" charset="-127"/>
                <a:cs typeface="Arial" panose="020B0604020202020204" pitchFamily="34" charset="0"/>
              </a:rPr>
              <a:t>실체성신 역사</a:t>
            </a:r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2357015" y="2497511"/>
            <a:ext cx="657953" cy="834467"/>
          </a:xfrm>
          <a:prstGeom prst="rect">
            <a:avLst/>
          </a:prstGeom>
          <a:noFill/>
        </p:spPr>
        <p:txBody>
          <a:bodyPr lIns="68530" tIns="34265" rIns="68530" bIns="34265" anchor="ctr"/>
          <a:lstStyle>
            <a:lvl1pPr marL="513767" indent="-513767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13162" indent="-42813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200">
                <a:solidFill>
                  <a:schemeClr val="tx1"/>
                </a:solidFill>
                <a:latin typeface="+mn-lt"/>
              </a:defRPr>
            </a:lvl2pPr>
            <a:lvl3pPr marL="1712557" indent="-34251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</a:defRPr>
            </a:lvl3pPr>
            <a:lvl4pPr marL="2397580" indent="-342511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000">
                <a:solidFill>
                  <a:schemeClr val="tx1"/>
                </a:solidFill>
                <a:latin typeface="+mn-lt"/>
              </a:defRPr>
            </a:lvl4pPr>
            <a:lvl5pPr marL="3082602" indent="-342511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+mn-lt"/>
              </a:defRPr>
            </a:lvl5pPr>
            <a:lvl6pPr marL="3767625" indent="-342511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+mn-lt"/>
              </a:defRPr>
            </a:lvl6pPr>
            <a:lvl7pPr marL="4452648" indent="-342511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+mn-lt"/>
              </a:defRPr>
            </a:lvl7pPr>
            <a:lvl8pPr marL="5137671" indent="-342511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+mn-lt"/>
              </a:defRPr>
            </a:lvl8pPr>
            <a:lvl9pPr marL="5822693" indent="-342511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1369562" eaLnBrk="1" latinLnBrk="0" hangingPunct="1">
              <a:buFontTx/>
              <a:buNone/>
            </a:pPr>
            <a:r>
              <a:rPr kumimoji="1" lang="en-US" altLang="ko-KR" sz="2100" i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Arial" panose="020B0604020202020204" pitchFamily="34" charset="0"/>
                <a:ea typeface="다음_Regular" panose="02000603060000000000" pitchFamily="2" charset="-127"/>
                <a:cs typeface="Arial" panose="020B0604020202020204" pitchFamily="34" charset="0"/>
              </a:rPr>
              <a:t>1.</a:t>
            </a:r>
            <a:endParaRPr kumimoji="1" lang="ko-KR" altLang="en-US" sz="2100" i="1" dirty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Arial" panose="020B0604020202020204" pitchFamily="34" charset="0"/>
              <a:ea typeface="다음_Regular" panose="02000603060000000000" pitchFamily="2" charset="-127"/>
              <a:cs typeface="Arial" panose="020B0604020202020204" pitchFamily="34" charset="0"/>
            </a:endParaRPr>
          </a:p>
        </p:txBody>
      </p:sp>
      <p:sp>
        <p:nvSpPr>
          <p:cNvPr id="5" name="한쪽 모서리가 잘린 사각형 4"/>
          <p:cNvSpPr/>
          <p:nvPr/>
        </p:nvSpPr>
        <p:spPr>
          <a:xfrm>
            <a:off x="2367388" y="3556551"/>
            <a:ext cx="6037029" cy="638924"/>
          </a:xfrm>
          <a:prstGeom prst="snip1Rect">
            <a:avLst/>
          </a:pr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8000" tIns="258850" rIns="395914" bIns="258850" numCol="1" spcCol="1270" anchor="ctr" anchorCtr="0">
            <a:noAutofit/>
          </a:bodyPr>
          <a:lstStyle/>
          <a:p>
            <a:pPr algn="dist" defTabSz="3198313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ko-KR" altLang="en-US" sz="2400" spc="-300" dirty="0" err="1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Arial" panose="020B0604020202020204" pitchFamily="34" charset="0"/>
                <a:ea typeface="다음_Regular" panose="02000603060000000000" pitchFamily="2" charset="-127"/>
                <a:cs typeface="Arial" panose="020B0604020202020204" pitchFamily="34" charset="0"/>
              </a:rPr>
              <a:t>정심원</a:t>
            </a:r>
            <a:r>
              <a:rPr kumimoji="1" lang="ko-KR" altLang="en-US" sz="2400" spc="-3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Arial" panose="020B0604020202020204" pitchFamily="34" charset="0"/>
                <a:ea typeface="다음_Regular" panose="02000603060000000000" pitchFamily="2" charset="-127"/>
                <a:cs typeface="Arial" panose="020B0604020202020204" pitchFamily="34" charset="0"/>
              </a:rPr>
              <a:t> 특별기도회</a:t>
            </a: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2357015" y="3459892"/>
            <a:ext cx="657953" cy="834467"/>
          </a:xfrm>
          <a:prstGeom prst="rect">
            <a:avLst/>
          </a:prstGeom>
          <a:noFill/>
        </p:spPr>
        <p:txBody>
          <a:bodyPr lIns="68530" tIns="34265" rIns="68530" bIns="34265" anchor="ctr"/>
          <a:lstStyle>
            <a:lvl1pPr marL="513767" indent="-513767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13162" indent="-42813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200">
                <a:solidFill>
                  <a:schemeClr val="tx1"/>
                </a:solidFill>
                <a:latin typeface="+mn-lt"/>
              </a:defRPr>
            </a:lvl2pPr>
            <a:lvl3pPr marL="1712557" indent="-34251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</a:defRPr>
            </a:lvl3pPr>
            <a:lvl4pPr marL="2397580" indent="-342511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000">
                <a:solidFill>
                  <a:schemeClr val="tx1"/>
                </a:solidFill>
                <a:latin typeface="+mn-lt"/>
              </a:defRPr>
            </a:lvl4pPr>
            <a:lvl5pPr marL="3082602" indent="-342511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+mn-lt"/>
              </a:defRPr>
            </a:lvl5pPr>
            <a:lvl6pPr marL="3767625" indent="-342511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+mn-lt"/>
              </a:defRPr>
            </a:lvl6pPr>
            <a:lvl7pPr marL="4452648" indent="-342511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+mn-lt"/>
              </a:defRPr>
            </a:lvl7pPr>
            <a:lvl8pPr marL="5137671" indent="-342511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+mn-lt"/>
              </a:defRPr>
            </a:lvl8pPr>
            <a:lvl9pPr marL="5822693" indent="-342511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1369562" eaLnBrk="1" latinLnBrk="0" hangingPunct="1">
              <a:buFontTx/>
              <a:buNone/>
            </a:pPr>
            <a:r>
              <a:rPr kumimoji="1" lang="en-US" altLang="ko-KR" sz="2100" i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Arial" panose="020B0604020202020204" pitchFamily="34" charset="0"/>
                <a:ea typeface="다음_Regular" panose="02000603060000000000" pitchFamily="2" charset="-127"/>
                <a:cs typeface="Arial" panose="020B0604020202020204" pitchFamily="34" charset="0"/>
              </a:rPr>
              <a:t>2.</a:t>
            </a:r>
            <a:endParaRPr kumimoji="1" lang="ko-KR" altLang="en-US" sz="2100" i="1" dirty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Arial" panose="020B0604020202020204" pitchFamily="34" charset="0"/>
              <a:ea typeface="다음_Regular" panose="02000603060000000000" pitchFamily="2" charset="-127"/>
              <a:cs typeface="Arial" panose="020B0604020202020204" pitchFamily="34" charset="0"/>
            </a:endParaRPr>
          </a:p>
        </p:txBody>
      </p:sp>
      <p:sp>
        <p:nvSpPr>
          <p:cNvPr id="7" name="한쪽 모서리가 잘린 사각형 6"/>
          <p:cNvSpPr/>
          <p:nvPr/>
        </p:nvSpPr>
        <p:spPr>
          <a:xfrm>
            <a:off x="2367388" y="4517821"/>
            <a:ext cx="6037029" cy="638924"/>
          </a:xfrm>
          <a:prstGeom prst="snip1Rect">
            <a:avLst/>
          </a:pr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8000" tIns="258850" rIns="395914" bIns="258850" numCol="1" spcCol="1270" anchor="ctr" anchorCtr="0">
            <a:noAutofit/>
          </a:bodyPr>
          <a:lstStyle/>
          <a:p>
            <a:pPr algn="dist" defTabSz="3198313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ko-KR" altLang="en-US" sz="2400" spc="-30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Arial" panose="020B0604020202020204" pitchFamily="34" charset="0"/>
                <a:ea typeface="다음_Regular" panose="02000603060000000000" pitchFamily="2" charset="-127"/>
                <a:cs typeface="Arial" panose="020B0604020202020204" pitchFamily="34" charset="0"/>
              </a:rPr>
              <a:t>신종족메시아 종</a:t>
            </a:r>
            <a:r>
              <a:rPr kumimoji="1" lang="en-US" altLang="ko-KR" sz="2400" spc="-30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Arial" panose="020B0604020202020204" pitchFamily="34" charset="0"/>
                <a:ea typeface="다음_Regular" panose="02000603060000000000" pitchFamily="2" charset="-127"/>
                <a:cs typeface="Arial" panose="020B0604020202020204" pitchFamily="34" charset="0"/>
              </a:rPr>
              <a:t>·</a:t>
            </a:r>
            <a:r>
              <a:rPr kumimoji="1" lang="ko-KR" altLang="en-US" sz="2400" spc="-30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Arial" panose="020B0604020202020204" pitchFamily="34" charset="0"/>
                <a:ea typeface="다음_Regular" panose="02000603060000000000" pitchFamily="2" charset="-127"/>
                <a:cs typeface="Arial" panose="020B0604020202020204" pitchFamily="34" charset="0"/>
              </a:rPr>
              <a:t>횡 </a:t>
            </a:r>
            <a:r>
              <a:rPr kumimoji="1" lang="en-US" altLang="ko-KR" sz="2400" spc="-30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Arial" panose="020B0604020202020204" pitchFamily="34" charset="0"/>
                <a:ea typeface="다음_Regular" panose="02000603060000000000" pitchFamily="2" charset="-127"/>
                <a:cs typeface="Arial" panose="020B0604020202020204" pitchFamily="34" charset="0"/>
              </a:rPr>
              <a:t>430</a:t>
            </a:r>
            <a:r>
              <a:rPr kumimoji="1" lang="ko-KR" altLang="en-US" sz="2400" spc="-30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Arial" panose="020B0604020202020204" pitchFamily="34" charset="0"/>
                <a:ea typeface="다음_Regular" panose="02000603060000000000" pitchFamily="2" charset="-127"/>
                <a:cs typeface="Arial" panose="020B0604020202020204" pitchFamily="34" charset="0"/>
              </a:rPr>
              <a:t>가정 승리</a:t>
            </a:r>
            <a:endParaRPr kumimoji="1" lang="ko-KR" altLang="en-US" sz="2400" spc="-300" dirty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Arial" panose="020B0604020202020204" pitchFamily="34" charset="0"/>
              <a:ea typeface="다음_Regular" panose="02000603060000000000" pitchFamily="2" charset="-127"/>
              <a:cs typeface="Arial" panose="020B0604020202020204" pitchFamily="34" charset="0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2357015" y="4422273"/>
            <a:ext cx="657953" cy="834467"/>
          </a:xfrm>
          <a:prstGeom prst="rect">
            <a:avLst/>
          </a:prstGeom>
          <a:noFill/>
        </p:spPr>
        <p:txBody>
          <a:bodyPr lIns="68530" tIns="34265" rIns="68530" bIns="34265" anchor="ctr"/>
          <a:lstStyle>
            <a:lvl1pPr marL="513767" indent="-513767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13162" indent="-42813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200">
                <a:solidFill>
                  <a:schemeClr val="tx1"/>
                </a:solidFill>
                <a:latin typeface="+mn-lt"/>
              </a:defRPr>
            </a:lvl2pPr>
            <a:lvl3pPr marL="1712557" indent="-34251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</a:defRPr>
            </a:lvl3pPr>
            <a:lvl4pPr marL="2397580" indent="-342511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000">
                <a:solidFill>
                  <a:schemeClr val="tx1"/>
                </a:solidFill>
                <a:latin typeface="+mn-lt"/>
              </a:defRPr>
            </a:lvl4pPr>
            <a:lvl5pPr marL="3082602" indent="-342511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+mn-lt"/>
              </a:defRPr>
            </a:lvl5pPr>
            <a:lvl6pPr marL="3767625" indent="-342511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+mn-lt"/>
              </a:defRPr>
            </a:lvl6pPr>
            <a:lvl7pPr marL="4452648" indent="-342511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+mn-lt"/>
              </a:defRPr>
            </a:lvl7pPr>
            <a:lvl8pPr marL="5137671" indent="-342511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+mn-lt"/>
              </a:defRPr>
            </a:lvl8pPr>
            <a:lvl9pPr marL="5822693" indent="-342511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1369562" eaLnBrk="1" latinLnBrk="0" hangingPunct="1">
              <a:buFontTx/>
              <a:buNone/>
            </a:pPr>
            <a:r>
              <a:rPr kumimoji="1" lang="en-US" altLang="ko-KR" sz="2100" i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Arial" panose="020B0604020202020204" pitchFamily="34" charset="0"/>
                <a:ea typeface="다음_Regular" panose="02000603060000000000" pitchFamily="2" charset="-127"/>
                <a:cs typeface="Arial" panose="020B0604020202020204" pitchFamily="34" charset="0"/>
              </a:rPr>
              <a:t>3.</a:t>
            </a:r>
            <a:endParaRPr kumimoji="1" lang="ko-KR" altLang="en-US" sz="2100" i="1" dirty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Arial" panose="020B0604020202020204" pitchFamily="34" charset="0"/>
              <a:ea typeface="다음_Regular" panose="02000603060000000000" pitchFamily="2" charset="-127"/>
              <a:cs typeface="Arial" panose="020B0604020202020204" pitchFamily="34" charset="0"/>
            </a:endParaRPr>
          </a:p>
        </p:txBody>
      </p:sp>
      <p:sp>
        <p:nvSpPr>
          <p:cNvPr id="9" name="한쪽 모서리가 잘린 사각형 8"/>
          <p:cNvSpPr/>
          <p:nvPr/>
        </p:nvSpPr>
        <p:spPr>
          <a:xfrm>
            <a:off x="2367388" y="5479088"/>
            <a:ext cx="6037029" cy="638924"/>
          </a:xfrm>
          <a:prstGeom prst="snip1Rect">
            <a:avLst/>
          </a:pr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8000" tIns="258850" rIns="395914" bIns="258850" numCol="1" spcCol="1270" anchor="ctr" anchorCtr="0">
            <a:noAutofit/>
          </a:bodyPr>
          <a:lstStyle/>
          <a:p>
            <a:pPr algn="dist" defTabSz="3198313" fontAlgn="base">
              <a:spcBef>
                <a:spcPct val="0"/>
              </a:spcBef>
              <a:spcAft>
                <a:spcPct val="35000"/>
              </a:spcAft>
            </a:pPr>
            <a:r>
              <a:rPr kumimoji="1" lang="ko-KR" altLang="en-US" sz="2400" spc="-3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Arial" panose="020B0604020202020204" pitchFamily="34" charset="0"/>
                <a:ea typeface="다음_Regular" panose="02000603060000000000" pitchFamily="2" charset="-127"/>
                <a:cs typeface="Arial" panose="020B0604020202020204" pitchFamily="34" charset="0"/>
              </a:rPr>
              <a:t>훈독가정교회 </a:t>
            </a:r>
            <a:r>
              <a:rPr kumimoji="1" lang="ko-KR" altLang="en-US" sz="2400" spc="-300" dirty="0" err="1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Arial" panose="020B0604020202020204" pitchFamily="34" charset="0"/>
                <a:ea typeface="다음_Regular" panose="02000603060000000000" pitchFamily="2" charset="-127"/>
                <a:cs typeface="Arial" panose="020B0604020202020204" pitchFamily="34" charset="0"/>
              </a:rPr>
              <a:t>훈독회</a:t>
            </a:r>
            <a:endParaRPr kumimoji="1" lang="ko-KR" altLang="en-US" sz="2400" spc="-300" dirty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Arial" panose="020B0604020202020204" pitchFamily="34" charset="0"/>
              <a:ea typeface="다음_Regular" panose="02000603060000000000" pitchFamily="2" charset="-127"/>
              <a:cs typeface="Arial" panose="020B0604020202020204" pitchFamily="34" charset="0"/>
            </a:endParaRPr>
          </a:p>
        </p:txBody>
      </p:sp>
      <p:sp>
        <p:nvSpPr>
          <p:cNvPr id="10" name="내용 개체 틀 2"/>
          <p:cNvSpPr txBox="1">
            <a:spLocks/>
          </p:cNvSpPr>
          <p:nvPr/>
        </p:nvSpPr>
        <p:spPr>
          <a:xfrm>
            <a:off x="2357015" y="5384654"/>
            <a:ext cx="657953" cy="834467"/>
          </a:xfrm>
          <a:prstGeom prst="rect">
            <a:avLst/>
          </a:prstGeom>
          <a:noFill/>
        </p:spPr>
        <p:txBody>
          <a:bodyPr lIns="68530" tIns="34265" rIns="68530" bIns="34265" anchor="ctr"/>
          <a:lstStyle>
            <a:lvl1pPr marL="513767" indent="-513767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13162" indent="-42813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200">
                <a:solidFill>
                  <a:schemeClr val="tx1"/>
                </a:solidFill>
                <a:latin typeface="+mn-lt"/>
              </a:defRPr>
            </a:lvl2pPr>
            <a:lvl3pPr marL="1712557" indent="-34251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</a:defRPr>
            </a:lvl3pPr>
            <a:lvl4pPr marL="2397580" indent="-342511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000">
                <a:solidFill>
                  <a:schemeClr val="tx1"/>
                </a:solidFill>
                <a:latin typeface="+mn-lt"/>
              </a:defRPr>
            </a:lvl4pPr>
            <a:lvl5pPr marL="3082602" indent="-342511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+mn-lt"/>
              </a:defRPr>
            </a:lvl5pPr>
            <a:lvl6pPr marL="3767625" indent="-342511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+mn-lt"/>
              </a:defRPr>
            </a:lvl6pPr>
            <a:lvl7pPr marL="4452648" indent="-342511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+mn-lt"/>
              </a:defRPr>
            </a:lvl7pPr>
            <a:lvl8pPr marL="5137671" indent="-342511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+mn-lt"/>
              </a:defRPr>
            </a:lvl8pPr>
            <a:lvl9pPr marL="5822693" indent="-342511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1369562" eaLnBrk="1" latinLnBrk="0" hangingPunct="1">
              <a:buFontTx/>
              <a:buNone/>
            </a:pPr>
            <a:r>
              <a:rPr kumimoji="1" lang="en-US" altLang="ko-KR" sz="2100" i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Arial" panose="020B0604020202020204" pitchFamily="34" charset="0"/>
                <a:ea typeface="다음_Regular" panose="02000603060000000000" pitchFamily="2" charset="-127"/>
                <a:cs typeface="Arial" panose="020B0604020202020204" pitchFamily="34" charset="0"/>
              </a:rPr>
              <a:t>4.</a:t>
            </a:r>
            <a:endParaRPr kumimoji="1" lang="ko-KR" altLang="en-US" sz="2100" i="1" dirty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Arial" panose="020B0604020202020204" pitchFamily="34" charset="0"/>
              <a:ea typeface="다음_Regular" panose="02000603060000000000" pitchFamily="2" charset="-127"/>
              <a:cs typeface="Arial" panose="020B0604020202020204" pitchFamily="34" charset="0"/>
            </a:endParaRPr>
          </a:p>
        </p:txBody>
      </p:sp>
      <p:sp>
        <p:nvSpPr>
          <p:cNvPr id="11" name="한쪽 모서리가 잘린 사각형 10"/>
          <p:cNvSpPr/>
          <p:nvPr/>
        </p:nvSpPr>
        <p:spPr>
          <a:xfrm>
            <a:off x="2367388" y="6440356"/>
            <a:ext cx="6037029" cy="638924"/>
          </a:xfrm>
          <a:prstGeom prst="snip1Rect">
            <a:avLst/>
          </a:pr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8000" tIns="258850" rIns="395914" bIns="258850" numCol="1" spcCol="1270" anchor="ctr" anchorCtr="0">
            <a:noAutofit/>
          </a:bodyPr>
          <a:lstStyle/>
          <a:p>
            <a:pPr algn="dist" defTabSz="3198313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ko-KR" altLang="en-US" sz="2400" spc="-300" dirty="0" err="1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Arial" panose="020B0604020202020204" pitchFamily="34" charset="0"/>
                <a:ea typeface="다음_Regular" panose="02000603060000000000" pitchFamily="2" charset="-127"/>
                <a:cs typeface="Arial" panose="020B0604020202020204" pitchFamily="34" charset="0"/>
              </a:rPr>
              <a:t>사상격파</a:t>
            </a:r>
            <a:r>
              <a:rPr kumimoji="1" lang="en-US" altLang="ko-KR" sz="2400" spc="-3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Arial" panose="020B0604020202020204" pitchFamily="34" charset="0"/>
                <a:ea typeface="다음_Regular" panose="02000603060000000000" pitchFamily="2" charset="-127"/>
                <a:cs typeface="Arial" panose="020B0604020202020204" pitchFamily="34" charset="0"/>
              </a:rPr>
              <a:t>:</a:t>
            </a:r>
            <a:r>
              <a:rPr kumimoji="1" lang="ko-KR" altLang="en-US" sz="2400" spc="-3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Arial" panose="020B0604020202020204" pitchFamily="34" charset="0"/>
                <a:ea typeface="다음_Regular" panose="02000603060000000000" pitchFamily="2" charset="-127"/>
                <a:cs typeface="Arial" panose="020B0604020202020204" pitchFamily="34" charset="0"/>
              </a:rPr>
              <a:t>대국민교육</a:t>
            </a:r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2357015" y="6347035"/>
            <a:ext cx="657953" cy="834467"/>
          </a:xfrm>
          <a:prstGeom prst="rect">
            <a:avLst/>
          </a:prstGeom>
          <a:noFill/>
        </p:spPr>
        <p:txBody>
          <a:bodyPr lIns="68530" tIns="34265" rIns="68530" bIns="34265" anchor="ctr"/>
          <a:lstStyle>
            <a:lvl1pPr marL="513767" indent="-513767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13162" indent="-42813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200">
                <a:solidFill>
                  <a:schemeClr val="tx1"/>
                </a:solidFill>
                <a:latin typeface="+mn-lt"/>
              </a:defRPr>
            </a:lvl2pPr>
            <a:lvl3pPr marL="1712557" indent="-34251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</a:defRPr>
            </a:lvl3pPr>
            <a:lvl4pPr marL="2397580" indent="-342511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000">
                <a:solidFill>
                  <a:schemeClr val="tx1"/>
                </a:solidFill>
                <a:latin typeface="+mn-lt"/>
              </a:defRPr>
            </a:lvl4pPr>
            <a:lvl5pPr marL="3082602" indent="-342511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+mn-lt"/>
              </a:defRPr>
            </a:lvl5pPr>
            <a:lvl6pPr marL="3767625" indent="-342511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+mn-lt"/>
              </a:defRPr>
            </a:lvl6pPr>
            <a:lvl7pPr marL="4452648" indent="-342511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+mn-lt"/>
              </a:defRPr>
            </a:lvl7pPr>
            <a:lvl8pPr marL="5137671" indent="-342511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+mn-lt"/>
              </a:defRPr>
            </a:lvl8pPr>
            <a:lvl9pPr marL="5822693" indent="-342511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1369562" eaLnBrk="1" latinLnBrk="0" hangingPunct="1">
              <a:buFontTx/>
              <a:buNone/>
            </a:pPr>
            <a:r>
              <a:rPr kumimoji="1" lang="en-US" altLang="ko-KR" sz="2100" i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Arial" panose="020B0604020202020204" pitchFamily="34" charset="0"/>
                <a:ea typeface="다음_Regular" panose="02000603060000000000" pitchFamily="2" charset="-127"/>
                <a:cs typeface="Arial" panose="020B0604020202020204" pitchFamily="34" charset="0"/>
              </a:rPr>
              <a:t>5.</a:t>
            </a:r>
            <a:endParaRPr kumimoji="1" lang="ko-KR" altLang="en-US" sz="2100" i="1" dirty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Arial" panose="020B0604020202020204" pitchFamily="34" charset="0"/>
              <a:ea typeface="다음_Regular" panose="02000603060000000000" pitchFamily="2" charset="-127"/>
              <a:cs typeface="Arial" panose="020B0604020202020204" pitchFamily="34" charset="0"/>
            </a:endParaRPr>
          </a:p>
        </p:txBody>
      </p:sp>
      <p:sp>
        <p:nvSpPr>
          <p:cNvPr id="13" name="한쪽 모서리가 잘린 사각형 12"/>
          <p:cNvSpPr/>
          <p:nvPr/>
        </p:nvSpPr>
        <p:spPr>
          <a:xfrm>
            <a:off x="2367388" y="7401624"/>
            <a:ext cx="6037029" cy="638924"/>
          </a:xfrm>
          <a:prstGeom prst="snip1Rect">
            <a:avLst/>
          </a:pr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8000" tIns="258850" rIns="395914" bIns="258850" numCol="1" spcCol="1270" anchor="ctr" anchorCtr="0">
            <a:noAutofit/>
          </a:bodyPr>
          <a:lstStyle/>
          <a:p>
            <a:pPr algn="dist" defTabSz="3198313" fontAlgn="base">
              <a:spcBef>
                <a:spcPct val="0"/>
              </a:spcBef>
              <a:spcAft>
                <a:spcPct val="35000"/>
              </a:spcAft>
            </a:pPr>
            <a:r>
              <a:rPr kumimoji="1" lang="ko-KR" altLang="en-US" sz="2400" spc="-3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Arial" panose="020B0604020202020204" pitchFamily="34" charset="0"/>
                <a:ea typeface="다음_Regular" panose="02000603060000000000" pitchFamily="2" charset="-127"/>
                <a:cs typeface="Arial" panose="020B0604020202020204" pitchFamily="34" charset="0"/>
              </a:rPr>
              <a:t>문화격파</a:t>
            </a:r>
            <a:r>
              <a:rPr kumimoji="1" lang="en-US" altLang="ko-KR" sz="2400" spc="-3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Arial" panose="020B0604020202020204" pitchFamily="34" charset="0"/>
                <a:ea typeface="다음_Regular" panose="02000603060000000000" pitchFamily="2" charset="-127"/>
                <a:cs typeface="Arial" panose="020B0604020202020204" pitchFamily="34" charset="0"/>
              </a:rPr>
              <a:t>: </a:t>
            </a:r>
            <a:r>
              <a:rPr kumimoji="1" lang="ko-KR" altLang="en-US" sz="2400" spc="-3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Arial" panose="020B0604020202020204" pitchFamily="34" charset="0"/>
                <a:ea typeface="다음_Regular" panose="02000603060000000000" pitchFamily="2" charset="-127"/>
                <a:cs typeface="Arial" panose="020B0604020202020204" pitchFamily="34" charset="0"/>
              </a:rPr>
              <a:t>위하는 참사랑 실천</a:t>
            </a:r>
          </a:p>
        </p:txBody>
      </p:sp>
      <p:sp>
        <p:nvSpPr>
          <p:cNvPr id="14" name="내용 개체 틀 2"/>
          <p:cNvSpPr txBox="1">
            <a:spLocks/>
          </p:cNvSpPr>
          <p:nvPr/>
        </p:nvSpPr>
        <p:spPr>
          <a:xfrm>
            <a:off x="2357015" y="7309416"/>
            <a:ext cx="657953" cy="834467"/>
          </a:xfrm>
          <a:prstGeom prst="rect">
            <a:avLst/>
          </a:prstGeom>
          <a:noFill/>
        </p:spPr>
        <p:txBody>
          <a:bodyPr lIns="68530" tIns="34265" rIns="68530" bIns="34265" anchor="ctr"/>
          <a:lstStyle>
            <a:lvl1pPr marL="513767" indent="-513767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13162" indent="-42813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200">
                <a:solidFill>
                  <a:schemeClr val="tx1"/>
                </a:solidFill>
                <a:latin typeface="+mn-lt"/>
              </a:defRPr>
            </a:lvl2pPr>
            <a:lvl3pPr marL="1712557" indent="-34251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</a:defRPr>
            </a:lvl3pPr>
            <a:lvl4pPr marL="2397580" indent="-342511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000">
                <a:solidFill>
                  <a:schemeClr val="tx1"/>
                </a:solidFill>
                <a:latin typeface="+mn-lt"/>
              </a:defRPr>
            </a:lvl4pPr>
            <a:lvl5pPr marL="3082602" indent="-342511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+mn-lt"/>
              </a:defRPr>
            </a:lvl5pPr>
            <a:lvl6pPr marL="3767625" indent="-342511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+mn-lt"/>
              </a:defRPr>
            </a:lvl6pPr>
            <a:lvl7pPr marL="4452648" indent="-342511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+mn-lt"/>
              </a:defRPr>
            </a:lvl7pPr>
            <a:lvl8pPr marL="5137671" indent="-342511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+mn-lt"/>
              </a:defRPr>
            </a:lvl8pPr>
            <a:lvl9pPr marL="5822693" indent="-342511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1369562" eaLnBrk="1" latinLnBrk="0" hangingPunct="1">
              <a:buFontTx/>
              <a:buNone/>
            </a:pPr>
            <a:r>
              <a:rPr kumimoji="1" lang="en-US" altLang="ko-KR" sz="2100" i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Arial" panose="020B0604020202020204" pitchFamily="34" charset="0"/>
                <a:ea typeface="다음_Regular" panose="02000603060000000000" pitchFamily="2" charset="-127"/>
                <a:cs typeface="Arial" panose="020B0604020202020204" pitchFamily="34" charset="0"/>
              </a:rPr>
              <a:t>6.</a:t>
            </a:r>
            <a:endParaRPr kumimoji="1" lang="ko-KR" altLang="en-US" sz="2100" i="1" dirty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Arial" panose="020B0604020202020204" pitchFamily="34" charset="0"/>
              <a:ea typeface="다음_Regular" panose="02000603060000000000" pitchFamily="2" charset="-127"/>
              <a:cs typeface="Arial" panose="020B0604020202020204" pitchFamily="34" charset="0"/>
            </a:endParaRPr>
          </a:p>
        </p:txBody>
      </p:sp>
      <p:sp>
        <p:nvSpPr>
          <p:cNvPr id="16" name="한쪽 모서리가 잘린 사각형 15"/>
          <p:cNvSpPr/>
          <p:nvPr/>
        </p:nvSpPr>
        <p:spPr>
          <a:xfrm>
            <a:off x="2377761" y="8357233"/>
            <a:ext cx="6037029" cy="638924"/>
          </a:xfrm>
          <a:prstGeom prst="snip1Rect">
            <a:avLst/>
          </a:pr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8000" tIns="258850" rIns="395914" bIns="258850" numCol="1" spcCol="1270" anchor="ctr" anchorCtr="0">
            <a:noAutofit/>
          </a:bodyPr>
          <a:lstStyle/>
          <a:p>
            <a:pPr algn="dist" defTabSz="3198313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ko-KR" altLang="en-US" sz="2400" spc="-3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Arial" panose="020B0604020202020204" pitchFamily="34" charset="0"/>
                <a:ea typeface="다음_Regular" panose="02000603060000000000" pitchFamily="2" charset="-127"/>
                <a:cs typeface="Arial" panose="020B0604020202020204" pitchFamily="34" charset="0"/>
              </a:rPr>
              <a:t>혈통격파</a:t>
            </a:r>
            <a:r>
              <a:rPr kumimoji="1" lang="en-US" altLang="ko-KR" sz="2400" spc="-3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Arial" panose="020B0604020202020204" pitchFamily="34" charset="0"/>
                <a:ea typeface="다음_Regular" panose="02000603060000000000" pitchFamily="2" charset="-127"/>
                <a:cs typeface="Arial" panose="020B0604020202020204" pitchFamily="34" charset="0"/>
              </a:rPr>
              <a:t>: </a:t>
            </a:r>
            <a:r>
              <a:rPr kumimoji="1" lang="ko-KR" altLang="en-US" sz="2400" spc="-3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Arial" panose="020B0604020202020204" pitchFamily="34" charset="0"/>
                <a:ea typeface="다음_Regular" panose="02000603060000000000" pitchFamily="2" charset="-127"/>
                <a:cs typeface="Arial" panose="020B0604020202020204" pitchFamily="34" charset="0"/>
              </a:rPr>
              <a:t>축복결혼운동</a:t>
            </a:r>
          </a:p>
        </p:txBody>
      </p:sp>
      <p:sp>
        <p:nvSpPr>
          <p:cNvPr id="17" name="내용 개체 틀 2"/>
          <p:cNvSpPr txBox="1">
            <a:spLocks/>
          </p:cNvSpPr>
          <p:nvPr/>
        </p:nvSpPr>
        <p:spPr>
          <a:xfrm>
            <a:off x="2367388" y="8271797"/>
            <a:ext cx="657953" cy="834467"/>
          </a:xfrm>
          <a:prstGeom prst="rect">
            <a:avLst/>
          </a:prstGeom>
          <a:noFill/>
        </p:spPr>
        <p:txBody>
          <a:bodyPr lIns="68530" tIns="34265" rIns="68530" bIns="34265" anchor="ctr"/>
          <a:lstStyle>
            <a:lvl1pPr marL="513767" indent="-513767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13162" indent="-42813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200">
                <a:solidFill>
                  <a:schemeClr val="tx1"/>
                </a:solidFill>
                <a:latin typeface="+mn-lt"/>
              </a:defRPr>
            </a:lvl2pPr>
            <a:lvl3pPr marL="1712557" indent="-34251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</a:defRPr>
            </a:lvl3pPr>
            <a:lvl4pPr marL="2397580" indent="-342511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000">
                <a:solidFill>
                  <a:schemeClr val="tx1"/>
                </a:solidFill>
                <a:latin typeface="+mn-lt"/>
              </a:defRPr>
            </a:lvl4pPr>
            <a:lvl5pPr marL="3082602" indent="-342511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+mn-lt"/>
              </a:defRPr>
            </a:lvl5pPr>
            <a:lvl6pPr marL="3767625" indent="-342511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+mn-lt"/>
              </a:defRPr>
            </a:lvl6pPr>
            <a:lvl7pPr marL="4452648" indent="-342511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+mn-lt"/>
              </a:defRPr>
            </a:lvl7pPr>
            <a:lvl8pPr marL="5137671" indent="-342511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+mn-lt"/>
              </a:defRPr>
            </a:lvl8pPr>
            <a:lvl9pPr marL="5822693" indent="-342511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1369562" eaLnBrk="1" latinLnBrk="0" hangingPunct="1">
              <a:buFontTx/>
              <a:buNone/>
            </a:pPr>
            <a:r>
              <a:rPr kumimoji="1" lang="en-US" altLang="ko-KR" sz="2100" i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Arial" panose="020B0604020202020204" pitchFamily="34" charset="0"/>
                <a:ea typeface="다음_Regular" panose="02000603060000000000" pitchFamily="2" charset="-127"/>
                <a:cs typeface="Arial" panose="020B0604020202020204" pitchFamily="34" charset="0"/>
              </a:rPr>
              <a:t>7.</a:t>
            </a:r>
            <a:endParaRPr kumimoji="1" lang="ko-KR" altLang="en-US" sz="2100" i="1" dirty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Arial" panose="020B0604020202020204" pitchFamily="34" charset="0"/>
              <a:ea typeface="다음_Regular" panose="02000603060000000000" pitchFamily="2" charset="-127"/>
              <a:cs typeface="Arial" panose="020B0604020202020204" pitchFamily="34" charset="0"/>
            </a:endParaRPr>
          </a:p>
        </p:txBody>
      </p:sp>
      <p:sp>
        <p:nvSpPr>
          <p:cNvPr id="18" name="한쪽 모서리가 잘린 사각형 17"/>
          <p:cNvSpPr/>
          <p:nvPr/>
        </p:nvSpPr>
        <p:spPr>
          <a:xfrm>
            <a:off x="2377761" y="9318499"/>
            <a:ext cx="6037029" cy="638924"/>
          </a:xfrm>
          <a:prstGeom prst="snip1Rect">
            <a:avLst/>
          </a:pr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8000" tIns="258850" rIns="395914" bIns="258850" numCol="1" spcCol="1270" anchor="ctr" anchorCtr="0">
            <a:noAutofit/>
          </a:bodyPr>
          <a:lstStyle/>
          <a:p>
            <a:pPr algn="dist" defTabSz="3198313" fontAlgn="base">
              <a:spcBef>
                <a:spcPct val="0"/>
              </a:spcBef>
              <a:spcAft>
                <a:spcPct val="35000"/>
              </a:spcAft>
            </a:pPr>
            <a:r>
              <a:rPr kumimoji="1" lang="ko-KR" altLang="en-US" sz="2400" spc="-300" dirty="0" err="1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Arial" panose="020B0604020202020204" pitchFamily="34" charset="0"/>
                <a:ea typeface="다음_Regular" panose="02000603060000000000" pitchFamily="2" charset="-127"/>
                <a:cs typeface="Arial" panose="020B0604020202020204" pitchFamily="34" charset="0"/>
              </a:rPr>
              <a:t>지속가능한</a:t>
            </a:r>
            <a:r>
              <a:rPr kumimoji="1" lang="ko-KR" altLang="en-US" sz="2400" spc="-3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Arial" panose="020B0604020202020204" pitchFamily="34" charset="0"/>
                <a:ea typeface="다음_Regular" panose="02000603060000000000" pitchFamily="2" charset="-127"/>
                <a:cs typeface="Arial" panose="020B0604020202020204" pitchFamily="34" charset="0"/>
              </a:rPr>
              <a:t> 경제기반 구축</a:t>
            </a:r>
          </a:p>
        </p:txBody>
      </p:sp>
      <p:sp>
        <p:nvSpPr>
          <p:cNvPr id="19" name="내용 개체 틀 2"/>
          <p:cNvSpPr txBox="1">
            <a:spLocks/>
          </p:cNvSpPr>
          <p:nvPr/>
        </p:nvSpPr>
        <p:spPr>
          <a:xfrm>
            <a:off x="2367388" y="9234176"/>
            <a:ext cx="657953" cy="834467"/>
          </a:xfrm>
          <a:prstGeom prst="rect">
            <a:avLst/>
          </a:prstGeom>
          <a:noFill/>
        </p:spPr>
        <p:txBody>
          <a:bodyPr lIns="68530" tIns="34265" rIns="68530" bIns="34265" anchor="ctr"/>
          <a:lstStyle>
            <a:lvl1pPr marL="513767" indent="-513767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13162" indent="-42813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200">
                <a:solidFill>
                  <a:schemeClr val="tx1"/>
                </a:solidFill>
                <a:latin typeface="+mn-lt"/>
              </a:defRPr>
            </a:lvl2pPr>
            <a:lvl3pPr marL="1712557" indent="-34251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</a:defRPr>
            </a:lvl3pPr>
            <a:lvl4pPr marL="2397580" indent="-342511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000">
                <a:solidFill>
                  <a:schemeClr val="tx1"/>
                </a:solidFill>
                <a:latin typeface="+mn-lt"/>
              </a:defRPr>
            </a:lvl4pPr>
            <a:lvl5pPr marL="3082602" indent="-342511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+mn-lt"/>
              </a:defRPr>
            </a:lvl5pPr>
            <a:lvl6pPr marL="3767625" indent="-342511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+mn-lt"/>
              </a:defRPr>
            </a:lvl6pPr>
            <a:lvl7pPr marL="4452648" indent="-342511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+mn-lt"/>
              </a:defRPr>
            </a:lvl7pPr>
            <a:lvl8pPr marL="5137671" indent="-342511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+mn-lt"/>
              </a:defRPr>
            </a:lvl8pPr>
            <a:lvl9pPr marL="5822693" indent="-342511" algn="l" rtl="0" fontAlgn="base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1369562" eaLnBrk="1" latinLnBrk="0" hangingPunct="1">
              <a:buFontTx/>
              <a:buNone/>
            </a:pPr>
            <a:r>
              <a:rPr kumimoji="1" lang="en-US" altLang="ko-KR" sz="2100" i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Arial" panose="020B0604020202020204" pitchFamily="34" charset="0"/>
                <a:ea typeface="다음_Regular" panose="02000603060000000000" pitchFamily="2" charset="-127"/>
                <a:cs typeface="Arial" panose="020B0604020202020204" pitchFamily="34" charset="0"/>
              </a:rPr>
              <a:t>8.</a:t>
            </a:r>
            <a:endParaRPr kumimoji="1" lang="ko-KR" altLang="en-US" sz="2100" i="1" dirty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Arial" panose="020B0604020202020204" pitchFamily="34" charset="0"/>
              <a:ea typeface="다음_Regular" panose="02000603060000000000" pitchFamily="2" charset="-127"/>
              <a:cs typeface="Arial" panose="020B0604020202020204" pitchFamily="34" charset="0"/>
            </a:endParaRPr>
          </a:p>
        </p:txBody>
      </p:sp>
      <p:sp>
        <p:nvSpPr>
          <p:cNvPr id="23" name="순서도: 수행의 시작/종료 22"/>
          <p:cNvSpPr/>
          <p:nvPr/>
        </p:nvSpPr>
        <p:spPr>
          <a:xfrm>
            <a:off x="11483788" y="1268588"/>
            <a:ext cx="5042646" cy="1076003"/>
          </a:xfrm>
          <a:prstGeom prst="flowChartTerminator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4000" b="1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가정교회 </a:t>
            </a:r>
            <a:r>
              <a:rPr lang="ko-KR" altLang="en-US" sz="4000" b="1" dirty="0" err="1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통반안착</a:t>
            </a:r>
            <a:endParaRPr lang="ko-KR" altLang="en-US" sz="4000" b="1" dirty="0">
              <a:ln>
                <a:solidFill>
                  <a:schemeClr val="tx1"/>
                </a:solidFill>
              </a:ln>
              <a:solidFill>
                <a:prstClr val="black"/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sp>
        <p:nvSpPr>
          <p:cNvPr id="27" name="이등변 삼각형 26"/>
          <p:cNvSpPr/>
          <p:nvPr/>
        </p:nvSpPr>
        <p:spPr>
          <a:xfrm rot="5400000">
            <a:off x="7902450" y="7230219"/>
            <a:ext cx="3510590" cy="1930866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모서리가 둥근 직사각형 27"/>
          <p:cNvSpPr/>
          <p:nvPr/>
        </p:nvSpPr>
        <p:spPr>
          <a:xfrm>
            <a:off x="10340788" y="2717532"/>
            <a:ext cx="7328647" cy="332451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err="1">
                <a:solidFill>
                  <a:schemeClr val="tx1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영적기대</a:t>
            </a:r>
            <a:r>
              <a:rPr lang="ko-KR" altLang="en-US" sz="4000" b="1" dirty="0">
                <a:solidFill>
                  <a:schemeClr val="tx1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 조성</a:t>
            </a:r>
            <a:r>
              <a:rPr lang="en-US" altLang="ko-KR" sz="4000" b="1" dirty="0">
                <a:solidFill>
                  <a:schemeClr val="tx1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!</a:t>
            </a:r>
          </a:p>
          <a:p>
            <a:pPr algn="ctr"/>
            <a:endParaRPr lang="en-US" altLang="ko-KR" sz="4000" b="1" dirty="0">
              <a:solidFill>
                <a:schemeClr val="tx1"/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algn="ctr"/>
            <a:r>
              <a:rPr lang="ko-KR" altLang="en-US" sz="4000" b="1" dirty="0" err="1">
                <a:solidFill>
                  <a:schemeClr val="tx1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신종족메시아</a:t>
            </a:r>
            <a:r>
              <a:rPr lang="ko-KR" altLang="en-US" sz="4000" b="1" dirty="0">
                <a:solidFill>
                  <a:schemeClr val="tx1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 승리</a:t>
            </a:r>
            <a:r>
              <a:rPr lang="en-US" altLang="ko-KR" sz="4000" b="1" dirty="0">
                <a:solidFill>
                  <a:schemeClr val="tx1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!</a:t>
            </a:r>
          </a:p>
        </p:txBody>
      </p:sp>
      <p:sp>
        <p:nvSpPr>
          <p:cNvPr id="29" name="모서리가 둥근 직사각형 28"/>
          <p:cNvSpPr/>
          <p:nvPr/>
        </p:nvSpPr>
        <p:spPr>
          <a:xfrm>
            <a:off x="10353851" y="6498778"/>
            <a:ext cx="7328647" cy="332451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err="1">
                <a:solidFill>
                  <a:schemeClr val="tx1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신통일한국</a:t>
            </a:r>
            <a:r>
              <a:rPr lang="ko-KR" altLang="en-US" sz="4000" b="1" dirty="0">
                <a:solidFill>
                  <a:schemeClr val="tx1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 개문안착</a:t>
            </a:r>
            <a:r>
              <a:rPr lang="en-US" altLang="ko-KR" sz="4000" b="1" dirty="0">
                <a:solidFill>
                  <a:schemeClr val="tx1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!</a:t>
            </a:r>
          </a:p>
          <a:p>
            <a:pPr algn="ctr"/>
            <a:r>
              <a:rPr lang="ko-KR" altLang="en-US" sz="4000" b="1" dirty="0">
                <a:solidFill>
                  <a:schemeClr val="tx1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 </a:t>
            </a:r>
            <a:endParaRPr lang="en-US" altLang="ko-KR" sz="4000" b="1" dirty="0">
              <a:solidFill>
                <a:schemeClr val="tx1"/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algn="ctr"/>
            <a:r>
              <a:rPr lang="en-US" altLang="ko-KR" sz="4000" b="1" dirty="0">
                <a:solidFill>
                  <a:schemeClr val="tx1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3500</a:t>
            </a:r>
            <a:r>
              <a:rPr lang="ko-KR" altLang="en-US" sz="4000" b="1" dirty="0">
                <a:solidFill>
                  <a:schemeClr val="tx1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개 </a:t>
            </a:r>
            <a:r>
              <a:rPr lang="ko-KR" altLang="en-US" sz="4000" b="1" dirty="0" err="1">
                <a:solidFill>
                  <a:schemeClr val="tx1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읍면동통반격파를</a:t>
            </a:r>
            <a:r>
              <a:rPr lang="ko-KR" altLang="en-US" sz="4000" b="1" dirty="0">
                <a:solidFill>
                  <a:schemeClr val="tx1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 </a:t>
            </a:r>
            <a:endParaRPr lang="en-US" altLang="ko-KR" sz="4000" b="1" dirty="0">
              <a:solidFill>
                <a:schemeClr val="tx1"/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  <a:p>
            <a:pPr algn="ctr"/>
            <a:r>
              <a:rPr lang="ko-KR" altLang="en-US" sz="4000" b="1" dirty="0">
                <a:solidFill>
                  <a:schemeClr val="tx1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통한 지역복귀</a:t>
            </a:r>
            <a:r>
              <a:rPr lang="en-US" altLang="ko-KR" sz="4000" b="1" dirty="0">
                <a:solidFill>
                  <a:schemeClr val="tx1"/>
                </a:solidFill>
                <a:latin typeface="다음_Regular" panose="02000603060000000000" pitchFamily="2" charset="-127"/>
                <a:ea typeface="다음_Regular" panose="02000603060000000000" pitchFamily="2" charset="-127"/>
              </a:rPr>
              <a:t>!</a:t>
            </a:r>
            <a:endParaRPr lang="ko-KR" altLang="en-US" b="1" dirty="0">
              <a:solidFill>
                <a:schemeClr val="tx1"/>
              </a:solidFill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3328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257272" y="3378898"/>
            <a:ext cx="17806737" cy="2190717"/>
          </a:xfrm>
          <a:prstGeom prst="roundRect">
            <a:avLst>
              <a:gd name="adj" fmla="val 7688"/>
            </a:avLst>
          </a:prstGeom>
          <a:solidFill>
            <a:srgbClr val="2B1B0F">
              <a:alpha val="40000"/>
            </a:srgb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9" tIns="45640" rIns="91289" bIns="45640" rtlCol="0" anchor="ctr"/>
          <a:lstStyle>
            <a:defPPr>
              <a:defRPr lang="ko-KR"/>
            </a:defPPr>
            <a:lvl1pPr marL="0" algn="l" defTabSz="2413267" rtl="0" eaLnBrk="1" latinLnBrk="1" hangingPunct="1">
              <a:defRPr sz="5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206629" algn="l" defTabSz="2413267" rtl="0" eaLnBrk="1" latinLnBrk="1" hangingPunct="1">
              <a:defRPr sz="5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413267" algn="l" defTabSz="2413267" rtl="0" eaLnBrk="1" latinLnBrk="1" hangingPunct="1">
              <a:defRPr sz="5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3619885" algn="l" defTabSz="2413267" rtl="0" eaLnBrk="1" latinLnBrk="1" hangingPunct="1">
              <a:defRPr sz="5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4826507" algn="l" defTabSz="2413267" rtl="0" eaLnBrk="1" latinLnBrk="1" hangingPunct="1">
              <a:defRPr sz="5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6033153" algn="l" defTabSz="2413267" rtl="0" eaLnBrk="1" latinLnBrk="1" hangingPunct="1">
              <a:defRPr sz="5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239761" algn="l" defTabSz="2413267" rtl="0" eaLnBrk="1" latinLnBrk="1" hangingPunct="1">
              <a:defRPr sz="5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8446407" algn="l" defTabSz="2413267" rtl="0" eaLnBrk="1" latinLnBrk="1" hangingPunct="1">
              <a:defRPr sz="5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9653023" algn="l" defTabSz="2413267" rtl="0" eaLnBrk="1" latinLnBrk="1" hangingPunct="1">
              <a:defRPr sz="5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41326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5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나눔고딕OTF ExtraBold" pitchFamily="34" charset="-127"/>
              <a:ea typeface="나눔고딕OTF ExtraBold" pitchFamily="34" charset="-127"/>
              <a:cs typeface="+mn-cs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620959" y="5396221"/>
            <a:ext cx="5079365" cy="12698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43897" y="3326967"/>
            <a:ext cx="18272124" cy="2301238"/>
          </a:xfrm>
          <a:prstGeom prst="rect">
            <a:avLst/>
          </a:prstGeom>
          <a:noFill/>
        </p:spPr>
        <p:txBody>
          <a:bodyPr wrap="square" lIns="91289" tIns="45640" rIns="91289" bIns="45640" rtlCol="0" anchor="ctr">
            <a:spAutoFit/>
          </a:bodyPr>
          <a:lstStyle>
            <a:defPPr>
              <a:defRPr lang="ko-KR"/>
            </a:defPPr>
            <a:lvl1pPr marL="0" algn="l" defTabSz="2413267" rtl="0" eaLnBrk="1" latinLnBrk="1" hangingPunct="1"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06629" algn="l" defTabSz="2413267" rtl="0" eaLnBrk="1" latinLnBrk="1" hangingPunct="1"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13267" algn="l" defTabSz="2413267" rtl="0" eaLnBrk="1" latinLnBrk="1" hangingPunct="1"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19885" algn="l" defTabSz="2413267" rtl="0" eaLnBrk="1" latinLnBrk="1" hangingPunct="1"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26507" algn="l" defTabSz="2413267" rtl="0" eaLnBrk="1" latinLnBrk="1" hangingPunct="1"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033153" algn="l" defTabSz="2413267" rtl="0" eaLnBrk="1" latinLnBrk="1" hangingPunct="1"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39761" algn="l" defTabSz="2413267" rtl="0" eaLnBrk="1" latinLnBrk="1" hangingPunct="1"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446407" algn="l" defTabSz="2413267" rtl="0" eaLnBrk="1" latinLnBrk="1" hangingPunct="1"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53023" algn="l" defTabSz="2413267" rtl="0" eaLnBrk="1" latinLnBrk="1" hangingPunct="1"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407280" rtl="0" eaLnBrk="1" fontAlgn="auto" latin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600" b="1" i="0" u="none" strike="noStrike" kern="600" cap="none" spc="-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254000" dist="38100" dir="5400000" algn="ctr" rotWithShape="0">
                    <a:srgbClr val="000000"/>
                  </a:outerShdw>
                </a:effectLst>
                <a:uLnTx/>
                <a:uFillTx/>
                <a:latin typeface="나눔고딕OTF ExtraBold" pitchFamily="34" charset="-127"/>
                <a:ea typeface="나눔고딕OTF ExtraBold" pitchFamily="34" charset="-127"/>
                <a:cs typeface="+mn-cs"/>
              </a:rPr>
              <a:t>00</a:t>
            </a:r>
            <a:r>
              <a:rPr kumimoji="0" lang="ko-KR" altLang="en-US" sz="6600" b="1" i="0" u="none" strike="noStrike" kern="600" cap="none" spc="-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254000" dist="38100" dir="5400000" algn="ctr" rotWithShape="0">
                    <a:srgbClr val="000000"/>
                  </a:outerShdw>
                </a:effectLst>
                <a:uLnTx/>
                <a:uFillTx/>
                <a:latin typeface="나눔고딕OTF ExtraBold" pitchFamily="34" charset="-127"/>
                <a:ea typeface="나눔고딕OTF ExtraBold" pitchFamily="34" charset="-127"/>
                <a:cs typeface="+mn-cs"/>
              </a:rPr>
              <a:t>교구 </a:t>
            </a:r>
            <a:r>
              <a:rPr kumimoji="0" lang="ko-KR" altLang="en-US" sz="6600" b="1" i="0" u="none" strike="noStrike" kern="600" cap="none" spc="-60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254000" dist="38100" dir="5400000" algn="ctr" rotWithShape="0">
                    <a:srgbClr val="000000"/>
                  </a:outerShdw>
                </a:effectLst>
                <a:uLnTx/>
                <a:uFillTx/>
                <a:latin typeface="나눔고딕OTF ExtraBold" pitchFamily="34" charset="-127"/>
                <a:ea typeface="나눔고딕OTF ExtraBold" pitchFamily="34" charset="-127"/>
                <a:cs typeface="+mn-cs"/>
              </a:rPr>
              <a:t>신종메</a:t>
            </a:r>
            <a:r>
              <a:rPr kumimoji="0" lang="ko-KR" altLang="en-US" sz="6600" b="1" i="0" u="none" strike="noStrike" kern="600" cap="none" spc="-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254000" dist="38100" dir="5400000" algn="ctr" rotWithShape="0">
                    <a:srgbClr val="000000"/>
                  </a:outerShdw>
                </a:effectLst>
                <a:uLnTx/>
                <a:uFillTx/>
                <a:latin typeface="나눔고딕OTF ExtraBold" pitchFamily="34" charset="-127"/>
                <a:ea typeface="나눔고딕OTF ExtraBold" pitchFamily="34" charset="-127"/>
                <a:cs typeface="+mn-cs"/>
              </a:rPr>
              <a:t> 축복가정의 </a:t>
            </a:r>
            <a:endParaRPr kumimoji="0" lang="en-US" altLang="ko-KR" sz="6600" b="1" i="0" u="none" strike="noStrike" kern="600" cap="none" spc="-60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254000" dist="38100" dir="5400000" algn="ctr" rotWithShape="0">
                  <a:srgbClr val="000000"/>
                </a:outerShdw>
              </a:effectLst>
              <a:uLnTx/>
              <a:uFillTx/>
              <a:latin typeface="나눔고딕OTF ExtraBold" pitchFamily="34" charset="-127"/>
              <a:ea typeface="나눔고딕OTF ExtraBold" pitchFamily="34" charset="-127"/>
              <a:cs typeface="+mn-cs"/>
            </a:endParaRPr>
          </a:p>
          <a:p>
            <a:pPr marL="0" marR="0" lvl="0" indent="0" algn="ctr" defTabSz="2407280" rtl="0" eaLnBrk="1" fontAlgn="auto" latin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600" b="1" i="0" u="none" strike="noStrike" kern="600" cap="none" spc="-60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254000" dist="38100" dir="5400000" algn="ctr" rotWithShape="0">
                    <a:srgbClr val="000000"/>
                  </a:outerShdw>
                </a:effectLst>
                <a:uLnTx/>
                <a:uFillTx/>
                <a:latin typeface="나눔고딕OTF ExtraBold" pitchFamily="34" charset="-127"/>
                <a:ea typeface="나눔고딕OTF ExtraBold" pitchFamily="34" charset="-127"/>
                <a:cs typeface="+mn-cs"/>
              </a:rPr>
              <a:t>가정교회 </a:t>
            </a:r>
            <a:r>
              <a:rPr kumimoji="0" lang="ko-KR" altLang="en-US" sz="6600" b="1" i="0" u="none" strike="noStrike" kern="600" cap="none" spc="-600" normalizeH="0" baseline="0" noProof="0" dirty="0" err="1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254000" dist="38100" dir="5400000" algn="ctr" rotWithShape="0">
                    <a:srgbClr val="000000"/>
                  </a:outerShdw>
                </a:effectLst>
                <a:uLnTx/>
                <a:uFillTx/>
                <a:latin typeface="나눔고딕OTF ExtraBold" pitchFamily="34" charset="-127"/>
                <a:ea typeface="나눔고딕OTF ExtraBold" pitchFamily="34" charset="-127"/>
                <a:cs typeface="+mn-cs"/>
              </a:rPr>
              <a:t>통반안착</a:t>
            </a:r>
            <a:r>
              <a:rPr kumimoji="0" lang="ko-KR" altLang="en-US" sz="6600" b="1" i="0" u="none" strike="noStrike" kern="600" cap="none" spc="-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254000" dist="38100" dir="5400000" algn="ctr" rotWithShape="0">
                    <a:srgbClr val="000000"/>
                  </a:outerShdw>
                </a:effectLst>
                <a:uLnTx/>
                <a:uFillTx/>
                <a:latin typeface="나눔고딕OTF ExtraBold" pitchFamily="34" charset="-127"/>
                <a:ea typeface="나눔고딕OTF ExtraBold" pitchFamily="34" charset="-127"/>
                <a:cs typeface="+mn-cs"/>
              </a:rPr>
              <a:t> </a:t>
            </a:r>
            <a:r>
              <a:rPr kumimoji="0" lang="ko-KR" altLang="en-US" sz="6600" b="1" i="0" u="none" strike="noStrike" kern="600" cap="none" spc="-60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254000" dist="38100" dir="5400000" algn="ctr" rotWithShape="0">
                    <a:srgbClr val="000000"/>
                  </a:outerShdw>
                </a:effectLst>
                <a:uLnTx/>
                <a:uFillTx/>
                <a:latin typeface="나눔고딕OTF ExtraBold" pitchFamily="34" charset="-127"/>
                <a:ea typeface="나눔고딕OTF ExtraBold" pitchFamily="34" charset="-127"/>
                <a:cs typeface="+mn-cs"/>
              </a:rPr>
              <a:t> 활동현황 분석</a:t>
            </a:r>
            <a:endParaRPr kumimoji="0" lang="en-US" altLang="ko-KR" sz="6600" b="1" i="0" u="none" strike="noStrike" kern="600" cap="none" spc="-60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254000" dist="38100" dir="5400000" algn="ctr" rotWithShape="0">
                  <a:srgbClr val="000000"/>
                </a:outerShdw>
              </a:effectLst>
              <a:uLnTx/>
              <a:uFillTx/>
              <a:latin typeface="나눔고딕OTF ExtraBold" pitchFamily="34" charset="-127"/>
              <a:ea typeface="나눔고딕OTF ExtraBold" pitchFamily="34" charset="-127"/>
              <a:cs typeface="+mn-cs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333" y="2296875"/>
            <a:ext cx="5079365" cy="126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15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TextBox 431"/>
          <p:cNvSpPr txBox="1"/>
          <p:nvPr/>
        </p:nvSpPr>
        <p:spPr>
          <a:xfrm>
            <a:off x="0" y="108857"/>
            <a:ext cx="18265952" cy="969999"/>
          </a:xfrm>
          <a:prstGeom prst="rect">
            <a:avLst/>
          </a:prstGeom>
          <a:noFill/>
        </p:spPr>
        <p:txBody>
          <a:bodyPr wrap="square" lIns="0" rIns="0" rtlCol="0" anchor="ctr">
            <a:noAutofit/>
          </a:bodyPr>
          <a:lstStyle/>
          <a:p>
            <a:pPr algn="ctr" defTabSz="1825965"/>
            <a:r>
              <a:rPr lang="en-US" altLang="ko-KR" sz="4000" b="1" spc="-3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r>
              <a:rPr lang="ko-KR" altLang="en-US" sz="4000" b="1" spc="-3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교구 </a:t>
            </a:r>
            <a:r>
              <a:rPr lang="ko-KR" altLang="en-US" sz="4000" b="1" spc="-3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신종메축복가정의</a:t>
            </a:r>
            <a:r>
              <a:rPr lang="ko-KR" altLang="en-US" sz="4000" b="1" spc="-3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가정교회 </a:t>
            </a:r>
            <a:r>
              <a:rPr lang="ko-KR" altLang="en-US" sz="4000" b="1" spc="-3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통반안착</a:t>
            </a:r>
            <a:r>
              <a:rPr lang="ko-KR" altLang="en-US" sz="4800" b="1" spc="-3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6000" b="1" spc="-3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활동 현황</a:t>
            </a:r>
            <a:endParaRPr lang="ko-KR" altLang="en-US" sz="4800" b="1" spc="-3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258858"/>
              </p:ext>
            </p:extLst>
          </p:nvPr>
        </p:nvGraphicFramePr>
        <p:xfrm>
          <a:off x="310919" y="1288960"/>
          <a:ext cx="17570679" cy="8225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6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7882">
                  <a:extLst>
                    <a:ext uri="{9D8B030D-6E8A-4147-A177-3AD203B41FA5}">
                      <a16:colId xmlns:a16="http://schemas.microsoft.com/office/drawing/2014/main" val="2226942411"/>
                    </a:ext>
                  </a:extLst>
                </a:gridCol>
                <a:gridCol w="1702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2067">
                  <a:extLst>
                    <a:ext uri="{9D8B030D-6E8A-4147-A177-3AD203B41FA5}">
                      <a16:colId xmlns:a16="http://schemas.microsoft.com/office/drawing/2014/main" val="550881320"/>
                    </a:ext>
                  </a:extLst>
                </a:gridCol>
                <a:gridCol w="1702067">
                  <a:extLst>
                    <a:ext uri="{9D8B030D-6E8A-4147-A177-3AD203B41FA5}">
                      <a16:colId xmlns:a16="http://schemas.microsoft.com/office/drawing/2014/main" val="4294407401"/>
                    </a:ext>
                  </a:extLst>
                </a:gridCol>
                <a:gridCol w="1702067">
                  <a:extLst>
                    <a:ext uri="{9D8B030D-6E8A-4147-A177-3AD203B41FA5}">
                      <a16:colId xmlns:a16="http://schemas.microsoft.com/office/drawing/2014/main" val="1847191564"/>
                    </a:ext>
                  </a:extLst>
                </a:gridCol>
                <a:gridCol w="1681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6374">
                  <a:extLst>
                    <a:ext uri="{9D8B030D-6E8A-4147-A177-3AD203B41FA5}">
                      <a16:colId xmlns:a16="http://schemas.microsoft.com/office/drawing/2014/main" val="103703371"/>
                    </a:ext>
                  </a:extLst>
                </a:gridCol>
                <a:gridCol w="1756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56374">
                  <a:extLst>
                    <a:ext uri="{9D8B030D-6E8A-4147-A177-3AD203B41FA5}">
                      <a16:colId xmlns:a16="http://schemas.microsoft.com/office/drawing/2014/main" val="3267306703"/>
                    </a:ext>
                  </a:extLst>
                </a:gridCol>
              </a:tblGrid>
              <a:tr h="323275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순</a:t>
                      </a:r>
                    </a:p>
                  </a:txBody>
                  <a:tcPr marL="136948" marR="136948" marT="68474" marB="68474" anchor="ctr">
                    <a:lnL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교회명</a:t>
                      </a:r>
                      <a:endParaRPr lang="ko-KR" altLang="en-US" sz="20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축복</a:t>
                      </a:r>
                      <a:endParaRPr lang="en-US" altLang="ko-KR" sz="20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20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가정수</a:t>
                      </a:r>
                      <a:endParaRPr lang="en-US" altLang="ko-KR" sz="20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  <a:p>
                      <a:pPr algn="ctr" latinLnBrk="1"/>
                      <a:r>
                        <a:rPr lang="en-US" altLang="ko-KR" sz="20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(</a:t>
                      </a:r>
                      <a:r>
                        <a:rPr lang="ko-KR" altLang="en-US" sz="20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제적</a:t>
                      </a:r>
                      <a:r>
                        <a:rPr lang="en-US" altLang="ko-KR" sz="20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)</a:t>
                      </a:r>
                      <a:endParaRPr lang="ko-KR" altLang="en-US" sz="20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읍면동</a:t>
                      </a:r>
                      <a:r>
                        <a:rPr lang="ko-KR" altLang="en-US" sz="20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 수</a:t>
                      </a:r>
                      <a:endParaRPr lang="en-US" altLang="ko-KR" sz="20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  <a:p>
                      <a:pPr algn="ctr" latinLnBrk="1"/>
                      <a:r>
                        <a:rPr lang="en-US" altLang="ko-KR" sz="20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(</a:t>
                      </a:r>
                      <a:r>
                        <a:rPr lang="ko-KR" altLang="en-US" sz="20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목표</a:t>
                      </a:r>
                      <a:r>
                        <a:rPr lang="en-US" altLang="ko-KR" sz="20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)</a:t>
                      </a:r>
                      <a:endParaRPr lang="ko-KR" altLang="en-US" sz="20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효정원</a:t>
                      </a:r>
                      <a:endParaRPr lang="en-US" altLang="ko-KR" sz="20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20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가정수</a:t>
                      </a: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조상해원식</a:t>
                      </a:r>
                      <a:endParaRPr lang="en-US" altLang="ko-KR" sz="20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20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완료가정</a:t>
                      </a:r>
                      <a:endParaRPr lang="en-US" altLang="ko-KR" sz="20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  <a:p>
                      <a:pPr algn="ctr" latinLnBrk="1"/>
                      <a:r>
                        <a:rPr lang="en-US" altLang="ko-KR" sz="20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(430</a:t>
                      </a:r>
                      <a:r>
                        <a:rPr lang="ko-KR" altLang="en-US" sz="20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대</a:t>
                      </a:r>
                      <a:r>
                        <a:rPr lang="en-US" altLang="ko-KR" sz="20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)</a:t>
                      </a:r>
                      <a:endParaRPr lang="ko-KR" altLang="en-US" sz="20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신종메</a:t>
                      </a:r>
                      <a:endParaRPr lang="en-US" altLang="ko-KR" sz="20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  <a:p>
                      <a:pPr algn="ctr" latinLnBrk="1"/>
                      <a:r>
                        <a:rPr lang="en-US" altLang="ko-KR" sz="20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430</a:t>
                      </a:r>
                      <a:r>
                        <a:rPr lang="ko-KR" altLang="en-US" sz="20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가정</a:t>
                      </a:r>
                      <a:endParaRPr lang="en-US" altLang="ko-KR" sz="20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20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승리선포가정</a:t>
                      </a: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읍면동</a:t>
                      </a:r>
                      <a:r>
                        <a:rPr lang="ko-KR" altLang="en-US" sz="20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 </a:t>
                      </a:r>
                      <a:endParaRPr lang="en-US" altLang="ko-KR" sz="20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20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책임자 </a:t>
                      </a:r>
                      <a:endParaRPr lang="en-US" altLang="ko-KR" sz="20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20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선정</a:t>
                      </a:r>
                      <a:endParaRPr lang="en-US" altLang="ko-KR" sz="20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  <a:p>
                      <a:pPr algn="ctr" latinLnBrk="1"/>
                      <a:r>
                        <a:rPr lang="en-US" altLang="ko-KR" sz="20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(</a:t>
                      </a:r>
                      <a:r>
                        <a:rPr lang="ko-KR" altLang="en-US" sz="20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가정</a:t>
                      </a:r>
                      <a:r>
                        <a:rPr lang="en-US" altLang="ko-KR" sz="20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)</a:t>
                      </a:r>
                      <a:endParaRPr lang="ko-KR" altLang="en-US" sz="20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희망전진</a:t>
                      </a:r>
                      <a:endParaRPr lang="en-US" altLang="ko-KR" sz="20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20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대회</a:t>
                      </a:r>
                      <a:endParaRPr lang="en-US" altLang="ko-KR" sz="20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20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횟수 </a:t>
                      </a:r>
                      <a:r>
                        <a:rPr lang="en-US" altLang="ko-KR" sz="20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&amp; </a:t>
                      </a:r>
                    </a:p>
                    <a:p>
                      <a:pPr algn="ctr" latinLnBrk="1"/>
                      <a:r>
                        <a:rPr lang="ko-KR" altLang="en-US" sz="20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참여인원</a:t>
                      </a:r>
                      <a:endParaRPr lang="en-US" altLang="ko-KR" sz="20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000" b="0" kern="120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  <a:cs typeface="+mn-cs"/>
                        </a:rPr>
                        <a:t>읍면동</a:t>
                      </a:r>
                      <a:r>
                        <a:rPr lang="ko-KR" altLang="en-US" sz="2000" b="0" kern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  <a:cs typeface="+mn-cs"/>
                        </a:rPr>
                        <a:t> </a:t>
                      </a:r>
                      <a:endParaRPr lang="en-US" altLang="ko-KR" sz="2000" b="0" kern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  <a:cs typeface="+mn-cs"/>
                      </a:endParaRPr>
                    </a:p>
                    <a:p>
                      <a:pPr algn="ctr"/>
                      <a:r>
                        <a:rPr lang="ko-KR" altLang="en-US" sz="2000" b="0" kern="120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  <a:cs typeface="+mn-cs"/>
                        </a:rPr>
                        <a:t>개문안착식</a:t>
                      </a:r>
                      <a:r>
                        <a:rPr lang="en-US" altLang="ko-KR" sz="2000" b="0" kern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  <a:cs typeface="+mn-cs"/>
                        </a:rPr>
                        <a:t>(%)</a:t>
                      </a:r>
                      <a:endParaRPr lang="ko-KR" altLang="en-US" sz="2000" b="0" kern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  <a:cs typeface="+mn-cs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000" b="0" kern="120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  <a:cs typeface="+mn-cs"/>
                        </a:rPr>
                        <a:t>신종메</a:t>
                      </a:r>
                      <a:r>
                        <a:rPr lang="ko-KR" altLang="en-US" sz="2000" b="0" kern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  <a:cs typeface="+mn-cs"/>
                        </a:rPr>
                        <a:t> </a:t>
                      </a:r>
                      <a:endParaRPr lang="en-US" altLang="ko-KR" sz="2000" b="0" kern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  <a:cs typeface="+mn-cs"/>
                      </a:endParaRPr>
                    </a:p>
                    <a:p>
                      <a:pPr algn="ctr"/>
                      <a:r>
                        <a:rPr lang="ko-KR" altLang="en-US" sz="2000" b="0" kern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  <a:cs typeface="+mn-cs"/>
                        </a:rPr>
                        <a:t>활동현황</a:t>
                      </a:r>
                      <a:endParaRPr lang="en-US" altLang="ko-KR" sz="2000" b="0" kern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  <a:cs typeface="+mn-cs"/>
                      </a:endParaRPr>
                    </a:p>
                    <a:p>
                      <a:pPr algn="ctr"/>
                      <a:r>
                        <a:rPr lang="en-US" altLang="ko-KR" sz="1600" b="0" kern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  <a:cs typeface="+mn-cs"/>
                        </a:rPr>
                        <a:t>(</a:t>
                      </a:r>
                      <a:r>
                        <a:rPr lang="ko-KR" altLang="en-US" sz="1600" b="0" kern="120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  <a:cs typeface="+mn-cs"/>
                        </a:rPr>
                        <a:t>읍면동통반단위에서</a:t>
                      </a:r>
                      <a:r>
                        <a:rPr lang="ko-KR" altLang="en-US" sz="1600" b="0" kern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  <a:cs typeface="+mn-cs"/>
                        </a:rPr>
                        <a:t> 월</a:t>
                      </a:r>
                      <a:r>
                        <a:rPr lang="en-US" altLang="ko-KR" sz="1600" b="0" kern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  <a:cs typeface="+mn-cs"/>
                        </a:rPr>
                        <a:t>1</a:t>
                      </a:r>
                      <a:r>
                        <a:rPr lang="ko-KR" altLang="en-US" sz="1600" b="0" kern="120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  <a:cs typeface="+mn-cs"/>
                        </a:rPr>
                        <a:t>회이상</a:t>
                      </a:r>
                      <a:r>
                        <a:rPr lang="ko-KR" altLang="en-US" sz="1600" b="0" kern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  <a:cs typeface="+mn-cs"/>
                        </a:rPr>
                        <a:t> 활동하는 </a:t>
                      </a:r>
                      <a:r>
                        <a:rPr lang="ko-KR" altLang="en-US" sz="1600" b="0" kern="120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  <a:cs typeface="+mn-cs"/>
                        </a:rPr>
                        <a:t>축복가정수</a:t>
                      </a:r>
                      <a:r>
                        <a:rPr lang="en-US" altLang="ko-KR" sz="1600" b="0" kern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  <a:cs typeface="+mn-cs"/>
                        </a:rPr>
                        <a:t>)</a:t>
                      </a: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2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1</a:t>
                      </a:r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000" b="0" baseline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000" b="0" baseline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2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2</a:t>
                      </a:r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32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3</a:t>
                      </a:r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32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4</a:t>
                      </a:r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32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5</a:t>
                      </a:r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32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6</a:t>
                      </a:r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32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7</a:t>
                      </a:r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108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B6EC1D8-64CD-4D2D-B2D5-167D039CF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E31C-8207-4AF6-8051-D0AEB918979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1B8B95-11D7-4F61-BC56-27477BD8A953}"/>
              </a:ext>
            </a:extLst>
          </p:cNvPr>
          <p:cNvSpPr txBox="1"/>
          <p:nvPr/>
        </p:nvSpPr>
        <p:spPr>
          <a:xfrm>
            <a:off x="0" y="108857"/>
            <a:ext cx="18265952" cy="969999"/>
          </a:xfrm>
          <a:prstGeom prst="rect">
            <a:avLst/>
          </a:prstGeom>
          <a:noFill/>
        </p:spPr>
        <p:txBody>
          <a:bodyPr wrap="square" lIns="0" rIns="0" rtlCol="0" anchor="ctr">
            <a:noAutofit/>
          </a:bodyPr>
          <a:lstStyle/>
          <a:p>
            <a:pPr algn="ctr" defTabSz="1825965"/>
            <a:r>
              <a:rPr lang="en-US" altLang="ko-KR" sz="4000" b="1" spc="-3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r>
              <a:rPr lang="ko-KR" altLang="en-US" sz="4000" b="1" spc="-3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교구 </a:t>
            </a:r>
            <a:r>
              <a:rPr lang="ko-KR" altLang="en-US" sz="4000" b="1" spc="-3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신종메축복가정의</a:t>
            </a:r>
            <a:r>
              <a:rPr lang="ko-KR" altLang="en-US" sz="4000" b="1" spc="-3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가정교회 </a:t>
            </a:r>
            <a:r>
              <a:rPr lang="ko-KR" altLang="en-US" sz="4000" b="1" spc="-3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통반안착</a:t>
            </a:r>
            <a:r>
              <a:rPr lang="ko-KR" altLang="en-US" sz="4000" b="1" spc="-3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활동 현황 </a:t>
            </a:r>
            <a:r>
              <a:rPr lang="ko-KR" altLang="en-US" sz="6600" b="1" spc="-3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분석</a:t>
            </a:r>
            <a:endParaRPr lang="ko-KR" altLang="en-US" sz="4800" b="1" spc="-3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351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257272" y="3378898"/>
            <a:ext cx="17806737" cy="2190717"/>
          </a:xfrm>
          <a:prstGeom prst="roundRect">
            <a:avLst>
              <a:gd name="adj" fmla="val 7688"/>
            </a:avLst>
          </a:prstGeom>
          <a:solidFill>
            <a:srgbClr val="2B1B0F">
              <a:alpha val="40000"/>
            </a:srgb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9" tIns="45640" rIns="91289" bIns="45640" rtlCol="0" anchor="ctr"/>
          <a:lstStyle>
            <a:defPPr>
              <a:defRPr lang="ko-KR"/>
            </a:defPPr>
            <a:lvl1pPr marL="0" algn="l" defTabSz="2413267" rtl="0" eaLnBrk="1" latinLnBrk="1" hangingPunct="1">
              <a:defRPr sz="5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206629" algn="l" defTabSz="2413267" rtl="0" eaLnBrk="1" latinLnBrk="1" hangingPunct="1">
              <a:defRPr sz="5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413267" algn="l" defTabSz="2413267" rtl="0" eaLnBrk="1" latinLnBrk="1" hangingPunct="1">
              <a:defRPr sz="5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3619885" algn="l" defTabSz="2413267" rtl="0" eaLnBrk="1" latinLnBrk="1" hangingPunct="1">
              <a:defRPr sz="5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4826507" algn="l" defTabSz="2413267" rtl="0" eaLnBrk="1" latinLnBrk="1" hangingPunct="1">
              <a:defRPr sz="5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6033153" algn="l" defTabSz="2413267" rtl="0" eaLnBrk="1" latinLnBrk="1" hangingPunct="1">
              <a:defRPr sz="5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239761" algn="l" defTabSz="2413267" rtl="0" eaLnBrk="1" latinLnBrk="1" hangingPunct="1">
              <a:defRPr sz="5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8446407" algn="l" defTabSz="2413267" rtl="0" eaLnBrk="1" latinLnBrk="1" hangingPunct="1">
              <a:defRPr sz="5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9653023" algn="l" defTabSz="2413267" rtl="0" eaLnBrk="1" latinLnBrk="1" hangingPunct="1">
              <a:defRPr sz="5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rgbClr val="FFFFFF"/>
              </a:solidFill>
              <a:latin typeface="나눔고딕OTF ExtraBold" pitchFamily="34" charset="-127"/>
              <a:ea typeface="나눔고딕OTF ExtraBold" pitchFamily="34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620959" y="5396221"/>
            <a:ext cx="5079365" cy="12698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43897" y="3326967"/>
            <a:ext cx="18272124" cy="2301238"/>
          </a:xfrm>
          <a:prstGeom prst="rect">
            <a:avLst/>
          </a:prstGeom>
          <a:noFill/>
        </p:spPr>
        <p:txBody>
          <a:bodyPr wrap="square" lIns="91289" tIns="45640" rIns="91289" bIns="45640" rtlCol="0" anchor="ctr">
            <a:spAutoFit/>
          </a:bodyPr>
          <a:lstStyle>
            <a:defPPr>
              <a:defRPr lang="ko-KR"/>
            </a:defPPr>
            <a:lvl1pPr marL="0" algn="l" defTabSz="2413267" rtl="0" eaLnBrk="1" latinLnBrk="1" hangingPunct="1"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06629" algn="l" defTabSz="2413267" rtl="0" eaLnBrk="1" latinLnBrk="1" hangingPunct="1"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13267" algn="l" defTabSz="2413267" rtl="0" eaLnBrk="1" latinLnBrk="1" hangingPunct="1"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19885" algn="l" defTabSz="2413267" rtl="0" eaLnBrk="1" latinLnBrk="1" hangingPunct="1"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26507" algn="l" defTabSz="2413267" rtl="0" eaLnBrk="1" latinLnBrk="1" hangingPunct="1"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033153" algn="l" defTabSz="2413267" rtl="0" eaLnBrk="1" latinLnBrk="1" hangingPunct="1"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39761" algn="l" defTabSz="2413267" rtl="0" eaLnBrk="1" latinLnBrk="1" hangingPunct="1"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446407" algn="l" defTabSz="2413267" rtl="0" eaLnBrk="1" latinLnBrk="1" hangingPunct="1"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53023" algn="l" defTabSz="2413267" rtl="0" eaLnBrk="1" latinLnBrk="1" hangingPunct="1"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407280">
              <a:lnSpc>
                <a:spcPct val="110000"/>
              </a:lnSpc>
            </a:pPr>
            <a:r>
              <a:rPr lang="en-US" altLang="ko-KR" sz="6600" b="1" kern="600" spc="-600" dirty="0">
                <a:solidFill>
                  <a:prstClr val="white"/>
                </a:solidFill>
                <a:effectLst>
                  <a:outerShdw blurRad="254000" dist="38100" dir="5400000" algn="ctr" rotWithShape="0">
                    <a:srgbClr val="000000"/>
                  </a:outerShdw>
                </a:effectLst>
                <a:latin typeface="나눔고딕OTF ExtraBold" pitchFamily="34" charset="-127"/>
                <a:ea typeface="나눔고딕OTF ExtraBold" pitchFamily="34" charset="-127"/>
              </a:rPr>
              <a:t>00</a:t>
            </a:r>
            <a:r>
              <a:rPr lang="ko-KR" altLang="en-US" sz="6600" b="1" kern="600" spc="-600" dirty="0">
                <a:solidFill>
                  <a:prstClr val="white"/>
                </a:solidFill>
                <a:effectLst>
                  <a:outerShdw blurRad="254000" dist="38100" dir="5400000" algn="ctr" rotWithShape="0">
                    <a:srgbClr val="000000"/>
                  </a:outerShdw>
                </a:effectLst>
                <a:latin typeface="나눔고딕OTF ExtraBold" pitchFamily="34" charset="-127"/>
                <a:ea typeface="나눔고딕OTF ExtraBold" pitchFamily="34" charset="-127"/>
              </a:rPr>
              <a:t>교구 </a:t>
            </a:r>
            <a:r>
              <a:rPr lang="ko-KR" altLang="en-US" sz="6600" b="1" kern="600" spc="-600" dirty="0" err="1">
                <a:solidFill>
                  <a:prstClr val="white"/>
                </a:solidFill>
                <a:effectLst>
                  <a:outerShdw blurRad="254000" dist="38100" dir="5400000" algn="ctr" rotWithShape="0">
                    <a:srgbClr val="000000"/>
                  </a:outerShdw>
                </a:effectLst>
                <a:latin typeface="나눔고딕OTF ExtraBold" pitchFamily="34" charset="-127"/>
                <a:ea typeface="나눔고딕OTF ExtraBold" pitchFamily="34" charset="-127"/>
              </a:rPr>
              <a:t>신종메</a:t>
            </a:r>
            <a:r>
              <a:rPr lang="ko-KR" altLang="en-US" sz="6600" b="1" kern="600" spc="-600" dirty="0">
                <a:solidFill>
                  <a:prstClr val="white"/>
                </a:solidFill>
                <a:effectLst>
                  <a:outerShdw blurRad="254000" dist="38100" dir="5400000" algn="ctr" rotWithShape="0">
                    <a:srgbClr val="000000"/>
                  </a:outerShdw>
                </a:effectLst>
                <a:latin typeface="나눔고딕OTF ExtraBold" pitchFamily="34" charset="-127"/>
                <a:ea typeface="나눔고딕OTF ExtraBold" pitchFamily="34" charset="-127"/>
              </a:rPr>
              <a:t> 축복가정의 </a:t>
            </a:r>
            <a:endParaRPr lang="en-US" altLang="ko-KR" sz="6600" b="1" kern="600" spc="-600" dirty="0">
              <a:solidFill>
                <a:prstClr val="white"/>
              </a:solidFill>
              <a:effectLst>
                <a:outerShdw blurRad="254000" dist="38100" dir="5400000" algn="ctr" rotWithShape="0">
                  <a:srgbClr val="000000"/>
                </a:outerShdw>
              </a:effectLst>
              <a:latin typeface="나눔고딕OTF ExtraBold" pitchFamily="34" charset="-127"/>
              <a:ea typeface="나눔고딕OTF ExtraBold" pitchFamily="34" charset="-127"/>
            </a:endParaRPr>
          </a:p>
          <a:p>
            <a:pPr algn="ctr" defTabSz="2407280">
              <a:lnSpc>
                <a:spcPct val="110000"/>
              </a:lnSpc>
            </a:pPr>
            <a:r>
              <a:rPr lang="ko-KR" altLang="en-US" sz="6600" b="1" kern="600" spc="-60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254000" dist="38100" dir="5400000" algn="ctr" rotWithShape="0">
                    <a:srgbClr val="000000"/>
                  </a:outerShdw>
                </a:effectLst>
                <a:latin typeface="나눔고딕OTF ExtraBold" pitchFamily="34" charset="-127"/>
                <a:ea typeface="나눔고딕OTF ExtraBold" pitchFamily="34" charset="-127"/>
              </a:rPr>
              <a:t>가정교회 </a:t>
            </a:r>
            <a:r>
              <a:rPr lang="ko-KR" altLang="en-US" sz="6600" b="1" kern="600" spc="-600" dirty="0" err="1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254000" dist="38100" dir="5400000" algn="ctr" rotWithShape="0">
                    <a:srgbClr val="000000"/>
                  </a:outerShdw>
                </a:effectLst>
                <a:latin typeface="나눔고딕OTF ExtraBold" pitchFamily="34" charset="-127"/>
                <a:ea typeface="나눔고딕OTF ExtraBold" pitchFamily="34" charset="-127"/>
              </a:rPr>
              <a:t>통반안착</a:t>
            </a:r>
            <a:r>
              <a:rPr lang="ko-KR" altLang="en-US" sz="6600" b="1" kern="600" spc="-600" dirty="0">
                <a:solidFill>
                  <a:prstClr val="white"/>
                </a:solidFill>
                <a:effectLst>
                  <a:outerShdw blurRad="254000" dist="38100" dir="5400000" algn="ctr" rotWithShape="0">
                    <a:srgbClr val="000000"/>
                  </a:outerShdw>
                </a:effectLst>
                <a:latin typeface="나눔고딕OTF ExtraBold" pitchFamily="34" charset="-127"/>
                <a:ea typeface="나눔고딕OTF ExtraBold" pitchFamily="34" charset="-127"/>
              </a:rPr>
              <a:t> 전략 </a:t>
            </a:r>
            <a:endParaRPr lang="en-US" altLang="ko-KR" sz="6600" b="1" kern="600" spc="-600" dirty="0">
              <a:solidFill>
                <a:prstClr val="white"/>
              </a:solidFill>
              <a:effectLst>
                <a:outerShdw blurRad="254000" dist="38100" dir="5400000" algn="ctr" rotWithShape="0">
                  <a:srgbClr val="000000"/>
                </a:outerShdw>
              </a:effectLst>
              <a:latin typeface="나눔고딕OTF ExtraBold" pitchFamily="34" charset="-127"/>
              <a:ea typeface="나눔고딕OTF ExtraBold" pitchFamily="34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333" y="2296875"/>
            <a:ext cx="5079365" cy="126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19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TextBox 431"/>
          <p:cNvSpPr txBox="1"/>
          <p:nvPr/>
        </p:nvSpPr>
        <p:spPr>
          <a:xfrm>
            <a:off x="0" y="108857"/>
            <a:ext cx="18265952" cy="969999"/>
          </a:xfrm>
          <a:prstGeom prst="rect">
            <a:avLst/>
          </a:prstGeom>
          <a:noFill/>
        </p:spPr>
        <p:txBody>
          <a:bodyPr wrap="square" lIns="0" rIns="0" rtlCol="0" anchor="ctr">
            <a:noAutofit/>
          </a:bodyPr>
          <a:lstStyle/>
          <a:p>
            <a:pPr marL="0" marR="0" lvl="0" indent="0" algn="ctr" defTabSz="182596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00</a:t>
            </a:r>
            <a:r>
              <a:rPr kumimoji="0" lang="ko-KR" altLang="en-US" sz="4000" b="1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교구 </a:t>
            </a:r>
            <a:r>
              <a:rPr kumimoji="0" lang="ko-KR" altLang="en-US" sz="4000" b="1" i="0" u="none" strike="noStrike" kern="1200" cap="none" spc="-3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신종메축복가정의</a:t>
            </a:r>
            <a:r>
              <a:rPr kumimoji="0" lang="ko-KR" altLang="en-US" sz="4000" b="1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가정교회 </a:t>
            </a:r>
            <a:r>
              <a:rPr kumimoji="0" lang="ko-KR" altLang="en-US" sz="4000" b="1" i="0" u="none" strike="noStrike" kern="1200" cap="none" spc="-3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통반안착</a:t>
            </a:r>
            <a:r>
              <a:rPr kumimoji="0" lang="ko-KR" altLang="en-US" sz="4800" b="1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kumimoji="0" lang="ko-KR" altLang="en-US" sz="6000" b="1" i="0" u="none" strike="noStrike" kern="1200" cap="none" spc="-30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활동 목표</a:t>
            </a:r>
            <a:endParaRPr kumimoji="0" lang="ko-KR" altLang="en-US" sz="4800" b="1" i="0" u="none" strike="noStrike" kern="1200" cap="none" spc="-30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756980"/>
              </p:ext>
            </p:extLst>
          </p:nvPr>
        </p:nvGraphicFramePr>
        <p:xfrm>
          <a:off x="310919" y="1288960"/>
          <a:ext cx="17570679" cy="8225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6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7882">
                  <a:extLst>
                    <a:ext uri="{9D8B030D-6E8A-4147-A177-3AD203B41FA5}">
                      <a16:colId xmlns:a16="http://schemas.microsoft.com/office/drawing/2014/main" val="2226942411"/>
                    </a:ext>
                  </a:extLst>
                </a:gridCol>
                <a:gridCol w="1702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2067">
                  <a:extLst>
                    <a:ext uri="{9D8B030D-6E8A-4147-A177-3AD203B41FA5}">
                      <a16:colId xmlns:a16="http://schemas.microsoft.com/office/drawing/2014/main" val="550881320"/>
                    </a:ext>
                  </a:extLst>
                </a:gridCol>
                <a:gridCol w="1702067">
                  <a:extLst>
                    <a:ext uri="{9D8B030D-6E8A-4147-A177-3AD203B41FA5}">
                      <a16:colId xmlns:a16="http://schemas.microsoft.com/office/drawing/2014/main" val="4294407401"/>
                    </a:ext>
                  </a:extLst>
                </a:gridCol>
                <a:gridCol w="1702067">
                  <a:extLst>
                    <a:ext uri="{9D8B030D-6E8A-4147-A177-3AD203B41FA5}">
                      <a16:colId xmlns:a16="http://schemas.microsoft.com/office/drawing/2014/main" val="1847191564"/>
                    </a:ext>
                  </a:extLst>
                </a:gridCol>
                <a:gridCol w="1681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6374">
                  <a:extLst>
                    <a:ext uri="{9D8B030D-6E8A-4147-A177-3AD203B41FA5}">
                      <a16:colId xmlns:a16="http://schemas.microsoft.com/office/drawing/2014/main" val="103703371"/>
                    </a:ext>
                  </a:extLst>
                </a:gridCol>
                <a:gridCol w="1756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56374">
                  <a:extLst>
                    <a:ext uri="{9D8B030D-6E8A-4147-A177-3AD203B41FA5}">
                      <a16:colId xmlns:a16="http://schemas.microsoft.com/office/drawing/2014/main" val="3267306703"/>
                    </a:ext>
                  </a:extLst>
                </a:gridCol>
              </a:tblGrid>
              <a:tr h="323275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순</a:t>
                      </a:r>
                    </a:p>
                  </a:txBody>
                  <a:tcPr marL="136948" marR="136948" marT="68474" marB="68474" anchor="ctr">
                    <a:lnL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교회명</a:t>
                      </a:r>
                      <a:endParaRPr lang="ko-KR" altLang="en-US" sz="20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축복</a:t>
                      </a:r>
                      <a:endParaRPr lang="en-US" altLang="ko-KR" sz="20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20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가정수</a:t>
                      </a:r>
                      <a:endParaRPr lang="en-US" altLang="ko-KR" sz="20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읍면동</a:t>
                      </a:r>
                      <a:r>
                        <a:rPr lang="ko-KR" altLang="en-US" sz="20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 수</a:t>
                      </a:r>
                      <a:endParaRPr lang="en-US" altLang="ko-KR" sz="20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  <a:p>
                      <a:pPr algn="ctr" latinLnBrk="1"/>
                      <a:r>
                        <a:rPr lang="en-US" altLang="ko-KR" sz="20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(</a:t>
                      </a:r>
                      <a:r>
                        <a:rPr lang="ko-KR" altLang="en-US" sz="20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목표</a:t>
                      </a:r>
                      <a:r>
                        <a:rPr lang="en-US" altLang="ko-KR" sz="20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)</a:t>
                      </a:r>
                      <a:endParaRPr lang="ko-KR" altLang="en-US" sz="20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효정원</a:t>
                      </a:r>
                      <a:endParaRPr lang="en-US" altLang="ko-KR" sz="20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20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가정수</a:t>
                      </a: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조상해원식</a:t>
                      </a:r>
                      <a:endParaRPr lang="en-US" altLang="ko-KR" sz="20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20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완료가정</a:t>
                      </a:r>
                      <a:endParaRPr lang="en-US" altLang="ko-KR" sz="20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  <a:p>
                      <a:pPr algn="ctr" latinLnBrk="1"/>
                      <a:r>
                        <a:rPr lang="en-US" altLang="ko-KR" sz="20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(430</a:t>
                      </a:r>
                      <a:r>
                        <a:rPr lang="ko-KR" altLang="en-US" sz="20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대</a:t>
                      </a:r>
                      <a:r>
                        <a:rPr lang="en-US" altLang="ko-KR" sz="20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)</a:t>
                      </a:r>
                      <a:endParaRPr lang="ko-KR" altLang="en-US" sz="20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신종메</a:t>
                      </a:r>
                      <a:endParaRPr lang="en-US" altLang="ko-KR" sz="20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  <a:p>
                      <a:pPr algn="ctr" latinLnBrk="1"/>
                      <a:r>
                        <a:rPr lang="en-US" altLang="ko-KR" sz="20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430</a:t>
                      </a:r>
                      <a:r>
                        <a:rPr lang="ko-KR" altLang="en-US" sz="20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가정</a:t>
                      </a:r>
                      <a:endParaRPr lang="en-US" altLang="ko-KR" sz="20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20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승리선포가정</a:t>
                      </a: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읍면동</a:t>
                      </a:r>
                      <a:r>
                        <a:rPr lang="ko-KR" altLang="en-US" sz="20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 </a:t>
                      </a:r>
                      <a:endParaRPr lang="en-US" altLang="ko-KR" sz="20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20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책임자 </a:t>
                      </a:r>
                      <a:endParaRPr lang="en-US" altLang="ko-KR" sz="20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20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선정</a:t>
                      </a:r>
                      <a:endParaRPr lang="en-US" altLang="ko-KR" sz="20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  <a:p>
                      <a:pPr algn="ctr" latinLnBrk="1"/>
                      <a:r>
                        <a:rPr lang="en-US" altLang="ko-KR" sz="20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(</a:t>
                      </a:r>
                      <a:r>
                        <a:rPr lang="ko-KR" altLang="en-US" sz="20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가정</a:t>
                      </a:r>
                      <a:r>
                        <a:rPr lang="en-US" altLang="ko-KR" sz="20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)</a:t>
                      </a:r>
                      <a:endParaRPr lang="ko-KR" altLang="en-US" sz="20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희망전진</a:t>
                      </a:r>
                      <a:endParaRPr lang="en-US" altLang="ko-KR" sz="20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20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대회</a:t>
                      </a:r>
                      <a:endParaRPr lang="en-US" altLang="ko-KR" sz="20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20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횟수 </a:t>
                      </a:r>
                      <a:r>
                        <a:rPr lang="en-US" altLang="ko-KR" sz="20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&amp; </a:t>
                      </a:r>
                    </a:p>
                    <a:p>
                      <a:pPr algn="ctr" latinLnBrk="1"/>
                      <a:r>
                        <a:rPr lang="ko-KR" altLang="en-US" sz="20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참여인원</a:t>
                      </a:r>
                      <a:endParaRPr lang="en-US" altLang="ko-KR" sz="20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000" b="0" kern="120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  <a:cs typeface="+mn-cs"/>
                        </a:rPr>
                        <a:t>읍면동</a:t>
                      </a:r>
                      <a:r>
                        <a:rPr lang="ko-KR" altLang="en-US" sz="2000" b="0" kern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  <a:cs typeface="+mn-cs"/>
                        </a:rPr>
                        <a:t> </a:t>
                      </a:r>
                      <a:endParaRPr lang="en-US" altLang="ko-KR" sz="2000" b="0" kern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  <a:cs typeface="+mn-cs"/>
                      </a:endParaRPr>
                    </a:p>
                    <a:p>
                      <a:pPr algn="ctr"/>
                      <a:r>
                        <a:rPr lang="ko-KR" altLang="en-US" sz="2000" b="0" kern="120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  <a:cs typeface="+mn-cs"/>
                        </a:rPr>
                        <a:t>개문안착식</a:t>
                      </a:r>
                      <a:r>
                        <a:rPr lang="en-US" altLang="ko-KR" sz="2000" b="0" kern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  <a:cs typeface="+mn-cs"/>
                        </a:rPr>
                        <a:t>(%)</a:t>
                      </a:r>
                      <a:endParaRPr lang="ko-KR" altLang="en-US" sz="2000" b="0" kern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  <a:cs typeface="+mn-cs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000" b="0" kern="120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  <a:cs typeface="+mn-cs"/>
                        </a:rPr>
                        <a:t>신종메</a:t>
                      </a:r>
                      <a:r>
                        <a:rPr lang="ko-KR" altLang="en-US" sz="2000" b="0" kern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  <a:cs typeface="+mn-cs"/>
                        </a:rPr>
                        <a:t> </a:t>
                      </a:r>
                      <a:endParaRPr lang="en-US" altLang="ko-KR" sz="2000" b="0" kern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  <a:cs typeface="+mn-cs"/>
                      </a:endParaRPr>
                    </a:p>
                    <a:p>
                      <a:pPr algn="ctr"/>
                      <a:r>
                        <a:rPr lang="ko-KR" altLang="en-US" sz="2000" b="0" kern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  <a:cs typeface="+mn-cs"/>
                        </a:rPr>
                        <a:t>활동현황</a:t>
                      </a:r>
                      <a:endParaRPr lang="en-US" altLang="ko-KR" sz="2000" b="0" kern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  <a:cs typeface="+mn-cs"/>
                      </a:endParaRPr>
                    </a:p>
                    <a:p>
                      <a:pPr algn="ctr"/>
                      <a:r>
                        <a:rPr lang="en-US" altLang="ko-KR" sz="1600" b="0" kern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  <a:cs typeface="+mn-cs"/>
                        </a:rPr>
                        <a:t>(</a:t>
                      </a:r>
                      <a:r>
                        <a:rPr lang="ko-KR" altLang="en-US" sz="1600" b="0" kern="120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  <a:cs typeface="+mn-cs"/>
                        </a:rPr>
                        <a:t>읍면동통반단위에서</a:t>
                      </a:r>
                      <a:r>
                        <a:rPr lang="ko-KR" altLang="en-US" sz="1600" b="0" kern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  <a:cs typeface="+mn-cs"/>
                        </a:rPr>
                        <a:t> 월</a:t>
                      </a:r>
                      <a:r>
                        <a:rPr lang="en-US" altLang="ko-KR" sz="1600" b="0" kern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  <a:cs typeface="+mn-cs"/>
                        </a:rPr>
                        <a:t>1</a:t>
                      </a:r>
                      <a:r>
                        <a:rPr lang="ko-KR" altLang="en-US" sz="1600" b="0" kern="120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  <a:cs typeface="+mn-cs"/>
                        </a:rPr>
                        <a:t>회이상</a:t>
                      </a:r>
                      <a:r>
                        <a:rPr lang="ko-KR" altLang="en-US" sz="1600" b="0" kern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  <a:cs typeface="+mn-cs"/>
                        </a:rPr>
                        <a:t> 활동하는 </a:t>
                      </a:r>
                      <a:r>
                        <a:rPr lang="ko-KR" altLang="en-US" sz="1600" b="0" kern="120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  <a:cs typeface="+mn-cs"/>
                        </a:rPr>
                        <a:t>축복가정수</a:t>
                      </a:r>
                      <a:r>
                        <a:rPr lang="en-US" altLang="ko-KR" sz="1600" b="0" kern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  <a:cs typeface="+mn-cs"/>
                        </a:rPr>
                        <a:t>)</a:t>
                      </a: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2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1</a:t>
                      </a:r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000" b="0" baseline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000" b="0" baseline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2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2</a:t>
                      </a:r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32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3</a:t>
                      </a:r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32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4</a:t>
                      </a:r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32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5</a:t>
                      </a:r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32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6</a:t>
                      </a:r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32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다음_Regular" panose="02000603060000000000" pitchFamily="2" charset="-127"/>
                          <a:ea typeface="다음_Regular" panose="02000603060000000000" pitchFamily="2" charset="-127"/>
                        </a:rPr>
                        <a:t>7</a:t>
                      </a:r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다음_Regular" panose="02000603060000000000" pitchFamily="2" charset="-127"/>
                        <a:ea typeface="다음_Regular" panose="02000603060000000000" pitchFamily="2" charset="-127"/>
                      </a:endParaRPr>
                    </a:p>
                  </a:txBody>
                  <a:tcPr marL="136948" marR="136948" marT="68474" marB="68474" anchor="ctr">
                    <a:lnL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724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TextBox 431"/>
          <p:cNvSpPr txBox="1"/>
          <p:nvPr/>
        </p:nvSpPr>
        <p:spPr>
          <a:xfrm>
            <a:off x="0" y="165820"/>
            <a:ext cx="18259780" cy="907563"/>
          </a:xfrm>
          <a:prstGeom prst="rect">
            <a:avLst/>
          </a:prstGeom>
          <a:noFill/>
        </p:spPr>
        <p:txBody>
          <a:bodyPr wrap="square" lIns="0" rIns="0" rtlCol="0" anchor="ctr">
            <a:noAutofit/>
          </a:bodyPr>
          <a:lstStyle/>
          <a:p>
            <a:pPr algn="ctr" defTabSz="1825965"/>
            <a:r>
              <a:rPr lang="ko-KR" altLang="en-US" sz="4000" b="1" spc="-3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신종메</a:t>
            </a:r>
            <a:r>
              <a:rPr lang="ko-KR" altLang="en-US" sz="4000" b="1" spc="-3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축복가정의 가정교회 </a:t>
            </a:r>
            <a:r>
              <a:rPr lang="ko-KR" altLang="en-US" sz="4000" b="1" spc="-3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통반안착</a:t>
            </a:r>
            <a:r>
              <a:rPr lang="ko-KR" altLang="en-US" sz="4000" b="1" spc="-3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5591" b="1" spc="-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활동 우수 사례 </a:t>
            </a:r>
          </a:p>
        </p:txBody>
      </p:sp>
    </p:spTree>
    <p:extLst>
      <p:ext uri="{BB962C8B-B14F-4D97-AF65-F5344CB8AC3E}">
        <p14:creationId xmlns:p14="http://schemas.microsoft.com/office/powerpoint/2010/main" val="1966963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TextBox 431"/>
          <p:cNvSpPr txBox="1"/>
          <p:nvPr/>
        </p:nvSpPr>
        <p:spPr>
          <a:xfrm>
            <a:off x="0" y="165820"/>
            <a:ext cx="18259780" cy="907563"/>
          </a:xfrm>
          <a:prstGeom prst="rect">
            <a:avLst/>
          </a:prstGeom>
          <a:noFill/>
        </p:spPr>
        <p:txBody>
          <a:bodyPr wrap="square" lIns="0" rIns="0" rtlCol="0" anchor="ctr">
            <a:noAutofit/>
          </a:bodyPr>
          <a:lstStyle/>
          <a:p>
            <a:pPr algn="ctr" defTabSz="1825965"/>
            <a:r>
              <a:rPr lang="ko-KR" altLang="en-US" sz="4000" b="1" spc="-3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신종메</a:t>
            </a:r>
            <a:r>
              <a:rPr lang="ko-KR" altLang="en-US" sz="4000" b="1" spc="-3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축복가정의 가정교회 </a:t>
            </a:r>
            <a:r>
              <a:rPr lang="ko-KR" altLang="en-US" sz="4000" b="1" spc="-3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통반안착을</a:t>
            </a:r>
            <a:r>
              <a:rPr lang="ko-KR" altLang="en-US" sz="4000" b="1" spc="-3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위한 </a:t>
            </a:r>
            <a:r>
              <a:rPr lang="ko-KR" altLang="en-US" sz="5591" b="1" spc="-3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활동방향 </a:t>
            </a:r>
            <a:endParaRPr lang="ko-KR" altLang="en-US" sz="5591" b="1" spc="-3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953351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/>
        <a:scene3d>
          <a:camera prst="perspectiveRelaxed" fov="2100000">
            <a:rot lat="18600000" lon="0" rev="0"/>
          </a:camera>
          <a:lightRig rig="threePt" dir="t">
            <a:rot lat="0" lon="0" rev="1200000"/>
          </a:lightRig>
        </a:scene3d>
        <a:sp3d>
          <a:bevelT w="63500" h="25400"/>
        </a:sp3d>
      </a:spPr>
      <a:bodyPr lIns="91413" tIns="45706" rIns="91413" bIns="45706" rtlCol="0" anchor="ctr"/>
      <a:lstStyle>
        <a:defPPr defTabSz="1367171" fontAlgn="auto" latinLnBrk="0">
          <a:lnSpc>
            <a:spcPct val="150000"/>
          </a:lnSpc>
          <a:spcBef>
            <a:spcPts val="0"/>
          </a:spcBef>
          <a:spcAft>
            <a:spcPts val="1198"/>
          </a:spcAft>
          <a:defRPr kumimoji="0" sz="6600" b="1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latin typeface="나눔고딕OTF ExtraBold" pitchFamily="34" charset="-127"/>
            <a:ea typeface="나눔고딕OTF ExtraBold" pitchFamily="34" charset="-127"/>
            <a:cs typeface="Arial" pitchFamily="34" charset="0"/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7_Office 테마">
  <a:themeElements>
    <a:clrScheme name="7_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Office 테마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4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33479</TotalTime>
  <Words>488</Words>
  <Application>Microsoft Macintosh PowerPoint</Application>
  <PresentationFormat>사용자 지정</PresentationFormat>
  <Paragraphs>169</Paragraphs>
  <Slides>15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10</vt:i4>
      </vt:variant>
      <vt:variant>
        <vt:lpstr>슬라이드 제목</vt:lpstr>
      </vt:variant>
      <vt:variant>
        <vt:i4>15</vt:i4>
      </vt:variant>
    </vt:vector>
  </HeadingPairs>
  <TitlesOfParts>
    <vt:vector size="35" baseType="lpstr">
      <vt:lpstr>굴림</vt:lpstr>
      <vt:lpstr>나눔고딕 Bold</vt:lpstr>
      <vt:lpstr>나눔고딕OTF ExtraBold</vt:lpstr>
      <vt:lpstr>다음_Regular</vt:lpstr>
      <vt:lpstr>다음_SemiBold</vt:lpstr>
      <vt:lpstr>맑은 고딕</vt:lpstr>
      <vt:lpstr>HY견고딕</vt:lpstr>
      <vt:lpstr>Arial</vt:lpstr>
      <vt:lpstr>Calibri</vt:lpstr>
      <vt:lpstr>Calibri Light</vt:lpstr>
      <vt:lpstr>3_Office 테마</vt:lpstr>
      <vt:lpstr>디자인 사용자 지정</vt:lpstr>
      <vt:lpstr>2_디자인 사용자 지정</vt:lpstr>
      <vt:lpstr>1_디자인 사용자 지정</vt:lpstr>
      <vt:lpstr>3_디자인 사용자 지정</vt:lpstr>
      <vt:lpstr>4_디자인 사용자 지정</vt:lpstr>
      <vt:lpstr>17_Office 테마</vt:lpstr>
      <vt:lpstr>5_디자인 사용자 지정</vt:lpstr>
      <vt:lpstr>4_Office 테마</vt:lpstr>
      <vt:lpstr>11_디자인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UM_PC</dc:creator>
  <cp:lastModifiedBy>kisik Lee</cp:lastModifiedBy>
  <cp:revision>856</cp:revision>
  <cp:lastPrinted>2015-07-19T23:01:24Z</cp:lastPrinted>
  <dcterms:created xsi:type="dcterms:W3CDTF">2014-06-21T06:06:56Z</dcterms:created>
  <dcterms:modified xsi:type="dcterms:W3CDTF">2019-07-02T05:03:54Z</dcterms:modified>
</cp:coreProperties>
</file>