
<file path=[Content_Types].xml><?xml version="1.0" encoding="utf-8"?>
<Types xmlns="http://schemas.openxmlformats.org/package/2006/content-types">
  <Default Extension="jpeg" ContentType="image/jpeg"/>
  <Default Extension="jpg" ContentType="image/jp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4" r:id="rId1"/>
    <p:sldMasterId id="2147483846" r:id="rId2"/>
  </p:sldMasterIdLst>
  <p:notesMasterIdLst>
    <p:notesMasterId r:id="rId14"/>
  </p:notesMasterIdLst>
  <p:handoutMasterIdLst>
    <p:handoutMasterId r:id="rId15"/>
  </p:handoutMasterIdLst>
  <p:sldIdLst>
    <p:sldId id="24495" r:id="rId3"/>
    <p:sldId id="264" r:id="rId4"/>
    <p:sldId id="266" r:id="rId5"/>
    <p:sldId id="291" r:id="rId6"/>
    <p:sldId id="296" r:id="rId7"/>
    <p:sldId id="24487" r:id="rId8"/>
    <p:sldId id="24482" r:id="rId9"/>
    <p:sldId id="24481" r:id="rId10"/>
    <p:sldId id="292" r:id="rId11"/>
    <p:sldId id="293" r:id="rId12"/>
    <p:sldId id="24486" r:id="rId13"/>
  </p:sldIdLst>
  <p:sldSz cx="12192000" cy="6858000"/>
  <p:notesSz cx="6735763" cy="9866313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4gigu" initials="4" lastIdx="1" clrIdx="0">
    <p:extLst>
      <p:ext uri="{19B8F6BF-5375-455C-9EA6-DF929625EA0E}">
        <p15:presenceInfo xmlns:p15="http://schemas.microsoft.com/office/powerpoint/2012/main" userId="4gigu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7C5D9"/>
    <a:srgbClr val="FFE699"/>
    <a:srgbClr val="FFFFFF"/>
    <a:srgbClr val="D9D9D9"/>
    <a:srgbClr val="F2F2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611" autoAdjust="0"/>
    <p:restoredTop sz="93743" autoAdjust="0"/>
  </p:normalViewPr>
  <p:slideViewPr>
    <p:cSldViewPr snapToGrid="0">
      <p:cViewPr varScale="1">
        <p:scale>
          <a:sx n="105" d="100"/>
          <a:sy n="105" d="100"/>
        </p:scale>
        <p:origin x="61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42B30D8D-C993-4353-BA73-361120E45312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03482D9-73BC-404B-8D26-049C4028E1C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7CB18F-4199-49D5-8DE3-968EE18D0BD6}" type="datetimeFigureOut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BDE5AF9-3E49-4966-BCEC-49361D4BEBCE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85BCCF4B-F4FD-4F86-B507-DDBE61277C49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FD0977-9C8E-41BD-94B5-BCED1DCB0FB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561674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14763" y="0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1F844AE-8DD7-4F05-9C8A-B9139F74AB5B}" type="datetimeFigureOut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09575" y="1233488"/>
            <a:ext cx="5916613" cy="3328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3100" y="4748213"/>
            <a:ext cx="5389563" cy="3884612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9371013"/>
            <a:ext cx="2919413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14763" y="9371013"/>
            <a:ext cx="2919412" cy="4953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257C3A1-6BB9-4418-B6DB-C6320FEC9553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843537425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A624376-E9B8-3FA9-413F-C75BFBB234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FC85965A-88E5-9397-2535-0C5A50E4992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BEEBDF9-6278-102F-2638-57230B5716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A058FE-6492-455E-A52D-3BA4044B4974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99A862AC-B4CE-91B0-394D-AA9B6CBBF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B93FAF5-E2EC-6604-E260-1773EA58EF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  <p:pic>
        <p:nvPicPr>
          <p:cNvPr id="7" name="Picture 2" descr="무료 ppt 디자인 다운로드 - 파스텔톤 배경♡">
            <a:extLst>
              <a:ext uri="{FF2B5EF4-FFF2-40B4-BE49-F238E27FC236}">
                <a16:creationId xmlns:a16="http://schemas.microsoft.com/office/drawing/2014/main" id="{4EECD314-0844-FE83-B2AF-F1E753839FDD}"/>
              </a:ext>
            </a:extLst>
          </p:cNvPr>
          <p:cNvPicPr>
            <a:picLocks noChangeAspect="1" noChangeArrowheads="1"/>
          </p:cNvPicPr>
          <p:nvPr userDrawn="1"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414"/>
          <a:stretch/>
        </p:blipFill>
        <p:spPr bwMode="auto">
          <a:xfrm>
            <a:off x="0" y="0"/>
            <a:ext cx="12192000" cy="68698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3398295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0F78E1-5CF7-966F-BFBF-CF99320F7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2235B237-34FC-0EC7-BD62-74A4DE7A5E5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B72D5A-824C-0E86-4BF1-58A405C2FE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0066932-D85A-4B22-BE06-1FFDFF5BF38E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F23E286-8F91-0FEB-BFCC-6D3691E7A4D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F5FABD5D-DF03-D3E8-2314-050A728C86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137533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20F3A577-1A7C-0576-0FFB-D54960768CB9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A5988023-E6D4-895B-7F18-648FE118C9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7842129A-478B-B3D7-EE3F-CEC3DBB21F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9C57B9C-D116-4395-A34C-C7FC4E2CE0D0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F188249B-6E3A-A088-2242-3D722CCFDE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6910A5-07A2-9EE9-2890-1681FE72312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831442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22052783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26473810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16664117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186775702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8557071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BE3C26-AFC3-0CDA-596A-5ADBAFCBCD9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13F15E9-71B8-A288-C6D4-C8249E10903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275939EF-ECA3-52B7-2E3F-BCC9F72059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5B3890-EA2F-4925-96B5-11A187CA6619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09EE8FF-680F-90A0-5B7C-B15E2FD553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09C6F7D9-A39B-832D-F9BC-795EC446C0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451963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5480249F-BE2E-CBDC-B7F0-508D3CD13DC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4D44DE23-2E82-681A-9380-77871A47599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116E2FF-5A95-EF76-50E2-AB41B6809C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53952B-7B31-48C5-94F6-FF62AC408D5E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4919E89E-53AC-148B-6ED4-BF370CFBAC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2CDBE04-25CA-A747-4F51-54D9E3AC54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5786181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37BE60-E95B-4070-6EEC-5D0C40D0F8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7A96356-9F24-C274-55F5-37BEF50E36C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E3F8E9D5-306A-7B4F-E190-18986AC37DC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DC516A2C-33A6-2EA1-5646-B2F9D00323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1C5FCB-1DF7-40C3-997D-C765ED01F583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CB74E76-FB3C-0B36-C47F-08C60E2918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CEF87906-A7F7-AF4A-0161-281E03226E3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124740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1C8C88F-255C-EE4A-A5FE-64874F9218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665FFFE0-E7EF-2936-7CA6-1A5651FAEF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9D0CD608-C762-7D6A-90AD-C54AA45D214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B52267D-5D6C-94AC-CE1F-F5652C73526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8EBB0A33-07BA-3143-7D20-823756A04A0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6EDEAA43-A3E7-B65A-4DBF-84D62C289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3F97AC-A59B-40BF-9D72-B77DCF591A1B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2BD09459-CF7E-91E6-BC77-3D59CE8B32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5AD6E56C-B616-B9C2-E321-8F7259EF79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04280734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D8DF41B-597F-F063-762E-AC602F6BC9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8F9707BA-95F6-631C-BDA5-00092663D0E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2E69E5-C4CD-40DD-B8EA-7BC2B870AB77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A91DE8C8-0C0B-13C1-A1B9-BF175602EB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3BCC45C6-7ADB-9DC0-F6E6-5C638A8E78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90630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A8E0B06D-8FC8-D0ED-B089-28250BB0A1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81D68D-2BF2-47D2-936C-9A8C028A13C1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2121A197-924A-AE4E-DF73-6E9CC60A66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8182107E-2B67-DC6B-28CF-28A40CDF4F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219068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CA3B9CE-C047-7662-F433-98002B63B4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718460E-C475-9D0E-3B67-190B4AA4FFC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B1355AB6-1C8F-3187-892B-FF4916A1E85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B6431390-C4C0-4B94-472D-9737CB826D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64866A-125E-4DE9-B554-58B75AFA57D3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784D9B3F-B3D9-9173-440C-D2246C2A90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0EDCE405-4D15-6128-9935-31A2265440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291589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8194518-E231-5F24-7D65-30A7CCE914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DF7289E-C936-96E3-42B7-18858EC3566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2E542229-AC3E-4DBC-5E49-CA786574732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편집하려면 클릭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E77B069A-C714-707E-9B61-605A43B2D4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0BABCC1-8BC2-482E-9517-775E0D608B41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9CDB833E-0986-8C7D-43B7-E39697B365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E3B57D08-E79E-90F5-3B59-7C4C3A159C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835622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262AC52B-7011-74DF-FA7F-7324A2F015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BF8549E8-26B1-7CB8-F546-CD470E6F361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편집하려면 클릭</a:t>
            </a:r>
          </a:p>
          <a:p>
            <a:pPr lvl="1"/>
            <a:r>
              <a:rPr lang="ko-KR" altLang="en-US"/>
              <a:t>두 번째 수준</a:t>
            </a:r>
          </a:p>
          <a:p>
            <a:pPr lvl="2"/>
            <a:r>
              <a:rPr lang="ko-KR" altLang="en-US"/>
              <a:t>세 번째 수준</a:t>
            </a:r>
          </a:p>
          <a:p>
            <a:pPr lvl="3"/>
            <a:r>
              <a:rPr lang="ko-KR" altLang="en-US"/>
              <a:t>네 번째 수준</a:t>
            </a:r>
          </a:p>
          <a:p>
            <a:pPr lvl="4"/>
            <a:r>
              <a:rPr lang="ko-KR" altLang="en-US"/>
              <a:t>다섯 번째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82C835C-A1F2-49C9-46F6-20E1ABF95C5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48CAFF9-724F-4B70-A74C-3ABDA6F3BE8C}" type="datetime1">
              <a:rPr lang="ko-KR" altLang="en-US" smtClean="0"/>
              <a:t>2025-01-31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969D35C-2E72-565B-595C-B9A057FF856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A0002B96-9604-56CD-9584-4F4FC7FC40D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F8E7AD-CA5A-4917-A543-AE0D515DDB24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9675010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  <p:sldLayoutId id="2147483844" r:id="rId10"/>
    <p:sldLayoutId id="2147483845" r:id="rId11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0" y="0"/>
            <a:ext cx="12192000" cy="6858000"/>
          </a:xfrm>
          <a:custGeom>
            <a:avLst/>
            <a:gdLst/>
            <a:ahLst/>
            <a:cxnLst/>
            <a:rect l="l" t="t" r="r" b="b"/>
            <a:pathLst>
              <a:path w="12192000" h="6858000">
                <a:moveTo>
                  <a:pt x="12192000" y="0"/>
                </a:moveTo>
                <a:lnTo>
                  <a:pt x="0" y="0"/>
                </a:lnTo>
                <a:lnTo>
                  <a:pt x="0" y="6858000"/>
                </a:lnTo>
                <a:lnTo>
                  <a:pt x="12192000" y="6858000"/>
                </a:lnTo>
                <a:lnTo>
                  <a:pt x="12192000" y="0"/>
                </a:lnTo>
                <a:close/>
              </a:path>
            </a:pathLst>
          </a:custGeom>
          <a:solidFill>
            <a:srgbClr val="DBCFB8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609600" y="274320"/>
            <a:ext cx="10972800" cy="1097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609600" y="1577340"/>
            <a:ext cx="109728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1/31/2025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11821668" y="6419105"/>
            <a:ext cx="256540" cy="2286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200" b="0" i="0">
                <a:solidFill>
                  <a:srgbClr val="888888"/>
                </a:solidFill>
                <a:latin typeface="맑은 고딕"/>
                <a:cs typeface="맑은 고딕"/>
              </a:defRPr>
            </a:lvl1pPr>
          </a:lstStyle>
          <a:p>
            <a:pPr marL="38100">
              <a:lnSpc>
                <a:spcPct val="100000"/>
              </a:lnSpc>
              <a:spcBef>
                <a:spcPts val="204"/>
              </a:spcBef>
            </a:pPr>
            <a:fld id="{81D60167-4931-47E6-BA6A-407CBD079E47}" type="slidenum">
              <a:rPr spc="-25" dirty="0"/>
              <a:t>‹#›</a:t>
            </a:fld>
            <a:endParaRPr spc="-25" dirty="0"/>
          </a:p>
        </p:txBody>
      </p:sp>
    </p:spTree>
    <p:extLst>
      <p:ext uri="{BB962C8B-B14F-4D97-AF65-F5344CB8AC3E}">
        <p14:creationId xmlns:p14="http://schemas.microsoft.com/office/powerpoint/2010/main" val="1160527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7" r:id="rId1"/>
    <p:sldLayoutId id="2147483848" r:id="rId2"/>
    <p:sldLayoutId id="2147483849" r:id="rId3"/>
    <p:sldLayoutId id="2147483850" r:id="rId4"/>
    <p:sldLayoutId id="2147483851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sv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26" Type="http://schemas.openxmlformats.org/officeDocument/2006/relationships/image" Target="../media/image29.png"/><Relationship Id="rId39" Type="http://schemas.openxmlformats.org/officeDocument/2006/relationships/image" Target="../media/image42.png"/><Relationship Id="rId3" Type="http://schemas.openxmlformats.org/officeDocument/2006/relationships/image" Target="../media/image6.png"/><Relationship Id="rId21" Type="http://schemas.openxmlformats.org/officeDocument/2006/relationships/image" Target="../media/image24.png"/><Relationship Id="rId34" Type="http://schemas.openxmlformats.org/officeDocument/2006/relationships/image" Target="../media/image37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5" Type="http://schemas.openxmlformats.org/officeDocument/2006/relationships/image" Target="../media/image28.png"/><Relationship Id="rId33" Type="http://schemas.openxmlformats.org/officeDocument/2006/relationships/image" Target="../media/image36.png"/><Relationship Id="rId38" Type="http://schemas.openxmlformats.org/officeDocument/2006/relationships/image" Target="../media/image41.png"/><Relationship Id="rId2" Type="http://schemas.openxmlformats.org/officeDocument/2006/relationships/image" Target="../media/image5.jp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29" Type="http://schemas.openxmlformats.org/officeDocument/2006/relationships/image" Target="../media/image32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24" Type="http://schemas.openxmlformats.org/officeDocument/2006/relationships/image" Target="../media/image27.png"/><Relationship Id="rId32" Type="http://schemas.openxmlformats.org/officeDocument/2006/relationships/image" Target="../media/image35.png"/><Relationship Id="rId37" Type="http://schemas.openxmlformats.org/officeDocument/2006/relationships/image" Target="../media/image40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23" Type="http://schemas.openxmlformats.org/officeDocument/2006/relationships/image" Target="../media/image26.png"/><Relationship Id="rId28" Type="http://schemas.openxmlformats.org/officeDocument/2006/relationships/image" Target="../media/image31.png"/><Relationship Id="rId36" Type="http://schemas.openxmlformats.org/officeDocument/2006/relationships/image" Target="../media/image39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31" Type="http://schemas.openxmlformats.org/officeDocument/2006/relationships/image" Target="../media/image34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Relationship Id="rId22" Type="http://schemas.openxmlformats.org/officeDocument/2006/relationships/image" Target="../media/image25.png"/><Relationship Id="rId27" Type="http://schemas.openxmlformats.org/officeDocument/2006/relationships/image" Target="../media/image30.png"/><Relationship Id="rId30" Type="http://schemas.openxmlformats.org/officeDocument/2006/relationships/image" Target="../media/image33.png"/><Relationship Id="rId35" Type="http://schemas.openxmlformats.org/officeDocument/2006/relationships/image" Target="../media/image38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png"/><Relationship Id="rId13" Type="http://schemas.openxmlformats.org/officeDocument/2006/relationships/image" Target="../media/image15.png"/><Relationship Id="rId18" Type="http://schemas.openxmlformats.org/officeDocument/2006/relationships/image" Target="../media/image20.png"/><Relationship Id="rId26" Type="http://schemas.openxmlformats.org/officeDocument/2006/relationships/image" Target="../media/image28.png"/><Relationship Id="rId3" Type="http://schemas.openxmlformats.org/officeDocument/2006/relationships/image" Target="../media/image44.png"/><Relationship Id="rId21" Type="http://schemas.openxmlformats.org/officeDocument/2006/relationships/image" Target="../media/image50.png"/><Relationship Id="rId34" Type="http://schemas.openxmlformats.org/officeDocument/2006/relationships/image" Target="../media/image54.png"/><Relationship Id="rId7" Type="http://schemas.openxmlformats.org/officeDocument/2006/relationships/image" Target="../media/image48.png"/><Relationship Id="rId12" Type="http://schemas.openxmlformats.org/officeDocument/2006/relationships/image" Target="../media/image14.png"/><Relationship Id="rId17" Type="http://schemas.openxmlformats.org/officeDocument/2006/relationships/image" Target="../media/image19.png"/><Relationship Id="rId25" Type="http://schemas.openxmlformats.org/officeDocument/2006/relationships/image" Target="../media/image27.png"/><Relationship Id="rId33" Type="http://schemas.openxmlformats.org/officeDocument/2006/relationships/image" Target="../media/image53.png"/><Relationship Id="rId38" Type="http://schemas.openxmlformats.org/officeDocument/2006/relationships/image" Target="../media/image42.png"/><Relationship Id="rId2" Type="http://schemas.openxmlformats.org/officeDocument/2006/relationships/image" Target="../media/image43.jpg"/><Relationship Id="rId16" Type="http://schemas.openxmlformats.org/officeDocument/2006/relationships/image" Target="../media/image18.png"/><Relationship Id="rId20" Type="http://schemas.openxmlformats.org/officeDocument/2006/relationships/image" Target="../media/image22.png"/><Relationship Id="rId29" Type="http://schemas.openxmlformats.org/officeDocument/2006/relationships/image" Target="../media/image31.png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47.png"/><Relationship Id="rId11" Type="http://schemas.openxmlformats.org/officeDocument/2006/relationships/image" Target="../media/image13.png"/><Relationship Id="rId24" Type="http://schemas.openxmlformats.org/officeDocument/2006/relationships/image" Target="../media/image26.png"/><Relationship Id="rId32" Type="http://schemas.openxmlformats.org/officeDocument/2006/relationships/image" Target="../media/image52.png"/><Relationship Id="rId37" Type="http://schemas.openxmlformats.org/officeDocument/2006/relationships/image" Target="../media/image57.png"/><Relationship Id="rId5" Type="http://schemas.openxmlformats.org/officeDocument/2006/relationships/image" Target="../media/image46.png"/><Relationship Id="rId15" Type="http://schemas.openxmlformats.org/officeDocument/2006/relationships/image" Target="../media/image17.png"/><Relationship Id="rId23" Type="http://schemas.openxmlformats.org/officeDocument/2006/relationships/image" Target="../media/image25.png"/><Relationship Id="rId28" Type="http://schemas.openxmlformats.org/officeDocument/2006/relationships/image" Target="../media/image30.png"/><Relationship Id="rId36" Type="http://schemas.openxmlformats.org/officeDocument/2006/relationships/image" Target="../media/image56.png"/><Relationship Id="rId10" Type="http://schemas.openxmlformats.org/officeDocument/2006/relationships/image" Target="../media/image12.png"/><Relationship Id="rId19" Type="http://schemas.openxmlformats.org/officeDocument/2006/relationships/image" Target="../media/image21.png"/><Relationship Id="rId31" Type="http://schemas.openxmlformats.org/officeDocument/2006/relationships/image" Target="../media/image51.png"/><Relationship Id="rId4" Type="http://schemas.openxmlformats.org/officeDocument/2006/relationships/image" Target="../media/image45.png"/><Relationship Id="rId9" Type="http://schemas.openxmlformats.org/officeDocument/2006/relationships/image" Target="../media/image11.png"/><Relationship Id="rId14" Type="http://schemas.openxmlformats.org/officeDocument/2006/relationships/image" Target="../media/image16.png"/><Relationship Id="rId22" Type="http://schemas.openxmlformats.org/officeDocument/2006/relationships/image" Target="../media/image24.png"/><Relationship Id="rId27" Type="http://schemas.openxmlformats.org/officeDocument/2006/relationships/image" Target="../media/image29.png"/><Relationship Id="rId30" Type="http://schemas.openxmlformats.org/officeDocument/2006/relationships/image" Target="../media/image32.png"/><Relationship Id="rId35" Type="http://schemas.openxmlformats.org/officeDocument/2006/relationships/image" Target="../media/image5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FDDC962B-F185-952B-8A5E-E24E6BC64F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pPr/>
              <a:t>1</a:t>
            </a:fld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5D61BDCC-74C7-8E38-30A2-8DD7D781CB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그룹 5">
            <a:extLst>
              <a:ext uri="{FF2B5EF4-FFF2-40B4-BE49-F238E27FC236}">
                <a16:creationId xmlns:a16="http://schemas.microsoft.com/office/drawing/2014/main" id="{C5D2A8A4-9A4F-1508-60B9-982E8D445E1E}"/>
              </a:ext>
            </a:extLst>
          </p:cNvPr>
          <p:cNvGrpSpPr/>
          <p:nvPr/>
        </p:nvGrpSpPr>
        <p:grpSpPr>
          <a:xfrm>
            <a:off x="4712009" y="6071569"/>
            <a:ext cx="2949324" cy="475281"/>
            <a:chOff x="4435174" y="6238674"/>
            <a:chExt cx="2949324" cy="475281"/>
          </a:xfrm>
        </p:grpSpPr>
        <p:sp>
          <p:nvSpPr>
            <p:cNvPr id="7" name="직사각형 6">
              <a:extLst>
                <a:ext uri="{FF2B5EF4-FFF2-40B4-BE49-F238E27FC236}">
                  <a16:creationId xmlns:a16="http://schemas.microsoft.com/office/drawing/2014/main" id="{D77EB115-0193-991D-03CB-18CD87AD1549}"/>
                </a:ext>
              </a:extLst>
            </p:cNvPr>
            <p:cNvSpPr/>
            <p:nvPr/>
          </p:nvSpPr>
          <p:spPr>
            <a:xfrm>
              <a:off x="4817063" y="6238883"/>
              <a:ext cx="2567435" cy="46166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ko-KR" altLang="en-US" sz="2400" dirty="0">
                  <a:solidFill>
                    <a:prstClr val="black"/>
                  </a:solidFill>
                  <a:latin typeface="HY견고딕" panose="02030600000101010101" pitchFamily="18" charset="-127"/>
                  <a:ea typeface="HY견고딕" panose="02030600000101010101" pitchFamily="18" charset="-127"/>
                </a:rPr>
                <a:t>신한국 협회본부</a:t>
              </a:r>
            </a:p>
          </p:txBody>
        </p:sp>
        <p:pic>
          <p:nvPicPr>
            <p:cNvPr id="8" name="그래픽 15">
              <a:extLst>
                <a:ext uri="{FF2B5EF4-FFF2-40B4-BE49-F238E27FC236}">
                  <a16:creationId xmlns:a16="http://schemas.microsoft.com/office/drawing/2014/main" id="{8C70ADF7-A2D5-D1D3-E9F5-09CB08181A98}"/>
                </a:ext>
              </a:extLst>
            </p:cNvPr>
            <p:cNvPicPr>
              <a:picLocks noChangeAspect="1"/>
            </p:cNvPicPr>
            <p:nvPr/>
          </p:nvPicPr>
          <p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p:blipFill>
          <p:spPr>
            <a:xfrm>
              <a:off x="4435174" y="6238674"/>
              <a:ext cx="475001" cy="47528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38080203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D88279-3932-41F3-BC5C-41A136BB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F8E7AD-CA5A-4917-A543-AE0D515DDB24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10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C3827C4-0E95-8F44-610C-E161506F9545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0E5DD1-A049-AD92-F70C-28083E2DB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64ECDD1-41C7-B1B4-2B6F-38B885582ED6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60689" algn="l"/>
              </a:tabLst>
              <a:defRPr/>
            </a:pP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5. </a:t>
            </a:r>
            <a:r>
              <a:rPr kumimoji="0" lang="ko-KR" altLang="en-US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주요 장소 안내</a:t>
            </a:r>
            <a:endParaRPr kumimoji="0" lang="en-US" altLang="ko-KR" sz="2400" b="0" i="0" u="none" strike="noStrike" kern="1200" cap="none" spc="-149" normalizeH="0" baseline="0" noProof="0" dirty="0">
              <a:ln>
                <a:solidFill>
                  <a:srgbClr val="FFC000"/>
                </a:solidFill>
              </a:ln>
              <a:solidFill>
                <a:srgbClr val="FFC000"/>
              </a:solidFill>
              <a:effectLst/>
              <a:uLnTx/>
              <a:uFillTx/>
              <a:latin typeface="+mn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1737A-DF10-C93F-9BEF-29729E2AB1B4}"/>
              </a:ext>
            </a:extLst>
          </p:cNvPr>
          <p:cNvSpPr txBox="1"/>
          <p:nvPr/>
        </p:nvSpPr>
        <p:spPr>
          <a:xfrm flipH="1">
            <a:off x="8677" y="2797374"/>
            <a:ext cx="636799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base" latinLnBrk="1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1.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참석자 물품 배부 장소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북문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층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주 출입구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)</a:t>
            </a:r>
            <a:b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2.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미아보호소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인포메이션</a:t>
            </a:r>
            <a:b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</a:b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3.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응급실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: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지하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1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  <a:cs typeface="+mn-cs"/>
              </a:rPr>
              <a:t>층 응급처치실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에스컬레이터 밑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)</a:t>
            </a:r>
          </a:p>
        </p:txBody>
      </p:sp>
      <p:pic>
        <p:nvPicPr>
          <p:cNvPr id="18" name="그림 17">
            <a:extLst>
              <a:ext uri="{FF2B5EF4-FFF2-40B4-BE49-F238E27FC236}">
                <a16:creationId xmlns:a16="http://schemas.microsoft.com/office/drawing/2014/main" id="{D5F4EAC1-4A28-2E72-94C6-8AB084B2994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02161" y="902497"/>
            <a:ext cx="6589839" cy="56364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17638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E4E3D5-0E1A-6016-B2F0-975BF7B2E02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C82A9967-923D-8B63-E266-4099284B3C86}"/>
              </a:ext>
            </a:extLst>
          </p:cNvPr>
          <p:cNvSpPr txBox="1"/>
          <p:nvPr/>
        </p:nvSpPr>
        <p:spPr>
          <a:xfrm>
            <a:off x="7122453" y="6387629"/>
            <a:ext cx="4759636" cy="379976"/>
          </a:xfrm>
          <a:prstGeom prst="rect">
            <a:avLst/>
          </a:prstGeom>
          <a:solidFill>
            <a:srgbClr val="FFFF00"/>
          </a:solidFill>
        </p:spPr>
        <p:txBody>
          <a:bodyPr wrap="none" rtlCol="0">
            <a:spAutoFit/>
          </a:bodyPr>
          <a:lstStyle/>
          <a:p>
            <a:pPr defTabSz="958308"/>
            <a:r>
              <a:rPr lang="ko-KR" altLang="en-US" sz="1869" b="1" dirty="0">
                <a:solidFill>
                  <a:srgbClr val="FF0000"/>
                </a:solidFill>
                <a:highlight>
                  <a:srgbClr val="FFFF00"/>
                </a:highlight>
                <a:latin typeface="맑은 고딕" panose="020B0503020000020004" pitchFamily="50" charset="-127"/>
                <a:ea typeface="맑은 고딕" panose="020B0503020000020004" pitchFamily="50" charset="-127"/>
              </a:rPr>
              <a:t>최대한 실내 착석</a:t>
            </a:r>
            <a:r>
              <a:rPr lang="en-US" altLang="ko-KR" sz="1869" b="1" dirty="0">
                <a:solidFill>
                  <a:srgbClr val="FF0000"/>
                </a:solidFill>
                <a:highlight>
                  <a:srgbClr val="FFFF00"/>
                </a:highlight>
                <a:latin typeface="맑은 고딕" panose="020B0503020000020004" pitchFamily="50" charset="-127"/>
                <a:ea typeface="맑은 고딕" panose="020B0503020000020004" pitchFamily="50" charset="-127"/>
              </a:rPr>
              <a:t>, </a:t>
            </a:r>
            <a:r>
              <a:rPr lang="ko-KR" altLang="en-US" sz="1869" b="1" dirty="0">
                <a:solidFill>
                  <a:srgbClr val="FF0000"/>
                </a:solidFill>
                <a:highlight>
                  <a:srgbClr val="FFFF00"/>
                </a:highlight>
                <a:latin typeface="맑은 고딕" panose="020B0503020000020004" pitchFamily="50" charset="-127"/>
                <a:ea typeface="맑은 고딕" panose="020B0503020000020004" pitchFamily="50" charset="-127"/>
              </a:rPr>
              <a:t>복도 착석은 최소한으로</a:t>
            </a:r>
          </a:p>
        </p:txBody>
      </p:sp>
      <p:sp>
        <p:nvSpPr>
          <p:cNvPr id="5" name="직사각형 4">
            <a:extLst>
              <a:ext uri="{FF2B5EF4-FFF2-40B4-BE49-F238E27FC236}">
                <a16:creationId xmlns:a16="http://schemas.microsoft.com/office/drawing/2014/main" id="{07774D76-0924-3972-C7A0-0ED4CB8F1796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6" name="그림 5">
            <a:extLst>
              <a:ext uri="{FF2B5EF4-FFF2-40B4-BE49-F238E27FC236}">
                <a16:creationId xmlns:a16="http://schemas.microsoft.com/office/drawing/2014/main" id="{F92EBEF3-9FCF-41EC-7B6C-DBA1AA1DFD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7" name="직사각형 6">
            <a:extLst>
              <a:ext uri="{FF2B5EF4-FFF2-40B4-BE49-F238E27FC236}">
                <a16:creationId xmlns:a16="http://schemas.microsoft.com/office/drawing/2014/main" id="{ECF08E5D-8859-0FA3-0A75-8DA5C63DCEF8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60689" algn="l"/>
              </a:tabLst>
              <a:defRPr/>
            </a:pP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6. </a:t>
            </a:r>
            <a:r>
              <a:rPr lang="ko-KR" altLang="en-US" sz="2400" spc="-149" dirty="0" err="1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+mn-ea"/>
              </a:rPr>
              <a:t>교구별</a:t>
            </a:r>
            <a:r>
              <a:rPr lang="ko-KR" altLang="en-US" sz="2400" spc="-149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+mn-ea"/>
              </a:rPr>
              <a:t> 좌석</a:t>
            </a:r>
            <a:r>
              <a:rPr kumimoji="0" lang="ko-KR" altLang="en-US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 안내 </a:t>
            </a: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(</a:t>
            </a:r>
            <a:r>
              <a:rPr kumimoji="0" lang="ko-KR" altLang="en-US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행사장 내부 </a:t>
            </a: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9,800</a:t>
            </a:r>
            <a:r>
              <a:rPr kumimoji="0" lang="ko-KR" altLang="en-US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석</a:t>
            </a: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</a:rPr>
              <a:t>)</a:t>
            </a:r>
            <a:endParaRPr kumimoji="0" lang="en-US" altLang="ko-KR" sz="2400" b="0" i="0" u="none" strike="noStrike" kern="1200" cap="none" spc="-149" normalizeH="0" baseline="0" noProof="0" dirty="0">
              <a:ln>
                <a:solidFill>
                  <a:srgbClr val="FFC000"/>
                </a:solidFill>
              </a:ln>
              <a:solidFill>
                <a:srgbClr val="FFC000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963AD646-996E-5BE7-5FD8-78E758ABFA4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8223" y="119532"/>
            <a:ext cx="5858428" cy="6207070"/>
          </a:xfrm>
          <a:prstGeom prst="rect">
            <a:avLst/>
          </a:prstGeom>
        </p:spPr>
      </p:pic>
      <p:graphicFrame>
        <p:nvGraphicFramePr>
          <p:cNvPr id="9" name="표 8">
            <a:extLst>
              <a:ext uri="{FF2B5EF4-FFF2-40B4-BE49-F238E27FC236}">
                <a16:creationId xmlns:a16="http://schemas.microsoft.com/office/drawing/2014/main" id="{0476BDE8-A4E8-2FCE-701C-E6BD54F5E0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0484267"/>
              </p:ext>
            </p:extLst>
          </p:nvPr>
        </p:nvGraphicFramePr>
        <p:xfrm>
          <a:off x="185187" y="722022"/>
          <a:ext cx="5718591" cy="6138547"/>
        </p:xfrm>
        <a:graphic>
          <a:graphicData uri="http://schemas.openxmlformats.org/drawingml/2006/table">
            <a:tbl>
              <a:tblPr firstRow="1" bandRow="1"/>
              <a:tblGrid>
                <a:gridCol w="88989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944546">
                  <a:extLst>
                    <a:ext uri="{9D8B030D-6E8A-4147-A177-3AD203B41FA5}">
                      <a16:colId xmlns:a16="http://schemas.microsoft.com/office/drawing/2014/main" val="793496746"/>
                    </a:ext>
                  </a:extLst>
                </a:gridCol>
                <a:gridCol w="17442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987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297955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나눔명조" panose="02020603020101020101" pitchFamily="18" charset="-127"/>
                          <a:cs typeface="Arial" panose="020B0604020202020204" pitchFamily="34" charset="0"/>
                        </a:rPr>
                        <a:t>순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나눔명조" panose="02020603020101020101" pitchFamily="18" charset="-127"/>
                          <a:cs typeface="Arial" panose="020B0604020202020204" pitchFamily="34" charset="0"/>
                        </a:rPr>
                        <a:t>교구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나눔명조" panose="02020603020101020101" pitchFamily="18" charset="-127"/>
                          <a:cs typeface="Arial" panose="020B0604020202020204" pitchFamily="34" charset="0"/>
                        </a:rPr>
                        <a:t>구역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나눔명조" panose="02020603020101020101" pitchFamily="18" charset="-127"/>
                          <a:cs typeface="Arial" panose="020B0604020202020204" pitchFamily="34" charset="0"/>
                        </a:rPr>
                        <a:t>배정 좌석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 err="1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천원특별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K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283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서울북부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2,3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A,B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830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서울남부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2,3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C,D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780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15703253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4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인천경기북부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2,3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O,P,Q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1,200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7852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5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강원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E</a:t>
                      </a:r>
                    </a:p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E,F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666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19698434"/>
                  </a:ext>
                </a:extLst>
              </a:tr>
              <a:tr h="47852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6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경기남부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M</a:t>
                      </a:r>
                    </a:p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L,M,N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968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77170001"/>
                  </a:ext>
                </a:extLst>
              </a:tr>
              <a:tr h="47852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7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충북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F, G</a:t>
                      </a:r>
                    </a:p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G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583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97776577"/>
                  </a:ext>
                </a:extLst>
              </a:tr>
              <a:tr h="47852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8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대전충남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H</a:t>
                      </a:r>
                    </a:p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H,I,J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/>
                      <a:r>
                        <a:rPr lang="en-US" altLang="ko-KR" sz="1100" b="1" dirty="0">
                          <a:ln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</a:rPr>
                        <a:t>945</a:t>
                      </a:r>
                      <a:endParaRPr lang="ko-KR" altLang="en-US" sz="1100" b="1" dirty="0">
                        <a:ln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9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전북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H,I,J,K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705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2704195"/>
                  </a:ext>
                </a:extLst>
              </a:tr>
              <a:tr h="485019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10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 err="1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광주전남제주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B,C,D,E,F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977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429446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11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대구경북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L,M,N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590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27940235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12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경남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O,P,Q,R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770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13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 err="1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부산울산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J,K,L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304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92805529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14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해외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H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 일부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50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61238602"/>
                  </a:ext>
                </a:extLst>
              </a:tr>
              <a:tr h="314644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6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15</a:t>
                      </a:r>
                      <a:endParaRPr lang="ko-KR" altLang="en-US" sz="16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일본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1</a:t>
                      </a:r>
                      <a:r>
                        <a:rPr lang="ko-KR" altLang="en-US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층 </a:t>
                      </a:r>
                      <a:r>
                        <a:rPr lang="en-US" altLang="ko-KR" sz="13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G</a:t>
                      </a:r>
                      <a:endParaRPr lang="ko-KR" altLang="en-US" sz="13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b="1" dirty="0">
                          <a:ln w="3175">
                            <a:noFill/>
                          </a:ln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200</a:t>
                      </a:r>
                      <a:endParaRPr lang="ko-KR" altLang="en-US" sz="1100" b="1" dirty="0">
                        <a:ln w="3175">
                          <a:noFill/>
                        </a:ln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나눔명조 ExtraBold" panose="02020603020101020101" pitchFamily="18" charset="-127"/>
                        <a:ea typeface="나눔명조 ExtraBold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ysClr val="window" lastClr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27005055"/>
                  </a:ext>
                </a:extLst>
              </a:tr>
              <a:tr h="295017"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ln w="3175">
                          <a:noFill/>
                        </a:ln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나눔명조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240250" marR="240250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tx1"/>
                          </a:solidFill>
                          <a:latin typeface="Calibri" panose="020F0502020204030204"/>
                        </a:defRPr>
                      </a:lvl9pPr>
                    </a:lstStyle>
                    <a:p>
                      <a:pPr algn="ctr" latinLnBrk="1"/>
                      <a:endParaRPr lang="ko-KR" altLang="en-US" sz="1100" dirty="0">
                        <a:ln w="3175">
                          <a:noFill/>
                        </a:ln>
                        <a:solidFill>
                          <a:schemeClr val="bg1"/>
                        </a:solidFill>
                        <a:latin typeface="Arial" panose="020B0604020202020204" pitchFamily="34" charset="0"/>
                        <a:ea typeface="나눔명조" panose="02020603020101020101" pitchFamily="18" charset="-127"/>
                        <a:cs typeface="Arial" panose="020B0604020202020204" pitchFamily="34" charset="0"/>
                      </a:endParaRP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ko-KR" altLang="en-US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Arial" panose="020B0604020202020204" pitchFamily="34" charset="0"/>
                          <a:ea typeface="나눔명조" panose="02020603020101020101" pitchFamily="18" charset="-127"/>
                          <a:cs typeface="Arial" panose="020B0604020202020204" pitchFamily="34" charset="0"/>
                        </a:rPr>
                        <a:t>합계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1pPr>
                      <a:lvl2pPr marL="457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2pPr>
                      <a:lvl3pPr marL="914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3pPr>
                      <a:lvl4pPr marL="1371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4pPr>
                      <a:lvl5pPr marL="18288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5pPr>
                      <a:lvl6pPr marL="22860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6pPr>
                      <a:lvl7pPr marL="27432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7pPr>
                      <a:lvl8pPr marL="32004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8pPr>
                      <a:lvl9pPr marL="3657600" algn="l" defTabSz="914400" rtl="0" eaLnBrk="1" latinLnBrk="1" hangingPunct="1">
                        <a:defRPr sz="1800" kern="1200">
                          <a:solidFill>
                            <a:schemeClr val="dk1"/>
                          </a:solidFill>
                          <a:latin typeface="Cambria"/>
                          <a:ea typeface=""/>
                          <a:cs typeface=""/>
                        </a:defRPr>
                      </a:lvl9pPr>
                    </a:lstStyle>
                    <a:p>
                      <a:pPr algn="ctr" latinLnBrk="1"/>
                      <a:r>
                        <a:rPr lang="en-US" altLang="ko-KR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9,800</a:t>
                      </a:r>
                      <a:r>
                        <a:rPr lang="ko-KR" altLang="en-US" sz="1100" dirty="0">
                          <a:ln w="3175">
                            <a:noFill/>
                          </a:ln>
                          <a:solidFill>
                            <a:schemeClr val="bg1"/>
                          </a:solidFill>
                          <a:latin typeface="나눔명조 ExtraBold" panose="02020603020101020101" pitchFamily="18" charset="-127"/>
                          <a:ea typeface="나눔명조 ExtraBold" panose="02020603020101020101" pitchFamily="18" charset="-127"/>
                          <a:cs typeface="Arial" panose="020B0604020202020204" pitchFamily="34" charset="0"/>
                        </a:rPr>
                        <a:t>석</a:t>
                      </a:r>
                    </a:p>
                  </a:txBody>
                  <a:tcPr marL="61024" marR="61024" marT="30512" marB="30512" anchor="ctr">
                    <a:lnL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E7E6E6">
                          <a:lumMod val="50000"/>
                        </a:srgb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000">
                        <a:lumMod val="50000"/>
                      </a:srgb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3" name="직사각형 2">
            <a:extLst>
              <a:ext uri="{FF2B5EF4-FFF2-40B4-BE49-F238E27FC236}">
                <a16:creationId xmlns:a16="http://schemas.microsoft.com/office/drawing/2014/main" id="{C0394E60-CE56-73A3-4C4F-EF0A6C32A42A}"/>
              </a:ext>
            </a:extLst>
          </p:cNvPr>
          <p:cNvSpPr/>
          <p:nvPr/>
        </p:nvSpPr>
        <p:spPr>
          <a:xfrm>
            <a:off x="8933688" y="4782311"/>
            <a:ext cx="676656" cy="228601"/>
          </a:xfrm>
          <a:prstGeom prst="rect">
            <a:avLst/>
          </a:prstGeom>
          <a:solidFill>
            <a:srgbClr val="B7C5D9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sz="1400" b="1" dirty="0">
                <a:solidFill>
                  <a:schemeClr val="tx1"/>
                </a:solidFill>
              </a:rPr>
              <a:t>705</a:t>
            </a:r>
            <a:endParaRPr lang="ko-KR" altLang="en-US" sz="14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008261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752103"/>
            <a:chOff x="0" y="0"/>
            <a:chExt cx="12192000" cy="6752103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478231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3878579"/>
              <a:ext cx="12192000" cy="904240"/>
            </a:xfrm>
            <a:custGeom>
              <a:avLst/>
              <a:gdLst/>
              <a:ahLst/>
              <a:cxnLst/>
              <a:rect l="l" t="t" r="r" b="b"/>
              <a:pathLst>
                <a:path w="12192000" h="904239">
                  <a:moveTo>
                    <a:pt x="12192000" y="0"/>
                  </a:moveTo>
                  <a:lnTo>
                    <a:pt x="0" y="0"/>
                  </a:lnTo>
                  <a:lnTo>
                    <a:pt x="0" y="903732"/>
                  </a:lnTo>
                  <a:lnTo>
                    <a:pt x="12192000" y="90373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5" name="object 5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8456676" y="1495065"/>
              <a:ext cx="3735324" cy="5257038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227124" y="4131309"/>
              <a:ext cx="1298447" cy="437388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274061" y="4131309"/>
              <a:ext cx="974293" cy="437388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999867" y="4131309"/>
              <a:ext cx="973835" cy="437388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23766" y="4131309"/>
              <a:ext cx="2272665" cy="437388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150876" y="3922776"/>
              <a:ext cx="861060" cy="812292"/>
            </a:xfrm>
            <a:prstGeom prst="rect">
              <a:avLst/>
            </a:prstGeom>
          </p:spPr>
        </p:pic>
        <p:sp>
          <p:nvSpPr>
            <p:cNvPr id="12" name="object 12"/>
            <p:cNvSpPr/>
            <p:nvPr/>
          </p:nvSpPr>
          <p:spPr>
            <a:xfrm>
              <a:off x="1769617" y="4920741"/>
              <a:ext cx="8678545" cy="1771014"/>
            </a:xfrm>
            <a:custGeom>
              <a:avLst/>
              <a:gdLst/>
              <a:ahLst/>
              <a:cxnLst/>
              <a:rect l="l" t="t" r="r" b="b"/>
              <a:pathLst>
                <a:path w="8678545" h="1771015">
                  <a:moveTo>
                    <a:pt x="1943099" y="0"/>
                  </a:moveTo>
                  <a:lnTo>
                    <a:pt x="1943099" y="1770595"/>
                  </a:lnTo>
                </a:path>
                <a:path w="8678545" h="1771015">
                  <a:moveTo>
                    <a:pt x="0" y="451357"/>
                  </a:moveTo>
                  <a:lnTo>
                    <a:pt x="8678037" y="451357"/>
                  </a:lnTo>
                </a:path>
                <a:path w="8678545" h="1771015">
                  <a:moveTo>
                    <a:pt x="0" y="884758"/>
                  </a:moveTo>
                  <a:lnTo>
                    <a:pt x="8678037" y="884758"/>
                  </a:lnTo>
                </a:path>
                <a:path w="8678545" h="1771015">
                  <a:moveTo>
                    <a:pt x="0" y="1318158"/>
                  </a:moveTo>
                  <a:lnTo>
                    <a:pt x="8678037" y="1318158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3" name="object 13"/>
            <p:cNvSpPr/>
            <p:nvPr/>
          </p:nvSpPr>
          <p:spPr>
            <a:xfrm>
              <a:off x="1769617" y="4939791"/>
              <a:ext cx="8678545" cy="1732914"/>
            </a:xfrm>
            <a:custGeom>
              <a:avLst/>
              <a:gdLst/>
              <a:ahLst/>
              <a:cxnLst/>
              <a:rect l="l" t="t" r="r" b="b"/>
              <a:pathLst>
                <a:path w="8678545" h="1732915">
                  <a:moveTo>
                    <a:pt x="0" y="0"/>
                  </a:moveTo>
                  <a:lnTo>
                    <a:pt x="8678037" y="0"/>
                  </a:lnTo>
                </a:path>
                <a:path w="8678545" h="1732915">
                  <a:moveTo>
                    <a:pt x="0" y="1732495"/>
                  </a:moveTo>
                  <a:lnTo>
                    <a:pt x="8678037" y="1732495"/>
                  </a:lnTo>
                </a:path>
              </a:pathLst>
            </a:custGeom>
            <a:ln w="38100">
              <a:solidFill>
                <a:srgbClr val="FFF3E7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4" name="object 14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3236086" y="5042661"/>
              <a:ext cx="477900" cy="233172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804539" y="5054853"/>
              <a:ext cx="677062" cy="20573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364101" y="5054853"/>
              <a:ext cx="288036" cy="20573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556125" y="5054853"/>
              <a:ext cx="338327" cy="2057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775580" y="5054853"/>
              <a:ext cx="507491" cy="2057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5167248" y="5054853"/>
              <a:ext cx="192024" cy="2057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263260" y="5054853"/>
              <a:ext cx="338327" cy="20573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484240" y="5054853"/>
              <a:ext cx="192024" cy="20573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580253" y="5054853"/>
              <a:ext cx="338327" cy="2057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801233" y="5054853"/>
              <a:ext cx="1037589" cy="20573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6764781" y="5054853"/>
              <a:ext cx="507492" cy="20573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7154926" y="5054853"/>
              <a:ext cx="192024" cy="20573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250938" y="5054853"/>
              <a:ext cx="338327" cy="2057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3236086" y="5475732"/>
              <a:ext cx="477900" cy="233172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804539" y="5487923"/>
              <a:ext cx="1519427" cy="205740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2852039" y="5909157"/>
              <a:ext cx="861949" cy="233171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3804539" y="5921349"/>
              <a:ext cx="677062" cy="205739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4364101" y="5921349"/>
              <a:ext cx="845820" cy="205739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5091048" y="5921349"/>
              <a:ext cx="616965" cy="20573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2403982" y="6342583"/>
              <a:ext cx="576071" cy="233172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852039" y="6342583"/>
              <a:ext cx="861949" cy="233172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3804539" y="6354775"/>
              <a:ext cx="507491" cy="205739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4142866" y="6354775"/>
              <a:ext cx="153162" cy="205739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245228" y="6354775"/>
              <a:ext cx="845820" cy="20573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921884" y="6354775"/>
              <a:ext cx="148589" cy="20573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020945" y="6354775"/>
              <a:ext cx="845820" cy="20573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5697601" y="6354775"/>
              <a:ext cx="148589" cy="20573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796660" y="6354775"/>
              <a:ext cx="845819" cy="20573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473316" y="6354775"/>
              <a:ext cx="150876" cy="20573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573901" y="6354775"/>
              <a:ext cx="507949" cy="20573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912609" y="6354775"/>
              <a:ext cx="150875" cy="205739"/>
            </a:xfrm>
            <a:prstGeom prst="rect">
              <a:avLst/>
            </a:prstGeom>
          </p:spPr>
        </p:pic>
        <p:pic>
          <p:nvPicPr>
            <p:cNvPr id="45" name="object 45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013193" y="6354775"/>
              <a:ext cx="507492" cy="205739"/>
            </a:xfrm>
            <a:prstGeom prst="rect">
              <a:avLst/>
            </a:prstGeom>
          </p:spPr>
        </p:pic>
        <p:pic>
          <p:nvPicPr>
            <p:cNvPr id="46" name="object 46"/>
            <p:cNvPicPr/>
            <p:nvPr/>
          </p:nvPicPr>
          <p:blipFill>
            <a:blip r:embed="rId39" cstate="print"/>
            <a:stretch>
              <a:fillRect/>
            </a:stretch>
          </p:blipFill>
          <p:spPr>
            <a:xfrm>
              <a:off x="7458202" y="6354775"/>
              <a:ext cx="338327" cy="205739"/>
            </a:xfrm>
            <a:prstGeom prst="rect">
              <a:avLst/>
            </a:prstGeom>
          </p:spPr>
        </p:pic>
      </p:grpSp>
      <p:sp>
        <p:nvSpPr>
          <p:cNvPr id="47" name="object 47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맑은 고딕"/>
              </a:rPr>
              <a:pPr marL="38100" marR="0" lvl="0" indent="0" defTabSz="914400" eaLnBrk="1" fontAlgn="auto" latinLnBrk="0" hangingPunct="1">
                <a:lnSpc>
                  <a:spcPct val="100000"/>
                </a:lnSpc>
                <a:spcBef>
                  <a:spcPts val="204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맑은 고딕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0" y="0"/>
            <a:ext cx="12192000" cy="6691755"/>
            <a:chOff x="0" y="0"/>
            <a:chExt cx="12192000" cy="669175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0" y="0"/>
              <a:ext cx="12191999" cy="4782312"/>
            </a:xfrm>
            <a:prstGeom prst="rect">
              <a:avLst/>
            </a:prstGeom>
          </p:spPr>
        </p:pic>
        <p:sp>
          <p:nvSpPr>
            <p:cNvPr id="4" name="object 4"/>
            <p:cNvSpPr/>
            <p:nvPr/>
          </p:nvSpPr>
          <p:spPr>
            <a:xfrm>
              <a:off x="0" y="3878579"/>
              <a:ext cx="12192000" cy="904240"/>
            </a:xfrm>
            <a:custGeom>
              <a:avLst/>
              <a:gdLst/>
              <a:ahLst/>
              <a:cxnLst/>
              <a:rect l="l" t="t" r="r" b="b"/>
              <a:pathLst>
                <a:path w="12192000" h="904239">
                  <a:moveTo>
                    <a:pt x="12192000" y="0"/>
                  </a:moveTo>
                  <a:lnTo>
                    <a:pt x="0" y="0"/>
                  </a:lnTo>
                  <a:lnTo>
                    <a:pt x="0" y="903732"/>
                  </a:lnTo>
                  <a:lnTo>
                    <a:pt x="12192000" y="903732"/>
                  </a:lnTo>
                  <a:lnTo>
                    <a:pt x="12192000" y="0"/>
                  </a:lnTo>
                  <a:close/>
                </a:path>
              </a:pathLst>
            </a:custGeom>
            <a:solidFill>
              <a:srgbClr val="000000">
                <a:alpha val="50195"/>
              </a:srgbClr>
            </a:solidFill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7" name="object 7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4233" y="3901440"/>
              <a:ext cx="1935352" cy="292607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29407" y="3901440"/>
              <a:ext cx="726947" cy="292607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688715" y="3901440"/>
              <a:ext cx="726948" cy="29260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364233" y="4213809"/>
              <a:ext cx="1737360" cy="526084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2806319" y="4213809"/>
              <a:ext cx="1303020" cy="526084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812159" y="4213809"/>
              <a:ext cx="2172081" cy="526084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205740" y="3922776"/>
              <a:ext cx="861060" cy="812292"/>
            </a:xfrm>
            <a:prstGeom prst="rect">
              <a:avLst/>
            </a:prstGeom>
          </p:spPr>
        </p:pic>
        <p:sp>
          <p:nvSpPr>
            <p:cNvPr id="14" name="object 14"/>
            <p:cNvSpPr/>
            <p:nvPr/>
          </p:nvSpPr>
          <p:spPr>
            <a:xfrm>
              <a:off x="1769617" y="4920741"/>
              <a:ext cx="8678545" cy="1771014"/>
            </a:xfrm>
            <a:custGeom>
              <a:avLst/>
              <a:gdLst/>
              <a:ahLst/>
              <a:cxnLst/>
              <a:rect l="l" t="t" r="r" b="b"/>
              <a:pathLst>
                <a:path w="8678545" h="1771015">
                  <a:moveTo>
                    <a:pt x="1943099" y="0"/>
                  </a:moveTo>
                  <a:lnTo>
                    <a:pt x="1943099" y="1770595"/>
                  </a:lnTo>
                </a:path>
                <a:path w="8678545" h="1771015">
                  <a:moveTo>
                    <a:pt x="0" y="451357"/>
                  </a:moveTo>
                  <a:lnTo>
                    <a:pt x="8678037" y="451357"/>
                  </a:lnTo>
                </a:path>
                <a:path w="8678545" h="1771015">
                  <a:moveTo>
                    <a:pt x="0" y="884758"/>
                  </a:moveTo>
                  <a:lnTo>
                    <a:pt x="8678037" y="884758"/>
                  </a:lnTo>
                </a:path>
                <a:path w="8678545" h="1771015">
                  <a:moveTo>
                    <a:pt x="0" y="1318158"/>
                  </a:moveTo>
                  <a:lnTo>
                    <a:pt x="8678037" y="1318158"/>
                  </a:lnTo>
                </a:path>
              </a:pathLst>
            </a:custGeom>
            <a:ln w="12700">
              <a:solidFill>
                <a:srgbClr val="FFFFFF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sp>
          <p:nvSpPr>
            <p:cNvPr id="15" name="object 15"/>
            <p:cNvSpPr/>
            <p:nvPr/>
          </p:nvSpPr>
          <p:spPr>
            <a:xfrm>
              <a:off x="1769617" y="4939791"/>
              <a:ext cx="8678545" cy="1732914"/>
            </a:xfrm>
            <a:custGeom>
              <a:avLst/>
              <a:gdLst/>
              <a:ahLst/>
              <a:cxnLst/>
              <a:rect l="l" t="t" r="r" b="b"/>
              <a:pathLst>
                <a:path w="8678545" h="1732915">
                  <a:moveTo>
                    <a:pt x="0" y="0"/>
                  </a:moveTo>
                  <a:lnTo>
                    <a:pt x="8678037" y="0"/>
                  </a:lnTo>
                </a:path>
                <a:path w="8678545" h="1732915">
                  <a:moveTo>
                    <a:pt x="0" y="1732495"/>
                  </a:moveTo>
                  <a:lnTo>
                    <a:pt x="8678037" y="1732495"/>
                  </a:lnTo>
                </a:path>
              </a:pathLst>
            </a:custGeom>
            <a:ln w="38100">
              <a:solidFill>
                <a:srgbClr val="FFF3E7"/>
              </a:solidFill>
            </a:ln>
          </p:spPr>
          <p:txBody>
            <a:bodyPr wrap="square" lIns="0" tIns="0" rIns="0" bIns="0" rtlCol="0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endParaRPr>
            </a:p>
          </p:txBody>
        </p:sp>
        <p:pic>
          <p:nvPicPr>
            <p:cNvPr id="16" name="object 16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236086" y="5042661"/>
              <a:ext cx="477900" cy="233172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804539" y="5054853"/>
              <a:ext cx="677062" cy="205739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364101" y="5054853"/>
              <a:ext cx="288036" cy="205739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4556125" y="5054853"/>
              <a:ext cx="338327" cy="205739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775580" y="5054853"/>
              <a:ext cx="507491" cy="205739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5167248" y="5054853"/>
              <a:ext cx="192024" cy="205739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5263260" y="5054853"/>
              <a:ext cx="338327" cy="20573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5484240" y="5054853"/>
              <a:ext cx="192024" cy="205739"/>
            </a:xfrm>
            <a:prstGeom prst="rect">
              <a:avLst/>
            </a:prstGeom>
          </p:spPr>
        </p:pic>
        <p:pic>
          <p:nvPicPr>
            <p:cNvPr id="24" name="object 24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5580253" y="5054853"/>
              <a:ext cx="338327" cy="205739"/>
            </a:xfrm>
            <a:prstGeom prst="rect">
              <a:avLst/>
            </a:prstGeom>
          </p:spPr>
        </p:pic>
        <p:pic>
          <p:nvPicPr>
            <p:cNvPr id="25" name="object 25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5801233" y="5054853"/>
              <a:ext cx="1037589" cy="205739"/>
            </a:xfrm>
            <a:prstGeom prst="rect">
              <a:avLst/>
            </a:prstGeom>
          </p:spPr>
        </p:pic>
        <p:pic>
          <p:nvPicPr>
            <p:cNvPr id="26" name="object 26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764781" y="5054853"/>
              <a:ext cx="507492" cy="205739"/>
            </a:xfrm>
            <a:prstGeom prst="rect">
              <a:avLst/>
            </a:prstGeom>
          </p:spPr>
        </p:pic>
        <p:pic>
          <p:nvPicPr>
            <p:cNvPr id="27" name="object 27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7154926" y="5054853"/>
              <a:ext cx="288035" cy="205739"/>
            </a:xfrm>
            <a:prstGeom prst="rect">
              <a:avLst/>
            </a:prstGeom>
          </p:spPr>
        </p:pic>
        <p:pic>
          <p:nvPicPr>
            <p:cNvPr id="28" name="object 28"/>
            <p:cNvPicPr/>
            <p:nvPr/>
          </p:nvPicPr>
          <p:blipFill>
            <a:blip r:embed="rId22" cstate="print"/>
            <a:stretch>
              <a:fillRect/>
            </a:stretch>
          </p:blipFill>
          <p:spPr>
            <a:xfrm>
              <a:off x="7346950" y="5054853"/>
              <a:ext cx="338327" cy="205739"/>
            </a:xfrm>
            <a:prstGeom prst="rect">
              <a:avLst/>
            </a:prstGeom>
          </p:spPr>
        </p:pic>
        <p:pic>
          <p:nvPicPr>
            <p:cNvPr id="29" name="object 29"/>
            <p:cNvPicPr/>
            <p:nvPr/>
          </p:nvPicPr>
          <p:blipFill>
            <a:blip r:embed="rId23" cstate="print"/>
            <a:stretch>
              <a:fillRect/>
            </a:stretch>
          </p:blipFill>
          <p:spPr>
            <a:xfrm>
              <a:off x="3236086" y="5475732"/>
              <a:ext cx="477900" cy="233172"/>
            </a:xfrm>
            <a:prstGeom prst="rect">
              <a:avLst/>
            </a:prstGeom>
          </p:spPr>
        </p:pic>
        <p:pic>
          <p:nvPicPr>
            <p:cNvPr id="30" name="object 30"/>
            <p:cNvPicPr/>
            <p:nvPr/>
          </p:nvPicPr>
          <p:blipFill>
            <a:blip r:embed="rId24" cstate="print"/>
            <a:stretch>
              <a:fillRect/>
            </a:stretch>
          </p:blipFill>
          <p:spPr>
            <a:xfrm>
              <a:off x="3804539" y="5487923"/>
              <a:ext cx="1519427" cy="205740"/>
            </a:xfrm>
            <a:prstGeom prst="rect">
              <a:avLst/>
            </a:prstGeom>
          </p:spPr>
        </p:pic>
        <p:pic>
          <p:nvPicPr>
            <p:cNvPr id="31" name="object 31"/>
            <p:cNvPicPr/>
            <p:nvPr/>
          </p:nvPicPr>
          <p:blipFill>
            <a:blip r:embed="rId25" cstate="print"/>
            <a:stretch>
              <a:fillRect/>
            </a:stretch>
          </p:blipFill>
          <p:spPr>
            <a:xfrm>
              <a:off x="2852039" y="5909157"/>
              <a:ext cx="861949" cy="233171"/>
            </a:xfrm>
            <a:prstGeom prst="rect">
              <a:avLst/>
            </a:prstGeom>
          </p:spPr>
        </p:pic>
        <p:pic>
          <p:nvPicPr>
            <p:cNvPr id="32" name="object 32"/>
            <p:cNvPicPr/>
            <p:nvPr/>
          </p:nvPicPr>
          <p:blipFill>
            <a:blip r:embed="rId26" cstate="print"/>
            <a:stretch>
              <a:fillRect/>
            </a:stretch>
          </p:blipFill>
          <p:spPr>
            <a:xfrm>
              <a:off x="3804539" y="5921349"/>
              <a:ext cx="677062" cy="205739"/>
            </a:xfrm>
            <a:prstGeom prst="rect">
              <a:avLst/>
            </a:prstGeom>
          </p:spPr>
        </p:pic>
        <p:pic>
          <p:nvPicPr>
            <p:cNvPr id="33" name="object 33"/>
            <p:cNvPicPr/>
            <p:nvPr/>
          </p:nvPicPr>
          <p:blipFill>
            <a:blip r:embed="rId27" cstate="print"/>
            <a:stretch>
              <a:fillRect/>
            </a:stretch>
          </p:blipFill>
          <p:spPr>
            <a:xfrm>
              <a:off x="4364101" y="5921349"/>
              <a:ext cx="845820" cy="205739"/>
            </a:xfrm>
            <a:prstGeom prst="rect">
              <a:avLst/>
            </a:prstGeom>
          </p:spPr>
        </p:pic>
        <p:pic>
          <p:nvPicPr>
            <p:cNvPr id="34" name="object 34"/>
            <p:cNvPicPr/>
            <p:nvPr/>
          </p:nvPicPr>
          <p:blipFill>
            <a:blip r:embed="rId28" cstate="print"/>
            <a:stretch>
              <a:fillRect/>
            </a:stretch>
          </p:blipFill>
          <p:spPr>
            <a:xfrm>
              <a:off x="5091048" y="5921349"/>
              <a:ext cx="616965" cy="205739"/>
            </a:xfrm>
            <a:prstGeom prst="rect">
              <a:avLst/>
            </a:prstGeom>
          </p:spPr>
        </p:pic>
        <p:pic>
          <p:nvPicPr>
            <p:cNvPr id="35" name="object 35"/>
            <p:cNvPicPr/>
            <p:nvPr/>
          </p:nvPicPr>
          <p:blipFill>
            <a:blip r:embed="rId29" cstate="print"/>
            <a:stretch>
              <a:fillRect/>
            </a:stretch>
          </p:blipFill>
          <p:spPr>
            <a:xfrm>
              <a:off x="2403982" y="6342583"/>
              <a:ext cx="576071" cy="233172"/>
            </a:xfrm>
            <a:prstGeom prst="rect">
              <a:avLst/>
            </a:prstGeom>
          </p:spPr>
        </p:pic>
        <p:pic>
          <p:nvPicPr>
            <p:cNvPr id="36" name="object 36"/>
            <p:cNvPicPr/>
            <p:nvPr/>
          </p:nvPicPr>
          <p:blipFill>
            <a:blip r:embed="rId30" cstate="print"/>
            <a:stretch>
              <a:fillRect/>
            </a:stretch>
          </p:blipFill>
          <p:spPr>
            <a:xfrm>
              <a:off x="2852039" y="6342583"/>
              <a:ext cx="861949" cy="233172"/>
            </a:xfrm>
            <a:prstGeom prst="rect">
              <a:avLst/>
            </a:prstGeom>
          </p:spPr>
        </p:pic>
        <p:pic>
          <p:nvPicPr>
            <p:cNvPr id="37" name="object 37"/>
            <p:cNvPicPr/>
            <p:nvPr/>
          </p:nvPicPr>
          <p:blipFill>
            <a:blip r:embed="rId31" cstate="print"/>
            <a:stretch>
              <a:fillRect/>
            </a:stretch>
          </p:blipFill>
          <p:spPr>
            <a:xfrm>
              <a:off x="3804539" y="6354775"/>
              <a:ext cx="677062" cy="205739"/>
            </a:xfrm>
            <a:prstGeom prst="rect">
              <a:avLst/>
            </a:prstGeom>
          </p:spPr>
        </p:pic>
        <p:pic>
          <p:nvPicPr>
            <p:cNvPr id="38" name="object 38"/>
            <p:cNvPicPr/>
            <p:nvPr/>
          </p:nvPicPr>
          <p:blipFill>
            <a:blip r:embed="rId32" cstate="print"/>
            <a:stretch>
              <a:fillRect/>
            </a:stretch>
          </p:blipFill>
          <p:spPr>
            <a:xfrm>
              <a:off x="4364101" y="6354775"/>
              <a:ext cx="507491" cy="205739"/>
            </a:xfrm>
            <a:prstGeom prst="rect">
              <a:avLst/>
            </a:prstGeom>
          </p:spPr>
        </p:pic>
        <p:pic>
          <p:nvPicPr>
            <p:cNvPr id="39" name="object 39"/>
            <p:cNvPicPr/>
            <p:nvPr/>
          </p:nvPicPr>
          <p:blipFill>
            <a:blip r:embed="rId33" cstate="print"/>
            <a:stretch>
              <a:fillRect/>
            </a:stretch>
          </p:blipFill>
          <p:spPr>
            <a:xfrm>
              <a:off x="4754245" y="6354775"/>
              <a:ext cx="507491" cy="205739"/>
            </a:xfrm>
            <a:prstGeom prst="rect">
              <a:avLst/>
            </a:prstGeom>
          </p:spPr>
        </p:pic>
        <p:pic>
          <p:nvPicPr>
            <p:cNvPr id="40" name="object 40"/>
            <p:cNvPicPr/>
            <p:nvPr/>
          </p:nvPicPr>
          <p:blipFill>
            <a:blip r:embed="rId34" cstate="print"/>
            <a:stretch>
              <a:fillRect/>
            </a:stretch>
          </p:blipFill>
          <p:spPr>
            <a:xfrm>
              <a:off x="5144389" y="6354775"/>
              <a:ext cx="845819" cy="205739"/>
            </a:xfrm>
            <a:prstGeom prst="rect">
              <a:avLst/>
            </a:prstGeom>
          </p:spPr>
        </p:pic>
        <p:pic>
          <p:nvPicPr>
            <p:cNvPr id="41" name="object 41"/>
            <p:cNvPicPr/>
            <p:nvPr/>
          </p:nvPicPr>
          <p:blipFill>
            <a:blip r:embed="rId35" cstate="print"/>
            <a:stretch>
              <a:fillRect/>
            </a:stretch>
          </p:blipFill>
          <p:spPr>
            <a:xfrm>
              <a:off x="5871336" y="6354775"/>
              <a:ext cx="253746" cy="205739"/>
            </a:xfrm>
            <a:prstGeom prst="rect">
              <a:avLst/>
            </a:prstGeom>
          </p:spPr>
        </p:pic>
        <p:pic>
          <p:nvPicPr>
            <p:cNvPr id="42" name="object 42"/>
            <p:cNvPicPr/>
            <p:nvPr/>
          </p:nvPicPr>
          <p:blipFill>
            <a:blip r:embed="rId36" cstate="print"/>
            <a:stretch>
              <a:fillRect/>
            </a:stretch>
          </p:blipFill>
          <p:spPr>
            <a:xfrm>
              <a:off x="6040501" y="6354775"/>
              <a:ext cx="846201" cy="205739"/>
            </a:xfrm>
            <a:prstGeom prst="rect">
              <a:avLst/>
            </a:prstGeom>
          </p:spPr>
        </p:pic>
        <p:pic>
          <p:nvPicPr>
            <p:cNvPr id="43" name="object 43"/>
            <p:cNvPicPr/>
            <p:nvPr/>
          </p:nvPicPr>
          <p:blipFill>
            <a:blip r:embed="rId37" cstate="print"/>
            <a:stretch>
              <a:fillRect/>
            </a:stretch>
          </p:blipFill>
          <p:spPr>
            <a:xfrm>
              <a:off x="6767830" y="6354775"/>
              <a:ext cx="507492" cy="205739"/>
            </a:xfrm>
            <a:prstGeom prst="rect">
              <a:avLst/>
            </a:prstGeom>
          </p:spPr>
        </p:pic>
        <p:pic>
          <p:nvPicPr>
            <p:cNvPr id="44" name="object 44"/>
            <p:cNvPicPr/>
            <p:nvPr/>
          </p:nvPicPr>
          <p:blipFill>
            <a:blip r:embed="rId38" cstate="print"/>
            <a:stretch>
              <a:fillRect/>
            </a:stretch>
          </p:blipFill>
          <p:spPr>
            <a:xfrm>
              <a:off x="7157973" y="6354775"/>
              <a:ext cx="338327" cy="205739"/>
            </a:xfrm>
            <a:prstGeom prst="rect">
              <a:avLst/>
            </a:prstGeom>
          </p:spPr>
        </p:pic>
      </p:grpSp>
      <p:sp>
        <p:nvSpPr>
          <p:cNvPr id="45" name="object 45"/>
          <p:cNvSpPr txBox="1">
            <a:spLocks noGrp="1"/>
          </p:cNvSpPr>
          <p:nvPr>
            <p:ph type="sldNum" sz="quarter" idx="7"/>
          </p:nvPr>
        </p:nvSpPr>
        <p:spPr>
          <a:prstGeom prst="rect">
            <a:avLst/>
          </a:prstGeom>
        </p:spPr>
        <p:txBody>
          <a:bodyPr vert="horz" wrap="square" lIns="0" tIns="26034" rIns="0" bIns="0" rtlCol="0">
            <a:spAutoFit/>
          </a:bodyPr>
          <a:lstStyle/>
          <a:p>
            <a:pPr marL="38100" marR="0" lvl="0" indent="0" defTabSz="914400" eaLnBrk="1" fontAlgn="auto" latinLnBrk="0" hangingPunct="1">
              <a:lnSpc>
                <a:spcPct val="100000"/>
              </a:lnSpc>
              <a:spcBef>
                <a:spcPts val="204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D60167-4931-47E6-BA6A-407CBD079E47}" type="slidenum">
              <a:rPr kumimoji="0" sz="1200" b="0" i="0" u="none" strike="noStrike" kern="0" cap="none" spc="-25" normalizeH="0" baseline="0" noProof="0" dirty="0">
                <a:ln>
                  <a:noFill/>
                </a:ln>
                <a:solidFill>
                  <a:srgbClr val="888888"/>
                </a:solidFill>
                <a:effectLst/>
                <a:uLnTx/>
                <a:uFillTx/>
                <a:latin typeface="맑은 고딕"/>
              </a:rPr>
              <a:pPr marL="38100" marR="0" lvl="0" indent="0" defTabSz="914400" eaLnBrk="1" fontAlgn="auto" latinLnBrk="0" hangingPunct="1">
                <a:lnSpc>
                  <a:spcPct val="100000"/>
                </a:lnSpc>
                <a:spcBef>
                  <a:spcPts val="204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sz="1200" b="0" i="0" u="none" strike="noStrike" kern="0" cap="none" spc="-25" normalizeH="0" baseline="0" noProof="0" dirty="0">
              <a:ln>
                <a:noFill/>
              </a:ln>
              <a:solidFill>
                <a:srgbClr val="888888"/>
              </a:solidFill>
              <a:effectLst/>
              <a:uLnTx/>
              <a:uFillTx/>
              <a:latin typeface="맑은 고딕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D88279-3932-41F3-BC5C-41A136BB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4</a:t>
            </a:fld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C3827C4-0E95-8F44-610C-E161506F9545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1"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0E5DD1-A049-AD92-F70C-28083E2DB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64ECDD1-41C7-B1B4-2B6F-38B885582ED6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060689" algn="l"/>
              </a:tabLst>
              <a:defRPr/>
            </a:pPr>
            <a:r>
              <a:rPr lang="en-US" altLang="ko-KR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1. </a:t>
            </a:r>
            <a:r>
              <a:rPr lang="ko-KR" altLang="en-US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인솔자 주의사항 </a:t>
            </a:r>
            <a:r>
              <a:rPr lang="en-US" altLang="ko-KR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(</a:t>
            </a:r>
            <a:r>
              <a:rPr lang="ko-KR" altLang="en-US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인솔자 선임 및 인솔준비</a:t>
            </a:r>
            <a:r>
              <a:rPr lang="en-US" altLang="ko-KR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)</a:t>
            </a:r>
            <a:endParaRPr lang="en-US" altLang="ko-KR" sz="2400" spc="-149" dirty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1737A-DF10-C93F-9BEF-29729E2AB1B4}"/>
              </a:ext>
            </a:extLst>
          </p:cNvPr>
          <p:cNvSpPr txBox="1"/>
          <p:nvPr/>
        </p:nvSpPr>
        <p:spPr>
          <a:xfrm flipH="1">
            <a:off x="408621" y="1324015"/>
            <a:ext cx="1123183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각 교회는 행사의 원만한 진행을 위해 인솔 책임자를 사전 선임하여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인원 동원 및 행사당일 인솔 제반업무를 미리 준비하도록 합니다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인솔자는 행사 진행자에 준하는 책임의식을 가지고 모든 행사의 원만한 진행을 위해 적극 협조합니다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인솔자는 인솔 인원에 대한 행사장 진입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주차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이동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입장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퇴장 및 귀가 등 참석자 인솔의    제반 문제를 최종적으로 책임집니다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인솔자는 참석자의 안내와 안전관리에 최선을 다하며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특히 상층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(3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층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)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에 있는 참석자에 대한 안전에 만전을 기합니다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주차 문제로 인한 혼잡이 예상됩니다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승용차와 승합차 이용을 최소화 하고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가급적 전세버스를 이용해 주시기 바랍니다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2646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D88279-3932-41F3-BC5C-41A136BB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5</a:t>
            </a:fld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C3827C4-0E95-8F44-610C-E161506F9545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1"/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0E5DD1-A049-AD92-F70C-28083E2DB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64ECDD1-41C7-B1B4-2B6F-38B885582ED6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060689" algn="l"/>
              </a:tabLst>
              <a:defRPr/>
            </a:pPr>
            <a:r>
              <a:rPr lang="en-US" altLang="ko-KR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2. </a:t>
            </a:r>
            <a:r>
              <a:rPr lang="ko-KR" altLang="en-US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버스 비표 안내</a:t>
            </a:r>
            <a:endParaRPr lang="en-US" altLang="ko-KR" sz="2400" spc="-149" dirty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+mj-ea"/>
              <a:ea typeface="+mj-ea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9B95AF7-0162-C688-AA24-AD737A22AE60}"/>
              </a:ext>
            </a:extLst>
          </p:cNvPr>
          <p:cNvSpPr txBox="1"/>
          <p:nvPr/>
        </p:nvSpPr>
        <p:spPr>
          <a:xfrm>
            <a:off x="408622" y="1343251"/>
            <a:ext cx="11306175" cy="14542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algn="ctr" fontAlgn="base" latinLnBrk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ko-KR" sz="2000" b="1" kern="0" spc="0" dirty="0">
                <a:solidFill>
                  <a:srgbClr val="000000"/>
                </a:solidFill>
                <a:effectLst/>
                <a:latin typeface="+mn-ea"/>
              </a:rPr>
              <a:t>* </a:t>
            </a:r>
            <a:r>
              <a:rPr lang="ko-KR" altLang="en-US" sz="2000" b="1" kern="0" spc="0" dirty="0">
                <a:solidFill>
                  <a:srgbClr val="000000"/>
                </a:solidFill>
                <a:effectLst/>
                <a:latin typeface="+mn-ea"/>
              </a:rPr>
              <a:t>모든 버스 차량은 첨부된 버스 비표를 부착한 후 행사장에 참석해 주시기 바랍니다</a:t>
            </a:r>
            <a:r>
              <a:rPr lang="en-US" altLang="ko-KR" sz="2000" b="1" kern="0" spc="0" dirty="0">
                <a:solidFill>
                  <a:srgbClr val="000000"/>
                </a:solidFill>
                <a:effectLst/>
                <a:latin typeface="+mn-ea"/>
              </a:rPr>
              <a:t>.</a:t>
            </a:r>
          </a:p>
          <a:p>
            <a:pPr marL="0" marR="0" lvl="0" indent="0" algn="ctr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* </a:t>
            </a: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버스비표는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‘A4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용지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’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에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‘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컬러출력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+mn-ea"/>
              </a:rPr>
              <a:t>’ 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하여 사용해주시기 바랍니다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  <a:t>.</a:t>
            </a:r>
            <a:b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</a:rPr>
            </a:br>
            <a:r>
              <a:rPr lang="en-US" altLang="ko-KR" sz="2000" b="1" kern="0" dirty="0">
                <a:solidFill>
                  <a:srgbClr val="FF0000"/>
                </a:solidFill>
                <a:latin typeface="+mn-ea"/>
              </a:rPr>
              <a:t>* </a:t>
            </a:r>
            <a:r>
              <a:rPr lang="ko-KR" altLang="en-US" sz="2000" b="1" kern="0" dirty="0">
                <a:solidFill>
                  <a:srgbClr val="FF0000"/>
                </a:solidFill>
                <a:latin typeface="+mn-ea"/>
              </a:rPr>
              <a:t>버스 비표 양식에 해당교회의 교구명과 </a:t>
            </a:r>
            <a:r>
              <a:rPr lang="ko-KR" altLang="en-US" sz="2000" b="1" kern="0" dirty="0" err="1">
                <a:solidFill>
                  <a:srgbClr val="FF0000"/>
                </a:solidFill>
                <a:latin typeface="+mn-ea"/>
              </a:rPr>
              <a:t>교회명</a:t>
            </a:r>
            <a:r>
              <a:rPr lang="ko-KR" altLang="en-US" sz="2000" b="1" kern="0" dirty="0">
                <a:solidFill>
                  <a:srgbClr val="FF0000"/>
                </a:solidFill>
                <a:latin typeface="+mn-ea"/>
              </a:rPr>
              <a:t> 기입 필수</a:t>
            </a:r>
            <a:endParaRPr kumimoji="0" lang="en-US" altLang="ko-KR" sz="2000" b="1" i="0" u="none" strike="noStrike" kern="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+mn-ea"/>
            </a:endParaRPr>
          </a:p>
        </p:txBody>
      </p:sp>
      <p:pic>
        <p:nvPicPr>
          <p:cNvPr id="7" name="그림 6">
            <a:extLst>
              <a:ext uri="{FF2B5EF4-FFF2-40B4-BE49-F238E27FC236}">
                <a16:creationId xmlns:a16="http://schemas.microsoft.com/office/drawing/2014/main" id="{E04BD26D-33C9-4D5C-6297-1E2567964D7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47736" y="2927053"/>
            <a:ext cx="6096528" cy="34292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6147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5B39E70-99A1-4BFE-B24B-BA725EAE0E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5A01548-E7C1-5070-CCAD-10C7079724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336FD047-7D7F-90E8-4369-27F2F98353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pPr/>
              <a:t>6</a:t>
            </a:fld>
            <a:endParaRPr lang="ko-KR" altLang="en-US" dirty="0"/>
          </a:p>
        </p:txBody>
      </p:sp>
      <p:pic>
        <p:nvPicPr>
          <p:cNvPr id="5" name="그림 4">
            <a:extLst>
              <a:ext uri="{FF2B5EF4-FFF2-40B4-BE49-F238E27FC236}">
                <a16:creationId xmlns:a16="http://schemas.microsoft.com/office/drawing/2014/main" id="{A34144D5-5767-7816-67B5-EEF21ECE8BA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528" y="0"/>
            <a:ext cx="12192528" cy="6858297"/>
          </a:xfrm>
          <a:prstGeom prst="rect">
            <a:avLst/>
          </a:prstGeom>
        </p:spPr>
      </p:pic>
      <p:sp>
        <p:nvSpPr>
          <p:cNvPr id="6" name="직사각형 5">
            <a:extLst>
              <a:ext uri="{FF2B5EF4-FFF2-40B4-BE49-F238E27FC236}">
                <a16:creationId xmlns:a16="http://schemas.microsoft.com/office/drawing/2014/main" id="{9FB6CAEA-7040-560A-218C-0E6E8DEC388D}"/>
              </a:ext>
            </a:extLst>
          </p:cNvPr>
          <p:cNvSpPr/>
          <p:nvPr/>
        </p:nvSpPr>
        <p:spPr>
          <a:xfrm>
            <a:off x="152400" y="3022600"/>
            <a:ext cx="11874500" cy="3628517"/>
          </a:xfrm>
          <a:prstGeom prst="rect">
            <a:avLst/>
          </a:prstGeom>
          <a:solidFill>
            <a:sysClr val="window" lastClr="FFFFFF"/>
          </a:solidFill>
          <a:ln w="12700" cap="flat" cmpd="sng" algn="ctr">
            <a:solidFill>
              <a:srgbClr val="5B9BD5">
                <a:shade val="50000"/>
              </a:srgbClr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00B70C15-E8CD-FD77-F52F-B788E196A7B6}"/>
              </a:ext>
            </a:extLst>
          </p:cNvPr>
          <p:cNvSpPr/>
          <p:nvPr/>
        </p:nvSpPr>
        <p:spPr>
          <a:xfrm>
            <a:off x="148971" y="3613982"/>
            <a:ext cx="11899392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ko-KR" sz="88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</a:t>
            </a:r>
            <a:r>
              <a:rPr lang="ko-KR" altLang="en-US" sz="88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교구 </a:t>
            </a:r>
            <a:r>
              <a:rPr lang="en-US" altLang="ko-KR" sz="88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00</a:t>
            </a:r>
            <a:r>
              <a:rPr lang="ko-KR" altLang="en-US" sz="88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교회</a:t>
            </a:r>
            <a:endParaRPr lang="en-US" altLang="ko-KR" sz="1200" dirty="0">
              <a:solidFill>
                <a:prstClr val="black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  <a:p>
            <a:pPr algn="ctr"/>
            <a:r>
              <a:rPr lang="ko-KR" altLang="en-US" sz="40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버스기사 </a:t>
            </a:r>
            <a:r>
              <a:rPr lang="en-US" altLang="ko-KR" sz="40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: (</a:t>
            </a:r>
            <a:r>
              <a:rPr lang="ko-KR" altLang="en-US" sz="40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연락처</a:t>
            </a:r>
            <a:r>
              <a:rPr lang="en-US" altLang="ko-KR" sz="4000" dirty="0">
                <a:solidFill>
                  <a:prstClr val="black"/>
                </a:solidFill>
                <a:latin typeface="HY견고딕" panose="02030600000101010101" pitchFamily="18" charset="-127"/>
                <a:ea typeface="HY견고딕" panose="02030600000101010101" pitchFamily="18" charset="-127"/>
              </a:rPr>
              <a:t>)</a:t>
            </a:r>
            <a:endParaRPr lang="ko-KR" altLang="en-US" sz="4000" dirty="0">
              <a:solidFill>
                <a:prstClr val="black"/>
              </a:solidFill>
              <a:latin typeface="HY견고딕" panose="02030600000101010101" pitchFamily="18" charset="-127"/>
              <a:ea typeface="HY견고딕" panose="02030600000101010101" pitchFamily="18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47376153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D88279-3932-41F3-BC5C-41A136BB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3F8E7AD-CA5A-4917-A543-AE0D515DDB24}" type="slidenum">
              <a:rPr lang="ko-KR" altLang="en-US" smtClean="0"/>
              <a:t>7</a:t>
            </a:fld>
            <a:endParaRPr lang="ko-KR" altLang="en-US"/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C3827C4-0E95-8F44-610C-E161506F9545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sz="1801">
              <a:latin typeface="+mn-ea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0E5DD1-A049-AD92-F70C-28083E2DB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64ECDD1-41C7-B1B4-2B6F-38B885582ED6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tabLst>
                <a:tab pos="2060689" algn="l"/>
              </a:tabLst>
              <a:defRPr/>
            </a:pPr>
            <a:r>
              <a:rPr lang="en-US" altLang="ko-KR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3. </a:t>
            </a:r>
            <a:r>
              <a:rPr lang="ko-KR" altLang="en-US" sz="2400" spc="-149" dirty="0">
                <a:ln>
                  <a:solidFill>
                    <a:schemeClr val="bg1"/>
                  </a:solidFill>
                </a:ln>
                <a:solidFill>
                  <a:schemeClr val="bg1"/>
                </a:solidFill>
                <a:latin typeface="+mj-ea"/>
                <a:ea typeface="+mj-ea"/>
              </a:rPr>
              <a:t>도착 및 주차</a:t>
            </a:r>
            <a:endParaRPr lang="en-US" altLang="ko-KR" sz="2400" spc="-149" dirty="0">
              <a:ln>
                <a:solidFill>
                  <a:srgbClr val="FFC000"/>
                </a:solidFill>
              </a:ln>
              <a:solidFill>
                <a:srgbClr val="FFC000"/>
              </a:solidFill>
              <a:latin typeface="+mj-ea"/>
              <a:ea typeface="+mj-ea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1737A-DF10-C93F-9BEF-29729E2AB1B4}"/>
              </a:ext>
            </a:extLst>
          </p:cNvPr>
          <p:cNvSpPr txBox="1"/>
          <p:nvPr/>
        </p:nvSpPr>
        <p:spPr>
          <a:xfrm flipH="1">
            <a:off x="204311" y="1335093"/>
            <a:ext cx="11783378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모든 버스 차량은 첨부된 버스 비표를 부착한 후 행사장에 참석해 주시기 바랍니다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교통경찰 및 주차안내요원의 안내에 따라 차량을 주차합니다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참석자의 승하차는 주차위치에서만 가능합니다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.(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정차 후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하차 및 </a:t>
            </a:r>
            <a:r>
              <a:rPr lang="ko-KR" altLang="en-US" sz="2000" b="1" kern="0" dirty="0" err="1">
                <a:solidFill>
                  <a:srgbClr val="000000"/>
                </a:solidFill>
                <a:latin typeface="+mn-ea"/>
              </a:rPr>
              <a:t>회차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 불가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)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비상시를 대비하여 버스기사 및 인솔자의 연락처를 참석자에게 반드시 알려줍니다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                      ※ </a:t>
            </a:r>
            <a:r>
              <a:rPr lang="ko-KR" altLang="en-US" sz="2000" b="1" kern="0" dirty="0" err="1">
                <a:solidFill>
                  <a:srgbClr val="000000"/>
                </a:solidFill>
                <a:latin typeface="+mn-ea"/>
              </a:rPr>
              <a:t>버스비표에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 기사 연락처 기입 필수</a:t>
            </a: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ko-KR" altLang="en-US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수련원 및 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HJ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천원 일대의 주차공간이 협소한 관계로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최대한 전세버스를 이용해 주시기 바랍니다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endParaRPr lang="en-US" altLang="ko-KR" sz="2000" b="1" kern="0" dirty="0">
              <a:solidFill>
                <a:srgbClr val="000000"/>
              </a:solidFill>
              <a:latin typeface="+mn-ea"/>
            </a:endParaRPr>
          </a:p>
          <a:p>
            <a:pPr marL="342900" marR="0" indent="-342900" fontAlgn="base" latinLnBrk="1">
              <a:spcBef>
                <a:spcPts val="0"/>
              </a:spcBef>
              <a:spcAft>
                <a:spcPts val="0"/>
              </a:spcAft>
              <a:buAutoNum type="arabicPeriod"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당일 행사 종료 후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월드센터 주변 주차장은 정리 및 폐쇄되며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,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주차 시 견인 될 수 있습니다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711791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D88279-3932-41F3-BC5C-41A136BB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F8E7AD-CA5A-4917-A543-AE0D515DDB24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8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C3827C4-0E95-8F44-610C-E161506F9545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0E5DD1-A049-AD92-F70C-28083E2DB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64ECDD1-41C7-B1B4-2B6F-38B885582ED6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60689" algn="l"/>
              </a:tabLst>
              <a:defRPr/>
            </a:pPr>
            <a:r>
              <a:rPr lang="en-US" altLang="ko-KR" sz="2400" spc="-149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+mj-ea"/>
                <a:ea typeface="+mj-ea"/>
              </a:rPr>
              <a:t>3-1</a:t>
            </a: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. </a:t>
            </a:r>
            <a:r>
              <a:rPr kumimoji="0" lang="ko-KR" altLang="en-US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j-ea"/>
                <a:ea typeface="+mj-ea"/>
                <a:cs typeface="+mn-cs"/>
              </a:rPr>
              <a:t>참석자 </a:t>
            </a:r>
            <a:r>
              <a:rPr lang="ko-KR" altLang="en-US" sz="2400" spc="-149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+mj-ea"/>
                <a:ea typeface="+mj-ea"/>
              </a:rPr>
              <a:t>주차 안내 </a:t>
            </a:r>
            <a:endParaRPr kumimoji="0" lang="en-US" altLang="ko-KR" sz="2400" b="0" i="0" u="none" strike="noStrike" kern="1200" cap="none" spc="-149" normalizeH="0" baseline="0" noProof="0" dirty="0">
              <a:ln>
                <a:solidFill>
                  <a:srgbClr val="FFC000"/>
                </a:solidFill>
              </a:ln>
              <a:solidFill>
                <a:srgbClr val="FFC000"/>
              </a:solidFill>
              <a:effectLst/>
              <a:uLnTx/>
              <a:uFillTx/>
              <a:latin typeface="+mj-ea"/>
              <a:ea typeface="+mj-ea"/>
              <a:cs typeface="+mn-cs"/>
            </a:endParaRPr>
          </a:p>
        </p:txBody>
      </p:sp>
      <p:pic>
        <p:nvPicPr>
          <p:cNvPr id="38" name="Picture 34">
            <a:extLst>
              <a:ext uri="{FF2B5EF4-FFF2-40B4-BE49-F238E27FC236}">
                <a16:creationId xmlns:a16="http://schemas.microsoft.com/office/drawing/2014/main" id="{4091A642-304B-8052-2C02-E0C9502045B4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14435" y="982058"/>
            <a:ext cx="6818375" cy="5725312"/>
          </a:xfrm>
          <a:prstGeom prst="rect">
            <a:avLst/>
          </a:prstGeom>
        </p:spPr>
      </p:pic>
      <p:graphicFrame>
        <p:nvGraphicFramePr>
          <p:cNvPr id="39" name="Table 59">
            <a:extLst>
              <a:ext uri="{FF2B5EF4-FFF2-40B4-BE49-F238E27FC236}">
                <a16:creationId xmlns:a16="http://schemas.microsoft.com/office/drawing/2014/main" id="{05813257-FEEF-6E8F-532D-A7694B38EBE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836691"/>
              </p:ext>
            </p:extLst>
          </p:nvPr>
        </p:nvGraphicFramePr>
        <p:xfrm>
          <a:off x="285577" y="2260575"/>
          <a:ext cx="4426970" cy="4259685"/>
        </p:xfrm>
        <a:graphic>
          <a:graphicData uri="http://schemas.openxmlformats.org/drawingml/2006/table">
            <a:tbl>
              <a:tblPr firstRow="1" bandRow="1">
                <a:tableStyleId>{7E9639D4-E3E2-4D34-9284-5A2195B3D0D7}</a:tableStyleId>
              </a:tblPr>
              <a:tblGrid>
                <a:gridCol w="4426970">
                  <a:extLst>
                    <a:ext uri="{9D8B030D-6E8A-4147-A177-3AD203B41FA5}">
                      <a16:colId xmlns:a16="http://schemas.microsoft.com/office/drawing/2014/main" val="3844590683"/>
                    </a:ext>
                  </a:extLst>
                </a:gridCol>
              </a:tblGrid>
              <a:tr h="534152"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2000" dirty="0"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주차장 안내</a:t>
                      </a:r>
                    </a:p>
                  </a:txBody>
                  <a:tcPr anchor="ctr">
                    <a:solidFill>
                      <a:schemeClr val="accent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5016092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잔디광장 </a:t>
                      </a: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 err="1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단체참석자</a:t>
                      </a: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버스</a:t>
                      </a: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  <a:endParaRPr lang="en-US" altLang="ko-KR" sz="2000" b="1" dirty="0">
                        <a:solidFill>
                          <a:srgbClr val="FF0000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88057737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kumimoji="0" lang="ko-KR" alt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+mn-cs"/>
                          <a:sym typeface="Arial"/>
                        </a:rPr>
                        <a:t>미사리로 </a:t>
                      </a: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+mn-cs"/>
                          <a:sym typeface="Arial"/>
                        </a:rPr>
                        <a:t>: </a:t>
                      </a:r>
                      <a:r>
                        <a:rPr kumimoji="0" lang="ko-KR" altLang="en-US" sz="1600" b="1" i="0" u="none" strike="noStrike" kern="0" cap="none" spc="0" normalizeH="0" baseline="0" noProof="0" dirty="0" err="1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+mn-cs"/>
                          <a:sym typeface="Arial"/>
                        </a:rPr>
                        <a:t>단체참석자</a:t>
                      </a: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+mn-cs"/>
                          <a:sym typeface="Arial"/>
                        </a:rPr>
                        <a:t>(</a:t>
                      </a:r>
                      <a:r>
                        <a:rPr kumimoji="0" lang="ko-KR" altLang="en-US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+mn-cs"/>
                          <a:sym typeface="Arial"/>
                        </a:rPr>
                        <a:t>버스</a:t>
                      </a:r>
                      <a:r>
                        <a:rPr kumimoji="0" lang="en-US" altLang="ko-KR" sz="16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uLnTx/>
                          <a:uFillTx/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  <a:cs typeface="+mn-cs"/>
                          <a:sym typeface="Arial"/>
                        </a:rPr>
                        <a:t>) </a:t>
                      </a:r>
                      <a:endParaRPr kumimoji="0" lang="en-US" altLang="ko-KR" sz="2000" b="1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uLnTx/>
                        <a:uFillTx/>
                        <a:latin typeface="나눔스퀘어 Bold" panose="020B0600000101010101" pitchFamily="50" charset="-127"/>
                        <a:ea typeface="나눔스퀘어 Bold" panose="020B0600000101010101" pitchFamily="50" charset="-127"/>
                        <a:cs typeface="+mn-cs"/>
                        <a:sym typeface="Arial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24301817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Tx/>
                        <a:buFont typeface="Arial"/>
                        <a:buNone/>
                        <a:tabLst/>
                        <a:defRPr/>
                      </a:pPr>
                      <a:r>
                        <a:rPr lang="ko-KR" altLang="en-US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옥상주차장 </a:t>
                      </a: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 err="1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단체참석자</a:t>
                      </a: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(</a:t>
                      </a:r>
                      <a:r>
                        <a:rPr lang="ko-KR" altLang="en-US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버스</a:t>
                      </a:r>
                      <a:r>
                        <a:rPr lang="en-US" altLang="ko-KR" sz="1600" b="1" dirty="0">
                          <a:solidFill>
                            <a:srgbClr val="FF000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  <a:endParaRPr lang="en-US" altLang="ko-KR" sz="1200" b="1" dirty="0">
                        <a:solidFill>
                          <a:srgbClr val="FF0000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75003404"/>
                  </a:ext>
                </a:extLst>
              </a:tr>
              <a:tr h="737345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주차타워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1,2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층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VIP,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스텝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 (</a:t>
                      </a:r>
                      <a:r>
                        <a:rPr lang="ko-KR" altLang="en-US" sz="1600" b="1" dirty="0" err="1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자차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  <a:endParaRPr lang="en-US" altLang="ko-KR" sz="1800" b="1" dirty="0">
                        <a:solidFill>
                          <a:srgbClr val="FF0000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  <a:p>
                      <a:pPr algn="l" latinLnBrk="1"/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주차타워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2,3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층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참석자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 (</a:t>
                      </a:r>
                      <a:r>
                        <a:rPr lang="ko-KR" altLang="en-US" sz="1600" b="1" dirty="0" err="1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자차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  <a:endParaRPr lang="en-US" altLang="ko-KR" sz="2800" b="1" dirty="0">
                        <a:solidFill>
                          <a:srgbClr val="FF0000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97562349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수련원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참석자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(</a:t>
                      </a:r>
                      <a:r>
                        <a:rPr lang="ko-KR" altLang="en-US" sz="1600" b="1" dirty="0" err="1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자차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  <a:endParaRPr lang="ko-KR" altLang="en-US" sz="1600" b="1" dirty="0">
                        <a:solidFill>
                          <a:schemeClr val="accent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39039181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베고니아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참석자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(</a:t>
                      </a:r>
                      <a:r>
                        <a:rPr lang="ko-KR" altLang="en-US" sz="1600" b="1" dirty="0" err="1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자차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  <a:endParaRPr lang="ko-KR" altLang="en-US" sz="1600" b="1" dirty="0">
                        <a:solidFill>
                          <a:schemeClr val="accent1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908461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algn="l" latinLnBrk="1"/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동문주차장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참석자 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(</a:t>
                      </a:r>
                      <a:r>
                        <a:rPr lang="ko-KR" altLang="en-US" sz="1600" b="1" dirty="0" err="1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자차</a:t>
                      </a:r>
                      <a:r>
                        <a:rPr lang="en-US" altLang="ko-KR" sz="1600" b="1" dirty="0">
                          <a:solidFill>
                            <a:schemeClr val="accent1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)</a:t>
                      </a:r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64674415"/>
                  </a:ext>
                </a:extLst>
              </a:tr>
              <a:tr h="426884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600" b="1" dirty="0">
                          <a:solidFill>
                            <a:srgbClr val="7030A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남문주차장 </a:t>
                      </a:r>
                      <a:r>
                        <a:rPr lang="en-US" altLang="ko-KR" sz="1600" b="1" dirty="0">
                          <a:solidFill>
                            <a:srgbClr val="7030A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: </a:t>
                      </a:r>
                      <a:r>
                        <a:rPr lang="ko-KR" altLang="en-US" sz="1600" b="1" dirty="0">
                          <a:solidFill>
                            <a:srgbClr val="7030A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사용</a:t>
                      </a:r>
                      <a:r>
                        <a:rPr lang="en-US" altLang="ko-KR" sz="1600" b="1" dirty="0">
                          <a:solidFill>
                            <a:srgbClr val="7030A0"/>
                          </a:solidFill>
                          <a:latin typeface="나눔스퀘어 Bold" panose="020B0600000101010101" pitchFamily="50" charset="-127"/>
                          <a:ea typeface="나눔스퀘어 Bold" panose="020B0600000101010101" pitchFamily="50" charset="-127"/>
                        </a:rPr>
                        <a:t>X</a:t>
                      </a:r>
                      <a:endParaRPr lang="ko-KR" altLang="en-US" sz="1600" b="1" dirty="0">
                        <a:solidFill>
                          <a:srgbClr val="7030A0"/>
                        </a:solidFill>
                        <a:latin typeface="나눔스퀘어 Bold" panose="020B0600000101010101" pitchFamily="50" charset="-127"/>
                        <a:ea typeface="나눔스퀘어 Bold" panose="020B0600000101010101" pitchFamily="50" charset="-127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242970246"/>
                  </a:ext>
                </a:extLst>
              </a:tr>
            </a:tbl>
          </a:graphicData>
        </a:graphic>
      </p:graphicFrame>
      <p:sp>
        <p:nvSpPr>
          <p:cNvPr id="40" name="Freeform: Shape 43">
            <a:extLst>
              <a:ext uri="{FF2B5EF4-FFF2-40B4-BE49-F238E27FC236}">
                <a16:creationId xmlns:a16="http://schemas.microsoft.com/office/drawing/2014/main" id="{8456FB89-F232-9F21-B673-A08ACAEB221B}"/>
              </a:ext>
            </a:extLst>
          </p:cNvPr>
          <p:cNvSpPr/>
          <p:nvPr/>
        </p:nvSpPr>
        <p:spPr>
          <a:xfrm>
            <a:off x="8058509" y="3106989"/>
            <a:ext cx="981007" cy="1031851"/>
          </a:xfrm>
          <a:custGeom>
            <a:avLst/>
            <a:gdLst>
              <a:gd name="connsiteX0" fmla="*/ 0 w 1142067"/>
              <a:gd name="connsiteY0" fmla="*/ 481460 h 1257767"/>
              <a:gd name="connsiteX1" fmla="*/ 1003974 w 1142067"/>
              <a:gd name="connsiteY1" fmla="*/ 0 h 1257767"/>
              <a:gd name="connsiteX2" fmla="*/ 1142067 w 1142067"/>
              <a:gd name="connsiteY2" fmla="*/ 1078619 h 1257767"/>
              <a:gd name="connsiteX3" fmla="*/ 712859 w 1142067"/>
              <a:gd name="connsiteY3" fmla="*/ 1257767 h 1257767"/>
              <a:gd name="connsiteX4" fmla="*/ 0 w 1142067"/>
              <a:gd name="connsiteY4" fmla="*/ 481460 h 1257767"/>
              <a:gd name="connsiteX0" fmla="*/ 0 w 1142067"/>
              <a:gd name="connsiteY0" fmla="*/ 481460 h 1257767"/>
              <a:gd name="connsiteX1" fmla="*/ 1003974 w 1142067"/>
              <a:gd name="connsiteY1" fmla="*/ 0 h 1257767"/>
              <a:gd name="connsiteX2" fmla="*/ 1142067 w 1142067"/>
              <a:gd name="connsiteY2" fmla="*/ 1078619 h 1257767"/>
              <a:gd name="connsiteX3" fmla="*/ 712859 w 1142067"/>
              <a:gd name="connsiteY3" fmla="*/ 1257767 h 1257767"/>
              <a:gd name="connsiteX4" fmla="*/ 0 w 1142067"/>
              <a:gd name="connsiteY4" fmla="*/ 481460 h 1257767"/>
              <a:gd name="connsiteX0" fmla="*/ 0 w 1142067"/>
              <a:gd name="connsiteY0" fmla="*/ 451602 h 1227909"/>
              <a:gd name="connsiteX1" fmla="*/ 1000242 w 1142067"/>
              <a:gd name="connsiteY1" fmla="*/ 0 h 1227909"/>
              <a:gd name="connsiteX2" fmla="*/ 1142067 w 1142067"/>
              <a:gd name="connsiteY2" fmla="*/ 1048761 h 1227909"/>
              <a:gd name="connsiteX3" fmla="*/ 712859 w 1142067"/>
              <a:gd name="connsiteY3" fmla="*/ 1227909 h 1227909"/>
              <a:gd name="connsiteX4" fmla="*/ 0 w 1142067"/>
              <a:gd name="connsiteY4" fmla="*/ 451602 h 1227909"/>
              <a:gd name="connsiteX0" fmla="*/ 0 w 1142067"/>
              <a:gd name="connsiteY0" fmla="*/ 451602 h 1227909"/>
              <a:gd name="connsiteX1" fmla="*/ 1000242 w 1142067"/>
              <a:gd name="connsiteY1" fmla="*/ 0 h 1227909"/>
              <a:gd name="connsiteX2" fmla="*/ 1142067 w 1142067"/>
              <a:gd name="connsiteY2" fmla="*/ 1048761 h 1227909"/>
              <a:gd name="connsiteX3" fmla="*/ 712859 w 1142067"/>
              <a:gd name="connsiteY3" fmla="*/ 1227909 h 1227909"/>
              <a:gd name="connsiteX4" fmla="*/ 0 w 1142067"/>
              <a:gd name="connsiteY4" fmla="*/ 451602 h 1227909"/>
              <a:gd name="connsiteX0" fmla="*/ 0 w 1142067"/>
              <a:gd name="connsiteY0" fmla="*/ 451602 h 1227909"/>
              <a:gd name="connsiteX1" fmla="*/ 1000242 w 1142067"/>
              <a:gd name="connsiteY1" fmla="*/ 0 h 1227909"/>
              <a:gd name="connsiteX2" fmla="*/ 1142067 w 1142067"/>
              <a:gd name="connsiteY2" fmla="*/ 1048761 h 1227909"/>
              <a:gd name="connsiteX3" fmla="*/ 712859 w 1142067"/>
              <a:gd name="connsiteY3" fmla="*/ 1227909 h 1227909"/>
              <a:gd name="connsiteX4" fmla="*/ 0 w 1142067"/>
              <a:gd name="connsiteY4" fmla="*/ 451602 h 1227909"/>
              <a:gd name="connsiteX0" fmla="*/ 0 w 1142067"/>
              <a:gd name="connsiteY0" fmla="*/ 451602 h 1227909"/>
              <a:gd name="connsiteX1" fmla="*/ 1000242 w 1142067"/>
              <a:gd name="connsiteY1" fmla="*/ 0 h 1227909"/>
              <a:gd name="connsiteX2" fmla="*/ 1142067 w 1142067"/>
              <a:gd name="connsiteY2" fmla="*/ 1048761 h 1227909"/>
              <a:gd name="connsiteX3" fmla="*/ 712859 w 1142067"/>
              <a:gd name="connsiteY3" fmla="*/ 1227909 h 1227909"/>
              <a:gd name="connsiteX4" fmla="*/ 0 w 1142067"/>
              <a:gd name="connsiteY4" fmla="*/ 451602 h 1227909"/>
              <a:gd name="connsiteX0" fmla="*/ 0 w 1142067"/>
              <a:gd name="connsiteY0" fmla="*/ 451602 h 1235373"/>
              <a:gd name="connsiteX1" fmla="*/ 1000242 w 1142067"/>
              <a:gd name="connsiteY1" fmla="*/ 0 h 1235373"/>
              <a:gd name="connsiteX2" fmla="*/ 1142067 w 1142067"/>
              <a:gd name="connsiteY2" fmla="*/ 1048761 h 1235373"/>
              <a:gd name="connsiteX3" fmla="*/ 709127 w 1142067"/>
              <a:gd name="connsiteY3" fmla="*/ 1235373 h 1235373"/>
              <a:gd name="connsiteX4" fmla="*/ 0 w 1142067"/>
              <a:gd name="connsiteY4" fmla="*/ 451602 h 1235373"/>
              <a:gd name="connsiteX0" fmla="*/ 0 w 1142067"/>
              <a:gd name="connsiteY0" fmla="*/ 451602 h 1235373"/>
              <a:gd name="connsiteX1" fmla="*/ 1000242 w 1142067"/>
              <a:gd name="connsiteY1" fmla="*/ 0 h 1235373"/>
              <a:gd name="connsiteX2" fmla="*/ 1142067 w 1142067"/>
              <a:gd name="connsiteY2" fmla="*/ 1048761 h 1235373"/>
              <a:gd name="connsiteX3" fmla="*/ 709127 w 1142067"/>
              <a:gd name="connsiteY3" fmla="*/ 1235373 h 1235373"/>
              <a:gd name="connsiteX4" fmla="*/ 0 w 1142067"/>
              <a:gd name="connsiteY4" fmla="*/ 451602 h 1235373"/>
              <a:gd name="connsiteX0" fmla="*/ 0 w 1142067"/>
              <a:gd name="connsiteY0" fmla="*/ 451602 h 1235373"/>
              <a:gd name="connsiteX1" fmla="*/ 1000242 w 1142067"/>
              <a:gd name="connsiteY1" fmla="*/ 0 h 1235373"/>
              <a:gd name="connsiteX2" fmla="*/ 1142067 w 1142067"/>
              <a:gd name="connsiteY2" fmla="*/ 1048761 h 1235373"/>
              <a:gd name="connsiteX3" fmla="*/ 709127 w 1142067"/>
              <a:gd name="connsiteY3" fmla="*/ 1235373 h 1235373"/>
              <a:gd name="connsiteX4" fmla="*/ 0 w 1142067"/>
              <a:gd name="connsiteY4" fmla="*/ 451602 h 1235373"/>
              <a:gd name="connsiteX0" fmla="*/ 0 w 1142067"/>
              <a:gd name="connsiteY0" fmla="*/ 451602 h 1235373"/>
              <a:gd name="connsiteX1" fmla="*/ 1000242 w 1142067"/>
              <a:gd name="connsiteY1" fmla="*/ 0 h 1235373"/>
              <a:gd name="connsiteX2" fmla="*/ 1142067 w 1142067"/>
              <a:gd name="connsiteY2" fmla="*/ 1048761 h 1235373"/>
              <a:gd name="connsiteX3" fmla="*/ 709127 w 1142067"/>
              <a:gd name="connsiteY3" fmla="*/ 1235373 h 1235373"/>
              <a:gd name="connsiteX4" fmla="*/ 0 w 1142067"/>
              <a:gd name="connsiteY4" fmla="*/ 451602 h 1235373"/>
              <a:gd name="connsiteX0" fmla="*/ 0 w 1142067"/>
              <a:gd name="connsiteY0" fmla="*/ 451602 h 1235373"/>
              <a:gd name="connsiteX1" fmla="*/ 1000242 w 1142067"/>
              <a:gd name="connsiteY1" fmla="*/ 0 h 1235373"/>
              <a:gd name="connsiteX2" fmla="*/ 1142067 w 1142067"/>
              <a:gd name="connsiteY2" fmla="*/ 1048761 h 1235373"/>
              <a:gd name="connsiteX3" fmla="*/ 709127 w 1142067"/>
              <a:gd name="connsiteY3" fmla="*/ 1235373 h 1235373"/>
              <a:gd name="connsiteX4" fmla="*/ 0 w 1142067"/>
              <a:gd name="connsiteY4" fmla="*/ 451602 h 1235373"/>
              <a:gd name="connsiteX0" fmla="*/ 0 w 1142067"/>
              <a:gd name="connsiteY0" fmla="*/ 451602 h 1235373"/>
              <a:gd name="connsiteX1" fmla="*/ 1000242 w 1142067"/>
              <a:gd name="connsiteY1" fmla="*/ 0 h 1235373"/>
              <a:gd name="connsiteX2" fmla="*/ 1142067 w 1142067"/>
              <a:gd name="connsiteY2" fmla="*/ 1048761 h 1235373"/>
              <a:gd name="connsiteX3" fmla="*/ 709127 w 1142067"/>
              <a:gd name="connsiteY3" fmla="*/ 1235373 h 1235373"/>
              <a:gd name="connsiteX4" fmla="*/ 0 w 1142067"/>
              <a:gd name="connsiteY4" fmla="*/ 451602 h 1235373"/>
              <a:gd name="connsiteX0" fmla="*/ 0 w 1127138"/>
              <a:gd name="connsiteY0" fmla="*/ 451602 h 1235373"/>
              <a:gd name="connsiteX1" fmla="*/ 1000242 w 1127138"/>
              <a:gd name="connsiteY1" fmla="*/ 0 h 1235373"/>
              <a:gd name="connsiteX2" fmla="*/ 1127138 w 1127138"/>
              <a:gd name="connsiteY2" fmla="*/ 1052493 h 1235373"/>
              <a:gd name="connsiteX3" fmla="*/ 709127 w 1127138"/>
              <a:gd name="connsiteY3" fmla="*/ 1235373 h 1235373"/>
              <a:gd name="connsiteX4" fmla="*/ 0 w 1127138"/>
              <a:gd name="connsiteY4" fmla="*/ 451602 h 1235373"/>
              <a:gd name="connsiteX0" fmla="*/ 0 w 1127138"/>
              <a:gd name="connsiteY0" fmla="*/ 451602 h 1235373"/>
              <a:gd name="connsiteX1" fmla="*/ 1000242 w 1127138"/>
              <a:gd name="connsiteY1" fmla="*/ 0 h 1235373"/>
              <a:gd name="connsiteX2" fmla="*/ 1127138 w 1127138"/>
              <a:gd name="connsiteY2" fmla="*/ 1052493 h 1235373"/>
              <a:gd name="connsiteX3" fmla="*/ 709127 w 1127138"/>
              <a:gd name="connsiteY3" fmla="*/ 1235373 h 1235373"/>
              <a:gd name="connsiteX4" fmla="*/ 0 w 1127138"/>
              <a:gd name="connsiteY4" fmla="*/ 451602 h 1235373"/>
              <a:gd name="connsiteX0" fmla="*/ 0 w 1127138"/>
              <a:gd name="connsiteY0" fmla="*/ 197810 h 981581"/>
              <a:gd name="connsiteX1" fmla="*/ 974116 w 1127138"/>
              <a:gd name="connsiteY1" fmla="*/ 0 h 981581"/>
              <a:gd name="connsiteX2" fmla="*/ 1127138 w 1127138"/>
              <a:gd name="connsiteY2" fmla="*/ 798701 h 981581"/>
              <a:gd name="connsiteX3" fmla="*/ 709127 w 1127138"/>
              <a:gd name="connsiteY3" fmla="*/ 981581 h 981581"/>
              <a:gd name="connsiteX4" fmla="*/ 0 w 1127138"/>
              <a:gd name="connsiteY4" fmla="*/ 197810 h 981581"/>
              <a:gd name="connsiteX0" fmla="*/ 0 w 1127138"/>
              <a:gd name="connsiteY0" fmla="*/ 328438 h 1112209"/>
              <a:gd name="connsiteX1" fmla="*/ 1026367 w 1127138"/>
              <a:gd name="connsiteY1" fmla="*/ 0 h 1112209"/>
              <a:gd name="connsiteX2" fmla="*/ 1127138 w 1127138"/>
              <a:gd name="connsiteY2" fmla="*/ 929329 h 1112209"/>
              <a:gd name="connsiteX3" fmla="*/ 709127 w 1127138"/>
              <a:gd name="connsiteY3" fmla="*/ 1112209 h 1112209"/>
              <a:gd name="connsiteX4" fmla="*/ 0 w 1127138"/>
              <a:gd name="connsiteY4" fmla="*/ 328438 h 1112209"/>
              <a:gd name="connsiteX0" fmla="*/ 0 w 1127138"/>
              <a:gd name="connsiteY0" fmla="*/ 387640 h 1171411"/>
              <a:gd name="connsiteX1" fmla="*/ 836023 w 1127138"/>
              <a:gd name="connsiteY1" fmla="*/ 126383 h 1171411"/>
              <a:gd name="connsiteX2" fmla="*/ 1026367 w 1127138"/>
              <a:gd name="connsiteY2" fmla="*/ 59202 h 1171411"/>
              <a:gd name="connsiteX3" fmla="*/ 1127138 w 1127138"/>
              <a:gd name="connsiteY3" fmla="*/ 988531 h 1171411"/>
              <a:gd name="connsiteX4" fmla="*/ 709127 w 1127138"/>
              <a:gd name="connsiteY4" fmla="*/ 1171411 h 1171411"/>
              <a:gd name="connsiteX5" fmla="*/ 0 w 1127138"/>
              <a:gd name="connsiteY5" fmla="*/ 387640 h 1171411"/>
              <a:gd name="connsiteX0" fmla="*/ 0 w 1127138"/>
              <a:gd name="connsiteY0" fmla="*/ 380810 h 1164581"/>
              <a:gd name="connsiteX1" fmla="*/ 735253 w 1127138"/>
              <a:gd name="connsiteY1" fmla="*/ 141946 h 1164581"/>
              <a:gd name="connsiteX2" fmla="*/ 836023 w 1127138"/>
              <a:gd name="connsiteY2" fmla="*/ 119553 h 1164581"/>
              <a:gd name="connsiteX3" fmla="*/ 1026367 w 1127138"/>
              <a:gd name="connsiteY3" fmla="*/ 52372 h 1164581"/>
              <a:gd name="connsiteX4" fmla="*/ 1127138 w 1127138"/>
              <a:gd name="connsiteY4" fmla="*/ 981701 h 1164581"/>
              <a:gd name="connsiteX5" fmla="*/ 709127 w 1127138"/>
              <a:gd name="connsiteY5" fmla="*/ 1164581 h 1164581"/>
              <a:gd name="connsiteX6" fmla="*/ 0 w 1127138"/>
              <a:gd name="connsiteY6" fmla="*/ 380810 h 1164581"/>
              <a:gd name="connsiteX0" fmla="*/ 0 w 1127138"/>
              <a:gd name="connsiteY0" fmla="*/ 380810 h 1164581"/>
              <a:gd name="connsiteX1" fmla="*/ 742717 w 1127138"/>
              <a:gd name="connsiteY1" fmla="*/ 48640 h 1164581"/>
              <a:gd name="connsiteX2" fmla="*/ 836023 w 1127138"/>
              <a:gd name="connsiteY2" fmla="*/ 119553 h 1164581"/>
              <a:gd name="connsiteX3" fmla="*/ 1026367 w 1127138"/>
              <a:gd name="connsiteY3" fmla="*/ 52372 h 1164581"/>
              <a:gd name="connsiteX4" fmla="*/ 1127138 w 1127138"/>
              <a:gd name="connsiteY4" fmla="*/ 981701 h 1164581"/>
              <a:gd name="connsiteX5" fmla="*/ 709127 w 1127138"/>
              <a:gd name="connsiteY5" fmla="*/ 1164581 h 1164581"/>
              <a:gd name="connsiteX6" fmla="*/ 0 w 1127138"/>
              <a:gd name="connsiteY6" fmla="*/ 380810 h 1164581"/>
              <a:gd name="connsiteX0" fmla="*/ 0 w 1127138"/>
              <a:gd name="connsiteY0" fmla="*/ 380810 h 1164581"/>
              <a:gd name="connsiteX1" fmla="*/ 742717 w 1127138"/>
              <a:gd name="connsiteY1" fmla="*/ 48640 h 1164581"/>
              <a:gd name="connsiteX2" fmla="*/ 836023 w 1127138"/>
              <a:gd name="connsiteY2" fmla="*/ 119553 h 1164581"/>
              <a:gd name="connsiteX3" fmla="*/ 1026367 w 1127138"/>
              <a:gd name="connsiteY3" fmla="*/ 52372 h 1164581"/>
              <a:gd name="connsiteX4" fmla="*/ 1127138 w 1127138"/>
              <a:gd name="connsiteY4" fmla="*/ 981701 h 1164581"/>
              <a:gd name="connsiteX5" fmla="*/ 709127 w 1127138"/>
              <a:gd name="connsiteY5" fmla="*/ 1164581 h 1164581"/>
              <a:gd name="connsiteX6" fmla="*/ 0 w 1127138"/>
              <a:gd name="connsiteY6" fmla="*/ 380810 h 1164581"/>
              <a:gd name="connsiteX0" fmla="*/ 0 w 1127138"/>
              <a:gd name="connsiteY0" fmla="*/ 398653 h 1182424"/>
              <a:gd name="connsiteX1" fmla="*/ 742717 w 1127138"/>
              <a:gd name="connsiteY1" fmla="*/ 66483 h 1182424"/>
              <a:gd name="connsiteX2" fmla="*/ 832291 w 1127138"/>
              <a:gd name="connsiteY2" fmla="*/ 3035 h 1182424"/>
              <a:gd name="connsiteX3" fmla="*/ 836023 w 1127138"/>
              <a:gd name="connsiteY3" fmla="*/ 137396 h 1182424"/>
              <a:gd name="connsiteX4" fmla="*/ 1026367 w 1127138"/>
              <a:gd name="connsiteY4" fmla="*/ 70215 h 1182424"/>
              <a:gd name="connsiteX5" fmla="*/ 1127138 w 1127138"/>
              <a:gd name="connsiteY5" fmla="*/ 999544 h 1182424"/>
              <a:gd name="connsiteX6" fmla="*/ 709127 w 1127138"/>
              <a:gd name="connsiteY6" fmla="*/ 1182424 h 1182424"/>
              <a:gd name="connsiteX7" fmla="*/ 0 w 1127138"/>
              <a:gd name="connsiteY7" fmla="*/ 398653 h 1182424"/>
              <a:gd name="connsiteX0" fmla="*/ 0 w 1127138"/>
              <a:gd name="connsiteY0" fmla="*/ 378934 h 1162705"/>
              <a:gd name="connsiteX1" fmla="*/ 742717 w 1127138"/>
              <a:gd name="connsiteY1" fmla="*/ 46764 h 1162705"/>
              <a:gd name="connsiteX2" fmla="*/ 836023 w 1127138"/>
              <a:gd name="connsiteY2" fmla="*/ 117677 h 1162705"/>
              <a:gd name="connsiteX3" fmla="*/ 1026367 w 1127138"/>
              <a:gd name="connsiteY3" fmla="*/ 50496 h 1162705"/>
              <a:gd name="connsiteX4" fmla="*/ 1127138 w 1127138"/>
              <a:gd name="connsiteY4" fmla="*/ 979825 h 1162705"/>
              <a:gd name="connsiteX5" fmla="*/ 709127 w 1127138"/>
              <a:gd name="connsiteY5" fmla="*/ 1162705 h 1162705"/>
              <a:gd name="connsiteX6" fmla="*/ 0 w 1127138"/>
              <a:gd name="connsiteY6" fmla="*/ 378934 h 1162705"/>
              <a:gd name="connsiteX0" fmla="*/ 0 w 1127138"/>
              <a:gd name="connsiteY0" fmla="*/ 378934 h 1162705"/>
              <a:gd name="connsiteX1" fmla="*/ 750181 w 1127138"/>
              <a:gd name="connsiteY1" fmla="*/ 16906 h 1162705"/>
              <a:gd name="connsiteX2" fmla="*/ 836023 w 1127138"/>
              <a:gd name="connsiteY2" fmla="*/ 117677 h 1162705"/>
              <a:gd name="connsiteX3" fmla="*/ 1026367 w 1127138"/>
              <a:gd name="connsiteY3" fmla="*/ 50496 h 1162705"/>
              <a:gd name="connsiteX4" fmla="*/ 1127138 w 1127138"/>
              <a:gd name="connsiteY4" fmla="*/ 979825 h 1162705"/>
              <a:gd name="connsiteX5" fmla="*/ 709127 w 1127138"/>
              <a:gd name="connsiteY5" fmla="*/ 1162705 h 1162705"/>
              <a:gd name="connsiteX6" fmla="*/ 0 w 1127138"/>
              <a:gd name="connsiteY6" fmla="*/ 378934 h 1162705"/>
              <a:gd name="connsiteX0" fmla="*/ 0 w 1127138"/>
              <a:gd name="connsiteY0" fmla="*/ 378934 h 1162705"/>
              <a:gd name="connsiteX1" fmla="*/ 750181 w 1127138"/>
              <a:gd name="connsiteY1" fmla="*/ 16906 h 1162705"/>
              <a:gd name="connsiteX2" fmla="*/ 836023 w 1127138"/>
              <a:gd name="connsiteY2" fmla="*/ 117677 h 1162705"/>
              <a:gd name="connsiteX3" fmla="*/ 1026367 w 1127138"/>
              <a:gd name="connsiteY3" fmla="*/ 50496 h 1162705"/>
              <a:gd name="connsiteX4" fmla="*/ 1127138 w 1127138"/>
              <a:gd name="connsiteY4" fmla="*/ 979825 h 1162705"/>
              <a:gd name="connsiteX5" fmla="*/ 709127 w 1127138"/>
              <a:gd name="connsiteY5" fmla="*/ 1162705 h 1162705"/>
              <a:gd name="connsiteX6" fmla="*/ 0 w 1127138"/>
              <a:gd name="connsiteY6" fmla="*/ 378934 h 1162705"/>
              <a:gd name="connsiteX0" fmla="*/ 0 w 1127138"/>
              <a:gd name="connsiteY0" fmla="*/ 378934 h 1162705"/>
              <a:gd name="connsiteX1" fmla="*/ 750181 w 1127138"/>
              <a:gd name="connsiteY1" fmla="*/ 16906 h 1162705"/>
              <a:gd name="connsiteX2" fmla="*/ 836023 w 1127138"/>
              <a:gd name="connsiteY2" fmla="*/ 117677 h 1162705"/>
              <a:gd name="connsiteX3" fmla="*/ 1026367 w 1127138"/>
              <a:gd name="connsiteY3" fmla="*/ 50496 h 1162705"/>
              <a:gd name="connsiteX4" fmla="*/ 1127138 w 1127138"/>
              <a:gd name="connsiteY4" fmla="*/ 979825 h 1162705"/>
              <a:gd name="connsiteX5" fmla="*/ 709127 w 1127138"/>
              <a:gd name="connsiteY5" fmla="*/ 1162705 h 1162705"/>
              <a:gd name="connsiteX6" fmla="*/ 0 w 1127138"/>
              <a:gd name="connsiteY6" fmla="*/ 378934 h 1162705"/>
              <a:gd name="connsiteX0" fmla="*/ 0 w 1127138"/>
              <a:gd name="connsiteY0" fmla="*/ 378934 h 1162705"/>
              <a:gd name="connsiteX1" fmla="*/ 750181 w 1127138"/>
              <a:gd name="connsiteY1" fmla="*/ 16906 h 1162705"/>
              <a:gd name="connsiteX2" fmla="*/ 836023 w 1127138"/>
              <a:gd name="connsiteY2" fmla="*/ 117677 h 1162705"/>
              <a:gd name="connsiteX3" fmla="*/ 1026367 w 1127138"/>
              <a:gd name="connsiteY3" fmla="*/ 50496 h 1162705"/>
              <a:gd name="connsiteX4" fmla="*/ 1127138 w 1127138"/>
              <a:gd name="connsiteY4" fmla="*/ 979825 h 1162705"/>
              <a:gd name="connsiteX5" fmla="*/ 709127 w 1127138"/>
              <a:gd name="connsiteY5" fmla="*/ 1162705 h 1162705"/>
              <a:gd name="connsiteX6" fmla="*/ 0 w 1127138"/>
              <a:gd name="connsiteY6" fmla="*/ 378934 h 1162705"/>
              <a:gd name="connsiteX0" fmla="*/ 0 w 1127138"/>
              <a:gd name="connsiteY0" fmla="*/ 378934 h 1162705"/>
              <a:gd name="connsiteX1" fmla="*/ 750181 w 1127138"/>
              <a:gd name="connsiteY1" fmla="*/ 16906 h 1162705"/>
              <a:gd name="connsiteX2" fmla="*/ 836023 w 1127138"/>
              <a:gd name="connsiteY2" fmla="*/ 117677 h 1162705"/>
              <a:gd name="connsiteX3" fmla="*/ 1026367 w 1127138"/>
              <a:gd name="connsiteY3" fmla="*/ 50496 h 1162705"/>
              <a:gd name="connsiteX4" fmla="*/ 1127138 w 1127138"/>
              <a:gd name="connsiteY4" fmla="*/ 979825 h 1162705"/>
              <a:gd name="connsiteX5" fmla="*/ 709127 w 1127138"/>
              <a:gd name="connsiteY5" fmla="*/ 1162705 h 1162705"/>
              <a:gd name="connsiteX6" fmla="*/ 0 w 1127138"/>
              <a:gd name="connsiteY6" fmla="*/ 378934 h 1162705"/>
              <a:gd name="connsiteX0" fmla="*/ 0 w 1127138"/>
              <a:gd name="connsiteY0" fmla="*/ 362028 h 1145799"/>
              <a:gd name="connsiteX1" fmla="*/ 750181 w 1127138"/>
              <a:gd name="connsiteY1" fmla="*/ 0 h 1145799"/>
              <a:gd name="connsiteX2" fmla="*/ 836023 w 1127138"/>
              <a:gd name="connsiteY2" fmla="*/ 100771 h 1145799"/>
              <a:gd name="connsiteX3" fmla="*/ 1026367 w 1127138"/>
              <a:gd name="connsiteY3" fmla="*/ 33590 h 1145799"/>
              <a:gd name="connsiteX4" fmla="*/ 1127138 w 1127138"/>
              <a:gd name="connsiteY4" fmla="*/ 962919 h 1145799"/>
              <a:gd name="connsiteX5" fmla="*/ 709127 w 1127138"/>
              <a:gd name="connsiteY5" fmla="*/ 1145799 h 1145799"/>
              <a:gd name="connsiteX6" fmla="*/ 0 w 1127138"/>
              <a:gd name="connsiteY6" fmla="*/ 362028 h 1145799"/>
              <a:gd name="connsiteX0" fmla="*/ 0 w 1127138"/>
              <a:gd name="connsiteY0" fmla="*/ 362028 h 1145799"/>
              <a:gd name="connsiteX1" fmla="*/ 750181 w 1127138"/>
              <a:gd name="connsiteY1" fmla="*/ 0 h 1145799"/>
              <a:gd name="connsiteX2" fmla="*/ 836023 w 1127138"/>
              <a:gd name="connsiteY2" fmla="*/ 100771 h 1145799"/>
              <a:gd name="connsiteX3" fmla="*/ 1026367 w 1127138"/>
              <a:gd name="connsiteY3" fmla="*/ 29858 h 1145799"/>
              <a:gd name="connsiteX4" fmla="*/ 1127138 w 1127138"/>
              <a:gd name="connsiteY4" fmla="*/ 962919 h 1145799"/>
              <a:gd name="connsiteX5" fmla="*/ 709127 w 1127138"/>
              <a:gd name="connsiteY5" fmla="*/ 1145799 h 1145799"/>
              <a:gd name="connsiteX6" fmla="*/ 0 w 1127138"/>
              <a:gd name="connsiteY6" fmla="*/ 362028 h 11457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127138" h="1145799">
                <a:moveTo>
                  <a:pt x="0" y="362028"/>
                </a:moveTo>
                <a:cubicBezTo>
                  <a:pt x="213360" y="172928"/>
                  <a:pt x="610844" y="43543"/>
                  <a:pt x="750181" y="0"/>
                </a:cubicBezTo>
                <a:cubicBezTo>
                  <a:pt x="826070" y="79621"/>
                  <a:pt x="788748" y="100149"/>
                  <a:pt x="836023" y="100771"/>
                </a:cubicBezTo>
                <a:cubicBezTo>
                  <a:pt x="879566" y="98283"/>
                  <a:pt x="925597" y="61583"/>
                  <a:pt x="1026367" y="29858"/>
                </a:cubicBezTo>
                <a:lnTo>
                  <a:pt x="1127138" y="962919"/>
                </a:lnTo>
                <a:cubicBezTo>
                  <a:pt x="964165" y="987801"/>
                  <a:pt x="853440" y="1027611"/>
                  <a:pt x="709127" y="1145799"/>
                </a:cubicBezTo>
                <a:cubicBezTo>
                  <a:pt x="478971" y="872102"/>
                  <a:pt x="237620" y="620797"/>
                  <a:pt x="0" y="362028"/>
                </a:cubicBezTo>
                <a:close/>
              </a:path>
            </a:pathLst>
          </a:custGeom>
          <a:solidFill>
            <a:schemeClr val="accent4">
              <a:alpha val="33000"/>
            </a:schemeClr>
          </a:solidFill>
          <a:ln w="5715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000" b="1" i="0" u="none" strike="noStrike" kern="0" cap="none" spc="0" normalizeH="0" baseline="0" noProof="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41" name="Freeform: Shape 44">
            <a:extLst>
              <a:ext uri="{FF2B5EF4-FFF2-40B4-BE49-F238E27FC236}">
                <a16:creationId xmlns:a16="http://schemas.microsoft.com/office/drawing/2014/main" id="{26979148-B06D-E6DF-5670-28E46B83A219}"/>
              </a:ext>
            </a:extLst>
          </p:cNvPr>
          <p:cNvSpPr/>
          <p:nvPr/>
        </p:nvSpPr>
        <p:spPr>
          <a:xfrm>
            <a:off x="9146712" y="3394963"/>
            <a:ext cx="607445" cy="361730"/>
          </a:xfrm>
          <a:custGeom>
            <a:avLst/>
            <a:gdLst>
              <a:gd name="connsiteX0" fmla="*/ 0 w 697930"/>
              <a:gd name="connsiteY0" fmla="*/ 37323 h 791236"/>
              <a:gd name="connsiteX1" fmla="*/ 302312 w 697930"/>
              <a:gd name="connsiteY1" fmla="*/ 0 h 791236"/>
              <a:gd name="connsiteX2" fmla="*/ 668072 w 697930"/>
              <a:gd name="connsiteY2" fmla="*/ 511318 h 791236"/>
              <a:gd name="connsiteX3" fmla="*/ 697930 w 697930"/>
              <a:gd name="connsiteY3" fmla="*/ 697930 h 791236"/>
              <a:gd name="connsiteX4" fmla="*/ 104503 w 697930"/>
              <a:gd name="connsiteY4" fmla="*/ 791236 h 791236"/>
              <a:gd name="connsiteX5" fmla="*/ 0 w 697930"/>
              <a:gd name="connsiteY5" fmla="*/ 37323 h 7912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697930" h="791236">
                <a:moveTo>
                  <a:pt x="0" y="37323"/>
                </a:moveTo>
                <a:lnTo>
                  <a:pt x="302312" y="0"/>
                </a:lnTo>
                <a:lnTo>
                  <a:pt x="668072" y="511318"/>
                </a:lnTo>
                <a:lnTo>
                  <a:pt x="697930" y="697930"/>
                </a:lnTo>
                <a:lnTo>
                  <a:pt x="104503" y="791236"/>
                </a:lnTo>
                <a:lnTo>
                  <a:pt x="0" y="37323"/>
                </a:lnTo>
                <a:close/>
              </a:path>
            </a:pathLst>
          </a:custGeom>
          <a:solidFill>
            <a:schemeClr val="accent1">
              <a:lumMod val="75000"/>
              <a:alpha val="50196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lIns="144000"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000" b="1" i="0" u="none" strike="noStrike" kern="0" cap="none" spc="0" normalizeH="0" baseline="0" noProof="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42" name="직사각형 41">
            <a:extLst>
              <a:ext uri="{FF2B5EF4-FFF2-40B4-BE49-F238E27FC236}">
                <a16:creationId xmlns:a16="http://schemas.microsoft.com/office/drawing/2014/main" id="{82C81420-27D5-A6F2-4449-E34D9D7092C8}"/>
              </a:ext>
            </a:extLst>
          </p:cNvPr>
          <p:cNvSpPr/>
          <p:nvPr/>
        </p:nvSpPr>
        <p:spPr>
          <a:xfrm>
            <a:off x="412969" y="1323880"/>
            <a:ext cx="1212029" cy="276764"/>
          </a:xfrm>
          <a:prstGeom prst="rect">
            <a:avLst/>
          </a:prstGeom>
          <a:solidFill>
            <a:schemeClr val="accent1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5A57C8AA-F8E0-D2D5-55F9-9AF5C6976736}"/>
              </a:ext>
            </a:extLst>
          </p:cNvPr>
          <p:cNvSpPr txBox="1"/>
          <p:nvPr/>
        </p:nvSpPr>
        <p:spPr>
          <a:xfrm>
            <a:off x="1630890" y="1302870"/>
            <a:ext cx="271309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Arial"/>
                <a:sym typeface="Arial"/>
              </a:rPr>
              <a:t>자가차량 주차 구역</a:t>
            </a:r>
          </a:p>
        </p:txBody>
      </p:sp>
      <p:sp>
        <p:nvSpPr>
          <p:cNvPr id="44" name="직사각형 43">
            <a:extLst>
              <a:ext uri="{FF2B5EF4-FFF2-40B4-BE49-F238E27FC236}">
                <a16:creationId xmlns:a16="http://schemas.microsoft.com/office/drawing/2014/main" id="{A51AD58A-B544-3F11-B7A4-D2FFF0B738B1}"/>
              </a:ext>
            </a:extLst>
          </p:cNvPr>
          <p:cNvSpPr/>
          <p:nvPr/>
        </p:nvSpPr>
        <p:spPr>
          <a:xfrm>
            <a:off x="413003" y="1757413"/>
            <a:ext cx="1212029" cy="276764"/>
          </a:xfrm>
          <a:prstGeom prst="rect">
            <a:avLst/>
          </a:prstGeom>
          <a:solidFill>
            <a:schemeClr val="accent4">
              <a:alpha val="6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D2B94560-AA28-D03D-7404-778134B9ED4D}"/>
              </a:ext>
            </a:extLst>
          </p:cNvPr>
          <p:cNvSpPr txBox="1"/>
          <p:nvPr/>
        </p:nvSpPr>
        <p:spPr>
          <a:xfrm>
            <a:off x="1627537" y="1719666"/>
            <a:ext cx="187780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4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Arial"/>
                <a:sym typeface="Arial"/>
              </a:rPr>
              <a:t>버스 주차 구역</a:t>
            </a:r>
            <a:endParaRPr kumimoji="0" lang="en-US" altLang="ko-KR" sz="14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Arial"/>
              <a:sym typeface="Arial"/>
            </a:endParaRP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CB4A9158-B579-3DFB-E9B7-42FAEEF61868}"/>
              </a:ext>
            </a:extLst>
          </p:cNvPr>
          <p:cNvSpPr txBox="1"/>
          <p:nvPr/>
        </p:nvSpPr>
        <p:spPr>
          <a:xfrm>
            <a:off x="8981391" y="3316227"/>
            <a:ext cx="78882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주차타워</a:t>
            </a:r>
            <a:endParaRPr kumimoji="0" lang="en-US" altLang="ko-KR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(</a:t>
            </a:r>
            <a:r>
              <a:rPr kumimoji="0" lang="ko-KR" altLang="en-US" sz="1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자차</a:t>
            </a:r>
            <a:r>
              <a: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)</a:t>
            </a:r>
            <a:endParaRPr kumimoji="0" lang="ko-KR" alt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496C9EE2-92BD-99CC-C694-29D7ED63DAAC}"/>
              </a:ext>
            </a:extLst>
          </p:cNvPr>
          <p:cNvSpPr txBox="1"/>
          <p:nvPr/>
        </p:nvSpPr>
        <p:spPr>
          <a:xfrm>
            <a:off x="8115592" y="3377649"/>
            <a:ext cx="98100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잔디광장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(</a:t>
            </a: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버스</a:t>
            </a: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)</a:t>
            </a:r>
          </a:p>
        </p:txBody>
      </p:sp>
      <p:sp>
        <p:nvSpPr>
          <p:cNvPr id="48" name="타원 47">
            <a:extLst>
              <a:ext uri="{FF2B5EF4-FFF2-40B4-BE49-F238E27FC236}">
                <a16:creationId xmlns:a16="http://schemas.microsoft.com/office/drawing/2014/main" id="{86089B63-3160-7A63-FEEC-581B9700ACAB}"/>
              </a:ext>
            </a:extLst>
          </p:cNvPr>
          <p:cNvSpPr/>
          <p:nvPr/>
        </p:nvSpPr>
        <p:spPr>
          <a:xfrm rot="1930134">
            <a:off x="8307719" y="4114248"/>
            <a:ext cx="331802" cy="783931"/>
          </a:xfrm>
          <a:prstGeom prst="ellipse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9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sym typeface="Arial"/>
              </a:rPr>
              <a:t>메인입장</a:t>
            </a:r>
            <a:endParaRPr kumimoji="0" lang="ko-KR" altLang="en-US" sz="9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49" name="자유형: 도형 48">
            <a:extLst>
              <a:ext uri="{FF2B5EF4-FFF2-40B4-BE49-F238E27FC236}">
                <a16:creationId xmlns:a16="http://schemas.microsoft.com/office/drawing/2014/main" id="{780CDCC1-F8C8-C72E-2425-33A3B6C0EAF6}"/>
              </a:ext>
            </a:extLst>
          </p:cNvPr>
          <p:cNvSpPr/>
          <p:nvPr/>
        </p:nvSpPr>
        <p:spPr>
          <a:xfrm>
            <a:off x="6649453" y="1491916"/>
            <a:ext cx="1130968" cy="858252"/>
          </a:xfrm>
          <a:custGeom>
            <a:avLst/>
            <a:gdLst>
              <a:gd name="connsiteX0" fmla="*/ 8021 w 1130968"/>
              <a:gd name="connsiteY0" fmla="*/ 40105 h 858252"/>
              <a:gd name="connsiteX1" fmla="*/ 0 w 1130968"/>
              <a:gd name="connsiteY1" fmla="*/ 312821 h 858252"/>
              <a:gd name="connsiteX2" fmla="*/ 545431 w 1130968"/>
              <a:gd name="connsiteY2" fmla="*/ 497305 h 858252"/>
              <a:gd name="connsiteX3" fmla="*/ 906379 w 1130968"/>
              <a:gd name="connsiteY3" fmla="*/ 858252 h 858252"/>
              <a:gd name="connsiteX4" fmla="*/ 1130968 w 1130968"/>
              <a:gd name="connsiteY4" fmla="*/ 585537 h 858252"/>
              <a:gd name="connsiteX5" fmla="*/ 1090863 w 1130968"/>
              <a:gd name="connsiteY5" fmla="*/ 208547 h 858252"/>
              <a:gd name="connsiteX6" fmla="*/ 1090863 w 1130968"/>
              <a:gd name="connsiteY6" fmla="*/ 120316 h 858252"/>
              <a:gd name="connsiteX7" fmla="*/ 858252 w 1130968"/>
              <a:gd name="connsiteY7" fmla="*/ 104273 h 858252"/>
              <a:gd name="connsiteX8" fmla="*/ 601579 w 1130968"/>
              <a:gd name="connsiteY8" fmla="*/ 0 h 858252"/>
              <a:gd name="connsiteX9" fmla="*/ 8021 w 1130968"/>
              <a:gd name="connsiteY9" fmla="*/ 40105 h 8582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130968" h="858252">
                <a:moveTo>
                  <a:pt x="8021" y="40105"/>
                </a:moveTo>
                <a:lnTo>
                  <a:pt x="0" y="312821"/>
                </a:lnTo>
                <a:lnTo>
                  <a:pt x="545431" y="497305"/>
                </a:lnTo>
                <a:lnTo>
                  <a:pt x="906379" y="858252"/>
                </a:lnTo>
                <a:lnTo>
                  <a:pt x="1130968" y="585537"/>
                </a:lnTo>
                <a:lnTo>
                  <a:pt x="1090863" y="208547"/>
                </a:lnTo>
                <a:lnTo>
                  <a:pt x="1090863" y="120316"/>
                </a:lnTo>
                <a:lnTo>
                  <a:pt x="858252" y="104273"/>
                </a:lnTo>
                <a:lnTo>
                  <a:pt x="601579" y="0"/>
                </a:lnTo>
                <a:lnTo>
                  <a:pt x="8021" y="40105"/>
                </a:lnTo>
                <a:close/>
              </a:path>
            </a:pathLst>
          </a:custGeom>
          <a:solidFill>
            <a:schemeClr val="accent1">
              <a:lumMod val="75000"/>
              <a:alpha val="41000"/>
            </a:schemeClr>
          </a:solidFill>
          <a:ln w="57150">
            <a:solidFill>
              <a:srgbClr val="41719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4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D65B74BF-3F5E-7DC2-92A5-3B0C1B86ED8E}"/>
              </a:ext>
            </a:extLst>
          </p:cNvPr>
          <p:cNvSpPr txBox="1"/>
          <p:nvPr/>
        </p:nvSpPr>
        <p:spPr>
          <a:xfrm>
            <a:off x="6561722" y="1536081"/>
            <a:ext cx="13064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수련원주차장</a:t>
            </a:r>
            <a:endParaRPr kumimoji="0" lang="en-US" altLang="ko-KR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(</a:t>
            </a:r>
            <a:r>
              <a:rPr kumimoji="0" lang="ko-KR" altLang="en-US" sz="12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자차</a:t>
            </a:r>
            <a:r>
              <a:rPr kumimoji="0" lang="en-US" altLang="ko-KR" sz="12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)</a:t>
            </a:r>
            <a:endParaRPr kumimoji="0" lang="ko-KR" altLang="en-US" sz="12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</p:txBody>
      </p:sp>
      <p:sp>
        <p:nvSpPr>
          <p:cNvPr id="51" name="직사각형 50">
            <a:extLst>
              <a:ext uri="{FF2B5EF4-FFF2-40B4-BE49-F238E27FC236}">
                <a16:creationId xmlns:a16="http://schemas.microsoft.com/office/drawing/2014/main" id="{1068B5CA-02B0-C400-1404-4CD2341A2FC6}"/>
              </a:ext>
            </a:extLst>
          </p:cNvPr>
          <p:cNvSpPr/>
          <p:nvPr/>
        </p:nvSpPr>
        <p:spPr>
          <a:xfrm rot="17720588">
            <a:off x="7656713" y="2041323"/>
            <a:ext cx="1516673" cy="183892"/>
          </a:xfrm>
          <a:prstGeom prst="rect">
            <a:avLst/>
          </a:prstGeom>
          <a:solidFill>
            <a:schemeClr val="accent4">
              <a:lumMod val="60000"/>
              <a:lumOff val="40000"/>
              <a:alpha val="68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미사리로 </a:t>
            </a:r>
            <a:r>
              <a:rPr kumimoji="0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(</a:t>
            </a:r>
            <a:r>
              <a: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버스</a:t>
            </a:r>
            <a:r>
              <a:rPr kumimoji="0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)</a:t>
            </a:r>
          </a:p>
        </p:txBody>
      </p:sp>
      <p:sp>
        <p:nvSpPr>
          <p:cNvPr id="52" name="Freeform: Shape 41">
            <a:extLst>
              <a:ext uri="{FF2B5EF4-FFF2-40B4-BE49-F238E27FC236}">
                <a16:creationId xmlns:a16="http://schemas.microsoft.com/office/drawing/2014/main" id="{DC5C92FF-F603-F6B5-6917-A5205A3D97E6}"/>
              </a:ext>
            </a:extLst>
          </p:cNvPr>
          <p:cNvSpPr/>
          <p:nvPr/>
        </p:nvSpPr>
        <p:spPr>
          <a:xfrm>
            <a:off x="9595832" y="2086176"/>
            <a:ext cx="899798" cy="841327"/>
          </a:xfrm>
          <a:custGeom>
            <a:avLst/>
            <a:gdLst>
              <a:gd name="connsiteX0" fmla="*/ 0 w 1033832"/>
              <a:gd name="connsiteY0" fmla="*/ 630749 h 966651"/>
              <a:gd name="connsiteX1" fmla="*/ 339634 w 1033832"/>
              <a:gd name="connsiteY1" fmla="*/ 571033 h 966651"/>
              <a:gd name="connsiteX2" fmla="*/ 589695 w 1033832"/>
              <a:gd name="connsiteY2" fmla="*/ 473995 h 966651"/>
              <a:gd name="connsiteX3" fmla="*/ 585962 w 1033832"/>
              <a:gd name="connsiteY3" fmla="*/ 388153 h 966651"/>
              <a:gd name="connsiteX4" fmla="*/ 544908 w 1033832"/>
              <a:gd name="connsiteY4" fmla="*/ 309776 h 966651"/>
              <a:gd name="connsiteX5" fmla="*/ 974116 w 1033832"/>
              <a:gd name="connsiteY5" fmla="*/ 0 h 966651"/>
              <a:gd name="connsiteX6" fmla="*/ 1033832 w 1033832"/>
              <a:gd name="connsiteY6" fmla="*/ 78377 h 966651"/>
              <a:gd name="connsiteX7" fmla="*/ 847220 w 1033832"/>
              <a:gd name="connsiteY7" fmla="*/ 447869 h 966651"/>
              <a:gd name="connsiteX8" fmla="*/ 780039 w 1033832"/>
              <a:gd name="connsiteY8" fmla="*/ 556104 h 966651"/>
              <a:gd name="connsiteX9" fmla="*/ 556104 w 1033832"/>
              <a:gd name="connsiteY9" fmla="*/ 701662 h 966651"/>
              <a:gd name="connsiteX10" fmla="*/ 444137 w 1033832"/>
              <a:gd name="connsiteY10" fmla="*/ 959187 h 966651"/>
              <a:gd name="connsiteX11" fmla="*/ 287383 w 1033832"/>
              <a:gd name="connsiteY11" fmla="*/ 966651 h 966651"/>
              <a:gd name="connsiteX12" fmla="*/ 97038 w 1033832"/>
              <a:gd name="connsiteY12" fmla="*/ 850951 h 966651"/>
              <a:gd name="connsiteX13" fmla="*/ 29858 w 1033832"/>
              <a:gd name="connsiteY13" fmla="*/ 843487 h 966651"/>
              <a:gd name="connsiteX14" fmla="*/ 0 w 1033832"/>
              <a:gd name="connsiteY14" fmla="*/ 630749 h 966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33832" h="966651">
                <a:moveTo>
                  <a:pt x="0" y="630749"/>
                </a:moveTo>
                <a:lnTo>
                  <a:pt x="339634" y="571033"/>
                </a:lnTo>
                <a:lnTo>
                  <a:pt x="589695" y="473995"/>
                </a:lnTo>
                <a:lnTo>
                  <a:pt x="585962" y="388153"/>
                </a:lnTo>
                <a:lnTo>
                  <a:pt x="544908" y="309776"/>
                </a:lnTo>
                <a:lnTo>
                  <a:pt x="974116" y="0"/>
                </a:lnTo>
                <a:lnTo>
                  <a:pt x="1033832" y="78377"/>
                </a:lnTo>
                <a:lnTo>
                  <a:pt x="847220" y="447869"/>
                </a:lnTo>
                <a:lnTo>
                  <a:pt x="780039" y="556104"/>
                </a:lnTo>
                <a:lnTo>
                  <a:pt x="556104" y="701662"/>
                </a:lnTo>
                <a:lnTo>
                  <a:pt x="444137" y="959187"/>
                </a:lnTo>
                <a:lnTo>
                  <a:pt x="287383" y="966651"/>
                </a:lnTo>
                <a:lnTo>
                  <a:pt x="97038" y="850951"/>
                </a:lnTo>
                <a:lnTo>
                  <a:pt x="29858" y="843487"/>
                </a:lnTo>
                <a:lnTo>
                  <a:pt x="0" y="630749"/>
                </a:lnTo>
                <a:close/>
              </a:path>
            </a:pathLst>
          </a:custGeom>
          <a:solidFill>
            <a:schemeClr val="accent1">
              <a:lumMod val="75000"/>
              <a:alpha val="50196"/>
            </a:scheme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wrap="none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000" b="1" i="0" u="none" strike="noStrike" kern="0" cap="none" spc="0" normalizeH="0" baseline="0" noProof="0" dirty="0">
              <a:ln w="0"/>
              <a:solidFill>
                <a:srgbClr val="000000"/>
              </a:solidFill>
              <a:effectLst>
                <a:outerShdw blurRad="38100" dist="19050" dir="2700000" algn="tl" rotWithShape="0">
                  <a:srgbClr val="000000">
                    <a:alpha val="40000"/>
                  </a:srgbClr>
                </a:outerShdw>
              </a:effectLst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CCD5EF55-9916-ACBB-6519-F26292906A26}"/>
              </a:ext>
            </a:extLst>
          </p:cNvPr>
          <p:cNvSpPr txBox="1"/>
          <p:nvPr/>
        </p:nvSpPr>
        <p:spPr>
          <a:xfrm rot="19286498">
            <a:off x="9480324" y="2368351"/>
            <a:ext cx="1194605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베고니아 주차장</a:t>
            </a:r>
            <a:endParaRPr kumimoji="0" lang="en-US" altLang="ko-KR" sz="105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50800" dist="38100" dir="8100000" algn="tr" rotWithShape="0">
                  <a:prstClr val="black">
                    <a:alpha val="40000"/>
                  </a:prstClr>
                </a:outerShdw>
              </a:effectLst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(</a:t>
            </a:r>
            <a:r>
              <a:rPr kumimoji="0" lang="ko-KR" altLang="en-US" sz="105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자차</a:t>
            </a:r>
            <a:r>
              <a:rPr kumimoji="0" lang="en-US" altLang="ko-KR" sz="105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50800" dist="38100" dir="8100000" algn="tr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)</a:t>
            </a:r>
          </a:p>
        </p:txBody>
      </p:sp>
      <p:sp>
        <p:nvSpPr>
          <p:cNvPr id="54" name="Freeform: Shape 51">
            <a:extLst>
              <a:ext uri="{FF2B5EF4-FFF2-40B4-BE49-F238E27FC236}">
                <a16:creationId xmlns:a16="http://schemas.microsoft.com/office/drawing/2014/main" id="{D7299DE5-87B1-5A8F-6EB5-A9E5EFAD1607}"/>
              </a:ext>
            </a:extLst>
          </p:cNvPr>
          <p:cNvSpPr/>
          <p:nvPr/>
        </p:nvSpPr>
        <p:spPr>
          <a:xfrm rot="20792527">
            <a:off x="9886182" y="4165440"/>
            <a:ext cx="297262" cy="737250"/>
          </a:xfrm>
          <a:custGeom>
            <a:avLst/>
            <a:gdLst>
              <a:gd name="connsiteX0" fmla="*/ 0 w 597877"/>
              <a:gd name="connsiteY0" fmla="*/ 98473 h 527538"/>
              <a:gd name="connsiteX1" fmla="*/ 506437 w 597877"/>
              <a:gd name="connsiteY1" fmla="*/ 0 h 527538"/>
              <a:gd name="connsiteX2" fmla="*/ 597877 w 597877"/>
              <a:gd name="connsiteY2" fmla="*/ 365760 h 527538"/>
              <a:gd name="connsiteX3" fmla="*/ 386862 w 597877"/>
              <a:gd name="connsiteY3" fmla="*/ 492369 h 527538"/>
              <a:gd name="connsiteX4" fmla="*/ 105508 w 597877"/>
              <a:gd name="connsiteY4" fmla="*/ 527538 h 527538"/>
              <a:gd name="connsiteX5" fmla="*/ 0 w 597877"/>
              <a:gd name="connsiteY5" fmla="*/ 98473 h 5275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97877" h="527538">
                <a:moveTo>
                  <a:pt x="0" y="98473"/>
                </a:moveTo>
                <a:lnTo>
                  <a:pt x="506437" y="0"/>
                </a:lnTo>
                <a:lnTo>
                  <a:pt x="597877" y="365760"/>
                </a:lnTo>
                <a:lnTo>
                  <a:pt x="386862" y="492369"/>
                </a:lnTo>
                <a:lnTo>
                  <a:pt x="105508" y="527538"/>
                </a:lnTo>
                <a:lnTo>
                  <a:pt x="0" y="98473"/>
                </a:lnTo>
                <a:close/>
              </a:path>
            </a:pathLst>
          </a:custGeom>
          <a:solidFill>
            <a:schemeClr val="accent1">
              <a:lumMod val="75000"/>
              <a:alpha val="50196"/>
            </a:schemeClr>
          </a:solidFill>
          <a:ln w="57150">
            <a:solidFill>
              <a:schemeClr val="accent1">
                <a:lumMod val="75000"/>
                <a:alpha val="61961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sym typeface="Arial"/>
              </a:rPr>
              <a:t>동문</a:t>
            </a:r>
            <a:endParaRPr kumimoji="0" lang="en-US" altLang="ko-KR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sym typeface="Arial"/>
              </a:rPr>
              <a:t>주차장</a:t>
            </a:r>
            <a:endParaRPr kumimoji="0" lang="en-US" altLang="ko-KR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sym typeface="Arial"/>
              </a:rPr>
              <a:t>(</a:t>
            </a:r>
            <a:r>
              <a:rPr kumimoji="0" lang="ko-KR" altLang="en-US" sz="1000" b="1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sym typeface="Arial"/>
              </a:rPr>
              <a:t>자차</a:t>
            </a:r>
            <a:r>
              <a: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sym typeface="Arial"/>
              </a:rPr>
              <a:t>)</a:t>
            </a:r>
            <a:endParaRPr kumimoji="0" lang="ko-KR" altLang="en-US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55" name="자유형: 도형 54">
            <a:extLst>
              <a:ext uri="{FF2B5EF4-FFF2-40B4-BE49-F238E27FC236}">
                <a16:creationId xmlns:a16="http://schemas.microsoft.com/office/drawing/2014/main" id="{904072DB-EDDA-8CBC-73F0-B84404118310}"/>
              </a:ext>
            </a:extLst>
          </p:cNvPr>
          <p:cNvSpPr/>
          <p:nvPr/>
        </p:nvSpPr>
        <p:spPr>
          <a:xfrm>
            <a:off x="8756181" y="2155963"/>
            <a:ext cx="829651" cy="931333"/>
          </a:xfrm>
          <a:custGeom>
            <a:avLst/>
            <a:gdLst>
              <a:gd name="connsiteX0" fmla="*/ 239970 w 709870"/>
              <a:gd name="connsiteY0" fmla="*/ 0 h 931333"/>
              <a:gd name="connsiteX1" fmla="*/ 239970 w 709870"/>
              <a:gd name="connsiteY1" fmla="*/ 0 h 931333"/>
              <a:gd name="connsiteX2" fmla="*/ 235737 w 709870"/>
              <a:gd name="connsiteY2" fmla="*/ 127000 h 931333"/>
              <a:gd name="connsiteX3" fmla="*/ 201870 w 709870"/>
              <a:gd name="connsiteY3" fmla="*/ 313266 h 931333"/>
              <a:gd name="connsiteX4" fmla="*/ 184937 w 709870"/>
              <a:gd name="connsiteY4" fmla="*/ 338666 h 931333"/>
              <a:gd name="connsiteX5" fmla="*/ 155303 w 709870"/>
              <a:gd name="connsiteY5" fmla="*/ 436033 h 931333"/>
              <a:gd name="connsiteX6" fmla="*/ 129903 w 709870"/>
              <a:gd name="connsiteY6" fmla="*/ 469900 h 931333"/>
              <a:gd name="connsiteX7" fmla="*/ 117203 w 709870"/>
              <a:gd name="connsiteY7" fmla="*/ 508000 h 931333"/>
              <a:gd name="connsiteX8" fmla="*/ 108737 w 709870"/>
              <a:gd name="connsiteY8" fmla="*/ 529166 h 931333"/>
              <a:gd name="connsiteX9" fmla="*/ 91803 w 709870"/>
              <a:gd name="connsiteY9" fmla="*/ 546100 h 931333"/>
              <a:gd name="connsiteX10" fmla="*/ 79103 w 709870"/>
              <a:gd name="connsiteY10" fmla="*/ 596900 h 931333"/>
              <a:gd name="connsiteX11" fmla="*/ 62170 w 709870"/>
              <a:gd name="connsiteY11" fmla="*/ 618066 h 931333"/>
              <a:gd name="connsiteX12" fmla="*/ 53703 w 709870"/>
              <a:gd name="connsiteY12" fmla="*/ 643466 h 931333"/>
              <a:gd name="connsiteX13" fmla="*/ 189170 w 709870"/>
              <a:gd name="connsiteY13" fmla="*/ 749300 h 931333"/>
              <a:gd name="connsiteX14" fmla="*/ 206103 w 709870"/>
              <a:gd name="connsiteY14" fmla="*/ 762000 h 931333"/>
              <a:gd name="connsiteX15" fmla="*/ 227270 w 709870"/>
              <a:gd name="connsiteY15" fmla="*/ 791633 h 931333"/>
              <a:gd name="connsiteX16" fmla="*/ 430470 w 709870"/>
              <a:gd name="connsiteY16" fmla="*/ 872066 h 931333"/>
              <a:gd name="connsiteX17" fmla="*/ 527837 w 709870"/>
              <a:gd name="connsiteY17" fmla="*/ 922866 h 931333"/>
              <a:gd name="connsiteX18" fmla="*/ 544770 w 709870"/>
              <a:gd name="connsiteY18" fmla="*/ 931333 h 931333"/>
              <a:gd name="connsiteX19" fmla="*/ 582870 w 709870"/>
              <a:gd name="connsiteY19" fmla="*/ 927100 h 931333"/>
              <a:gd name="connsiteX20" fmla="*/ 604037 w 709870"/>
              <a:gd name="connsiteY20" fmla="*/ 897466 h 931333"/>
              <a:gd name="connsiteX21" fmla="*/ 663303 w 709870"/>
              <a:gd name="connsiteY21" fmla="*/ 812800 h 931333"/>
              <a:gd name="connsiteX22" fmla="*/ 709870 w 709870"/>
              <a:gd name="connsiteY22" fmla="*/ 770466 h 931333"/>
              <a:gd name="connsiteX23" fmla="*/ 625203 w 709870"/>
              <a:gd name="connsiteY23" fmla="*/ 630766 h 931333"/>
              <a:gd name="connsiteX24" fmla="*/ 591337 w 709870"/>
              <a:gd name="connsiteY24" fmla="*/ 563033 h 931333"/>
              <a:gd name="connsiteX25" fmla="*/ 523603 w 709870"/>
              <a:gd name="connsiteY25" fmla="*/ 478366 h 931333"/>
              <a:gd name="connsiteX26" fmla="*/ 443170 w 709870"/>
              <a:gd name="connsiteY26" fmla="*/ 402166 h 931333"/>
              <a:gd name="connsiteX27" fmla="*/ 388137 w 709870"/>
              <a:gd name="connsiteY27" fmla="*/ 300566 h 931333"/>
              <a:gd name="connsiteX28" fmla="*/ 358503 w 709870"/>
              <a:gd name="connsiteY28" fmla="*/ 194733 h 931333"/>
              <a:gd name="connsiteX29" fmla="*/ 341570 w 709870"/>
              <a:gd name="connsiteY29" fmla="*/ 135466 h 931333"/>
              <a:gd name="connsiteX30" fmla="*/ 307703 w 709870"/>
              <a:gd name="connsiteY30" fmla="*/ 84666 h 931333"/>
              <a:gd name="connsiteX31" fmla="*/ 299237 w 709870"/>
              <a:gd name="connsiteY31" fmla="*/ 63500 h 931333"/>
              <a:gd name="connsiteX32" fmla="*/ 269603 w 709870"/>
              <a:gd name="connsiteY32" fmla="*/ 29633 h 931333"/>
              <a:gd name="connsiteX33" fmla="*/ 239970 w 709870"/>
              <a:gd name="connsiteY33" fmla="*/ 0 h 9313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</a:cxnLst>
            <a:rect l="l" t="t" r="r" b="b"/>
            <a:pathLst>
              <a:path w="709870" h="931333">
                <a:moveTo>
                  <a:pt x="239970" y="0"/>
                </a:moveTo>
                <a:lnTo>
                  <a:pt x="239970" y="0"/>
                </a:lnTo>
                <a:cubicBezTo>
                  <a:pt x="254280" y="128786"/>
                  <a:pt x="251961" y="27340"/>
                  <a:pt x="235737" y="127000"/>
                </a:cubicBezTo>
                <a:cubicBezTo>
                  <a:pt x="224037" y="198873"/>
                  <a:pt x="228428" y="250190"/>
                  <a:pt x="201870" y="313266"/>
                </a:cubicBezTo>
                <a:cubicBezTo>
                  <a:pt x="197921" y="322644"/>
                  <a:pt x="190581" y="330199"/>
                  <a:pt x="184937" y="338666"/>
                </a:cubicBezTo>
                <a:cubicBezTo>
                  <a:pt x="173870" y="397690"/>
                  <a:pt x="181787" y="396307"/>
                  <a:pt x="155303" y="436033"/>
                </a:cubicBezTo>
                <a:cubicBezTo>
                  <a:pt x="147475" y="447774"/>
                  <a:pt x="137299" y="457882"/>
                  <a:pt x="129903" y="469900"/>
                </a:cubicBezTo>
                <a:cubicBezTo>
                  <a:pt x="120270" y="485554"/>
                  <a:pt x="122519" y="492051"/>
                  <a:pt x="117203" y="508000"/>
                </a:cubicBezTo>
                <a:cubicBezTo>
                  <a:pt x="114800" y="515209"/>
                  <a:pt x="112952" y="522843"/>
                  <a:pt x="108737" y="529166"/>
                </a:cubicBezTo>
                <a:cubicBezTo>
                  <a:pt x="104309" y="535808"/>
                  <a:pt x="97448" y="540455"/>
                  <a:pt x="91803" y="546100"/>
                </a:cubicBezTo>
                <a:cubicBezTo>
                  <a:pt x="88992" y="565776"/>
                  <a:pt x="89374" y="579782"/>
                  <a:pt x="79103" y="596900"/>
                </a:cubicBezTo>
                <a:cubicBezTo>
                  <a:pt x="74454" y="604648"/>
                  <a:pt x="67814" y="611011"/>
                  <a:pt x="62170" y="618066"/>
                </a:cubicBezTo>
                <a:cubicBezTo>
                  <a:pt x="59348" y="626533"/>
                  <a:pt x="58743" y="636100"/>
                  <a:pt x="53703" y="643466"/>
                </a:cubicBezTo>
                <a:cubicBezTo>
                  <a:pt x="-19532" y="750504"/>
                  <a:pt x="-52767" y="681782"/>
                  <a:pt x="189170" y="749300"/>
                </a:cubicBezTo>
                <a:cubicBezTo>
                  <a:pt x="194814" y="753533"/>
                  <a:pt x="201383" y="756756"/>
                  <a:pt x="206103" y="762000"/>
                </a:cubicBezTo>
                <a:cubicBezTo>
                  <a:pt x="214223" y="771023"/>
                  <a:pt x="217606" y="784288"/>
                  <a:pt x="227270" y="791633"/>
                </a:cubicBezTo>
                <a:cubicBezTo>
                  <a:pt x="309343" y="854007"/>
                  <a:pt x="326432" y="846057"/>
                  <a:pt x="430470" y="872066"/>
                </a:cubicBezTo>
                <a:lnTo>
                  <a:pt x="527837" y="922866"/>
                </a:lnTo>
                <a:cubicBezTo>
                  <a:pt x="533439" y="925771"/>
                  <a:pt x="544770" y="931333"/>
                  <a:pt x="544770" y="931333"/>
                </a:cubicBezTo>
                <a:cubicBezTo>
                  <a:pt x="557470" y="929922"/>
                  <a:pt x="571775" y="933440"/>
                  <a:pt x="582870" y="927100"/>
                </a:cubicBezTo>
                <a:cubicBezTo>
                  <a:pt x="593410" y="921077"/>
                  <a:pt x="597303" y="907566"/>
                  <a:pt x="604037" y="897466"/>
                </a:cubicBezTo>
                <a:cubicBezTo>
                  <a:pt x="621030" y="871977"/>
                  <a:pt x="640982" y="835121"/>
                  <a:pt x="663303" y="812800"/>
                </a:cubicBezTo>
                <a:cubicBezTo>
                  <a:pt x="724140" y="751962"/>
                  <a:pt x="686558" y="805433"/>
                  <a:pt x="709870" y="770466"/>
                </a:cubicBezTo>
                <a:cubicBezTo>
                  <a:pt x="662975" y="676675"/>
                  <a:pt x="737012" y="821773"/>
                  <a:pt x="625203" y="630766"/>
                </a:cubicBezTo>
                <a:cubicBezTo>
                  <a:pt x="612451" y="608981"/>
                  <a:pt x="605339" y="584036"/>
                  <a:pt x="591337" y="563033"/>
                </a:cubicBezTo>
                <a:cubicBezTo>
                  <a:pt x="571289" y="532961"/>
                  <a:pt x="552132" y="500555"/>
                  <a:pt x="523603" y="478366"/>
                </a:cubicBezTo>
                <a:cubicBezTo>
                  <a:pt x="492054" y="453828"/>
                  <a:pt x="466194" y="437202"/>
                  <a:pt x="443170" y="402166"/>
                </a:cubicBezTo>
                <a:cubicBezTo>
                  <a:pt x="422018" y="369978"/>
                  <a:pt x="406481" y="334433"/>
                  <a:pt x="388137" y="300566"/>
                </a:cubicBezTo>
                <a:cubicBezTo>
                  <a:pt x="363373" y="193256"/>
                  <a:pt x="389023" y="296467"/>
                  <a:pt x="358503" y="194733"/>
                </a:cubicBezTo>
                <a:cubicBezTo>
                  <a:pt x="355642" y="185196"/>
                  <a:pt x="347758" y="146604"/>
                  <a:pt x="341570" y="135466"/>
                </a:cubicBezTo>
                <a:cubicBezTo>
                  <a:pt x="331686" y="117676"/>
                  <a:pt x="318022" y="102208"/>
                  <a:pt x="307703" y="84666"/>
                </a:cubicBezTo>
                <a:cubicBezTo>
                  <a:pt x="303850" y="78116"/>
                  <a:pt x="302927" y="70143"/>
                  <a:pt x="299237" y="63500"/>
                </a:cubicBezTo>
                <a:cubicBezTo>
                  <a:pt x="294133" y="54312"/>
                  <a:pt x="277514" y="35566"/>
                  <a:pt x="269603" y="29633"/>
                </a:cubicBezTo>
                <a:cubicBezTo>
                  <a:pt x="264554" y="25847"/>
                  <a:pt x="244909" y="4939"/>
                  <a:pt x="239970" y="0"/>
                </a:cubicBezTo>
                <a:close/>
              </a:path>
            </a:pathLst>
          </a:custGeom>
          <a:solidFill>
            <a:srgbClr val="41719C">
              <a:alpha val="66000"/>
            </a:srgbClr>
          </a:solidFill>
          <a:ln w="3810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altLang="ko-KR" sz="7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공터주차장</a:t>
            </a:r>
            <a:endParaRPr kumimoji="0" lang="en-US" altLang="ko-KR" sz="10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(</a:t>
            </a:r>
            <a:r>
              <a:rPr kumimoji="0" lang="ko-KR" altLang="en-US" sz="1000" b="1" i="0" u="none" strike="noStrike" kern="1200" cap="none" spc="0" normalizeH="0" baseline="0" noProof="0" dirty="0" err="1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자차</a:t>
            </a:r>
            <a:r>
              <a:rPr kumimoji="0" lang="en-US" altLang="ko-KR" sz="10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)</a:t>
            </a:r>
            <a:endParaRPr kumimoji="0" lang="ko-KR" altLang="en-US" sz="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56" name="직사각형 55">
            <a:extLst>
              <a:ext uri="{FF2B5EF4-FFF2-40B4-BE49-F238E27FC236}">
                <a16:creationId xmlns:a16="http://schemas.microsoft.com/office/drawing/2014/main" id="{4768198D-E7BA-2644-B9C0-3B40ABBC6AE9}"/>
              </a:ext>
            </a:extLst>
          </p:cNvPr>
          <p:cNvSpPr/>
          <p:nvPr/>
        </p:nvSpPr>
        <p:spPr>
          <a:xfrm rot="17720588">
            <a:off x="7933363" y="2174630"/>
            <a:ext cx="1516673" cy="199672"/>
          </a:xfrm>
          <a:prstGeom prst="rect">
            <a:avLst/>
          </a:prstGeom>
          <a:solidFill>
            <a:schemeClr val="accent4">
              <a:lumMod val="60000"/>
              <a:lumOff val="40000"/>
              <a:alpha val="68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미사리로 </a:t>
            </a:r>
            <a:r>
              <a:rPr kumimoji="0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(</a:t>
            </a:r>
            <a:r>
              <a:rPr kumimoji="0" lang="ko-KR" altLang="en-US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버스</a:t>
            </a:r>
            <a:r>
              <a:rPr kumimoji="0" lang="en-US" altLang="ko-KR" sz="105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)</a:t>
            </a:r>
          </a:p>
        </p:txBody>
      </p:sp>
      <p:sp>
        <p:nvSpPr>
          <p:cNvPr id="57" name="직사각형 56">
            <a:extLst>
              <a:ext uri="{FF2B5EF4-FFF2-40B4-BE49-F238E27FC236}">
                <a16:creationId xmlns:a16="http://schemas.microsoft.com/office/drawing/2014/main" id="{192301CC-C0ED-0AAB-B84C-18EB888F305E}"/>
              </a:ext>
            </a:extLst>
          </p:cNvPr>
          <p:cNvSpPr/>
          <p:nvPr/>
        </p:nvSpPr>
        <p:spPr>
          <a:xfrm rot="10526501">
            <a:off x="9197628" y="3731916"/>
            <a:ext cx="661703" cy="347720"/>
          </a:xfrm>
          <a:prstGeom prst="rect">
            <a:avLst/>
          </a:prstGeom>
          <a:solidFill>
            <a:schemeClr val="accent4">
              <a:lumMod val="60000"/>
              <a:lumOff val="40000"/>
              <a:alpha val="68000"/>
            </a:schemeClr>
          </a:solidFill>
          <a:ln w="38100">
            <a:solidFill>
              <a:schemeClr val="accent4">
                <a:lumMod val="60000"/>
                <a:lumOff val="40000"/>
              </a:schemeClr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E11E543A-8B95-E40F-025F-4CCECF7D697B}"/>
              </a:ext>
            </a:extLst>
          </p:cNvPr>
          <p:cNvSpPr txBox="1"/>
          <p:nvPr/>
        </p:nvSpPr>
        <p:spPr>
          <a:xfrm>
            <a:off x="9019458" y="3716034"/>
            <a:ext cx="9810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옥상주차장</a:t>
            </a:r>
            <a:endParaRPr kumimoji="0" lang="en-US" altLang="ko-KR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(</a:t>
            </a: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버스</a:t>
            </a:r>
            <a:r>
              <a:rPr kumimoji="0" lang="en-US" altLang="ko-KR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)</a:t>
            </a:r>
          </a:p>
        </p:txBody>
      </p:sp>
      <p:sp>
        <p:nvSpPr>
          <p:cNvPr id="59" name="직사각형 58">
            <a:extLst>
              <a:ext uri="{FF2B5EF4-FFF2-40B4-BE49-F238E27FC236}">
                <a16:creationId xmlns:a16="http://schemas.microsoft.com/office/drawing/2014/main" id="{71987FE7-A7CF-F709-4E32-D7E144293F82}"/>
              </a:ext>
            </a:extLst>
          </p:cNvPr>
          <p:cNvSpPr/>
          <p:nvPr/>
        </p:nvSpPr>
        <p:spPr>
          <a:xfrm rot="9929967">
            <a:off x="9262076" y="5820895"/>
            <a:ext cx="506938" cy="347720"/>
          </a:xfrm>
          <a:prstGeom prst="rect">
            <a:avLst/>
          </a:prstGeom>
          <a:solidFill>
            <a:srgbClr val="7030A0">
              <a:alpha val="57000"/>
            </a:srgbClr>
          </a:solidFill>
          <a:ln w="38100">
            <a:solidFill>
              <a:srgbClr val="7030A0"/>
            </a:solidFill>
          </a:ln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ko-KR" altLang="en-US" sz="14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sym typeface="Arial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C98F95F8-ABB2-B5DD-A45F-85F93DD5762A}"/>
              </a:ext>
            </a:extLst>
          </p:cNvPr>
          <p:cNvSpPr txBox="1"/>
          <p:nvPr/>
        </p:nvSpPr>
        <p:spPr>
          <a:xfrm>
            <a:off x="9105328" y="5869095"/>
            <a:ext cx="981007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ko-KR" altLang="en-US" sz="10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  <a:cs typeface="Arial"/>
                <a:sym typeface="Arial"/>
              </a:rPr>
              <a:t>남문주차장</a:t>
            </a:r>
            <a:endParaRPr kumimoji="0" lang="en-US" altLang="ko-KR" sz="10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  <a:cs typeface="Arial"/>
              <a:sym typeface="Arial"/>
            </a:endParaRPr>
          </a:p>
        </p:txBody>
      </p:sp>
      <p:sp>
        <p:nvSpPr>
          <p:cNvPr id="61" name="화살표: 굽음 60">
            <a:extLst>
              <a:ext uri="{FF2B5EF4-FFF2-40B4-BE49-F238E27FC236}">
                <a16:creationId xmlns:a16="http://schemas.microsoft.com/office/drawing/2014/main" id="{2862ED54-A99A-7AEC-F238-222A53ABE0B0}"/>
              </a:ext>
            </a:extLst>
          </p:cNvPr>
          <p:cNvSpPr/>
          <p:nvPr/>
        </p:nvSpPr>
        <p:spPr>
          <a:xfrm rot="3669761">
            <a:off x="6894201" y="3825285"/>
            <a:ext cx="684623" cy="688428"/>
          </a:xfrm>
          <a:prstGeom prst="bentArrow">
            <a:avLst/>
          </a:prstGeom>
          <a:solidFill>
            <a:schemeClr val="bg1">
              <a:alpha val="6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62" name="화살표: 아래쪽 61">
            <a:extLst>
              <a:ext uri="{FF2B5EF4-FFF2-40B4-BE49-F238E27FC236}">
                <a16:creationId xmlns:a16="http://schemas.microsoft.com/office/drawing/2014/main" id="{9F18DD00-5486-E1EA-70CA-7A273C08BB54}"/>
              </a:ext>
            </a:extLst>
          </p:cNvPr>
          <p:cNvSpPr/>
          <p:nvPr/>
        </p:nvSpPr>
        <p:spPr>
          <a:xfrm rot="14461155">
            <a:off x="7039068" y="3173530"/>
            <a:ext cx="223036" cy="994638"/>
          </a:xfrm>
          <a:prstGeom prst="downArrow">
            <a:avLst/>
          </a:prstGeom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63" name="화살표: 아래쪽 62">
            <a:extLst>
              <a:ext uri="{FF2B5EF4-FFF2-40B4-BE49-F238E27FC236}">
                <a16:creationId xmlns:a16="http://schemas.microsoft.com/office/drawing/2014/main" id="{ACB9072F-3698-430C-6863-CBD9D52E33DE}"/>
              </a:ext>
            </a:extLst>
          </p:cNvPr>
          <p:cNvSpPr/>
          <p:nvPr/>
        </p:nvSpPr>
        <p:spPr>
          <a:xfrm rot="14461155">
            <a:off x="7121624" y="3270195"/>
            <a:ext cx="223036" cy="994638"/>
          </a:xfrm>
          <a:prstGeom prst="downArrow">
            <a:avLst/>
          </a:prstGeom>
          <a:solidFill>
            <a:srgbClr val="FFC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64" name="곱하기 기호 63">
            <a:extLst>
              <a:ext uri="{FF2B5EF4-FFF2-40B4-BE49-F238E27FC236}">
                <a16:creationId xmlns:a16="http://schemas.microsoft.com/office/drawing/2014/main" id="{FCA6F6F7-ED78-0D77-DD59-D4C9F227C2B0}"/>
              </a:ext>
            </a:extLst>
          </p:cNvPr>
          <p:cNvSpPr/>
          <p:nvPr/>
        </p:nvSpPr>
        <p:spPr>
          <a:xfrm rot="19938516">
            <a:off x="7027299" y="3811232"/>
            <a:ext cx="632617" cy="424069"/>
          </a:xfrm>
          <a:prstGeom prst="mathMultiply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graphicFrame>
        <p:nvGraphicFramePr>
          <p:cNvPr id="65" name="표 64">
            <a:extLst>
              <a:ext uri="{FF2B5EF4-FFF2-40B4-BE49-F238E27FC236}">
                <a16:creationId xmlns:a16="http://schemas.microsoft.com/office/drawing/2014/main" id="{65FFBCFB-9E62-B5A9-3027-5C05F56E43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2524765"/>
              </p:ext>
            </p:extLst>
          </p:nvPr>
        </p:nvGraphicFramePr>
        <p:xfrm>
          <a:off x="4961087" y="5311623"/>
          <a:ext cx="3502861" cy="1087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70982">
                  <a:extLst>
                    <a:ext uri="{9D8B030D-6E8A-4147-A177-3AD203B41FA5}">
                      <a16:colId xmlns:a16="http://schemas.microsoft.com/office/drawing/2014/main" val="373861249"/>
                    </a:ext>
                  </a:extLst>
                </a:gridCol>
                <a:gridCol w="2531879">
                  <a:extLst>
                    <a:ext uri="{9D8B030D-6E8A-4147-A177-3AD203B41FA5}">
                      <a16:colId xmlns:a16="http://schemas.microsoft.com/office/drawing/2014/main" val="3060822971"/>
                    </a:ext>
                  </a:extLst>
                </a:gridCol>
              </a:tblGrid>
              <a:tr h="341685">
                <a:tc gridSpan="2">
                  <a:txBody>
                    <a:bodyPr/>
                    <a:lstStyle/>
                    <a:p>
                      <a:pPr algn="ctr" latinLnBrk="1"/>
                      <a:r>
                        <a:rPr lang="ko-KR" altLang="en-US" sz="1600" dirty="0">
                          <a:solidFill>
                            <a:schemeClr val="bg1"/>
                          </a:solidFill>
                        </a:rPr>
                        <a:t>버스주차순서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1"/>
                    </a:solidFill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55381632"/>
                  </a:ext>
                </a:extLst>
              </a:tr>
              <a:tr h="372747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ko-KR" altLang="en-US" sz="1200" b="1" dirty="0"/>
                        <a:t>잔디광장</a:t>
                      </a:r>
                      <a:r>
                        <a:rPr lang="en-US" altLang="ko-KR" sz="1200" b="1" dirty="0"/>
                        <a:t>, </a:t>
                      </a:r>
                      <a:r>
                        <a:rPr lang="ko-KR" altLang="en-US" sz="1200" b="1" dirty="0"/>
                        <a:t>옥상주차장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44528290"/>
                  </a:ext>
                </a:extLst>
              </a:tr>
              <a:tr h="372747">
                <a:tc>
                  <a:txBody>
                    <a:bodyPr/>
                    <a:lstStyle/>
                    <a:p>
                      <a:pPr algn="ctr" latinLnBrk="1"/>
                      <a:endParaRPr lang="ko-KR" altLang="en-US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o-KR" altLang="en-US" sz="1200" b="1" dirty="0"/>
                        <a:t>미사리로</a:t>
                      </a:r>
                      <a:endParaRPr lang="en-US" altLang="ko-KR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8413985"/>
                  </a:ext>
                </a:extLst>
              </a:tr>
            </a:tbl>
          </a:graphicData>
        </a:graphic>
      </p:graphicFrame>
      <p:sp>
        <p:nvSpPr>
          <p:cNvPr id="66" name="순서도: 연결자 65">
            <a:extLst>
              <a:ext uri="{FF2B5EF4-FFF2-40B4-BE49-F238E27FC236}">
                <a16:creationId xmlns:a16="http://schemas.microsoft.com/office/drawing/2014/main" id="{98084B7A-17C0-9852-653B-8596B505E223}"/>
              </a:ext>
            </a:extLst>
          </p:cNvPr>
          <p:cNvSpPr/>
          <p:nvPr/>
        </p:nvSpPr>
        <p:spPr>
          <a:xfrm>
            <a:off x="5232829" y="5689061"/>
            <a:ext cx="325677" cy="29834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1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67" name="순서도: 연결자 66">
            <a:extLst>
              <a:ext uri="{FF2B5EF4-FFF2-40B4-BE49-F238E27FC236}">
                <a16:creationId xmlns:a16="http://schemas.microsoft.com/office/drawing/2014/main" id="{4EA0F01C-E1AD-2C2B-DDAE-A76A49F9B42E}"/>
              </a:ext>
            </a:extLst>
          </p:cNvPr>
          <p:cNvSpPr/>
          <p:nvPr/>
        </p:nvSpPr>
        <p:spPr>
          <a:xfrm>
            <a:off x="5242681" y="6041410"/>
            <a:ext cx="325677" cy="29834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2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68" name="순서도: 연결자 67">
            <a:extLst>
              <a:ext uri="{FF2B5EF4-FFF2-40B4-BE49-F238E27FC236}">
                <a16:creationId xmlns:a16="http://schemas.microsoft.com/office/drawing/2014/main" id="{E3624277-6351-021E-FF4D-F4927E669911}"/>
              </a:ext>
            </a:extLst>
          </p:cNvPr>
          <p:cNvSpPr/>
          <p:nvPr/>
        </p:nvSpPr>
        <p:spPr>
          <a:xfrm>
            <a:off x="8881860" y="3892190"/>
            <a:ext cx="325677" cy="29834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1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  <p:sp>
        <p:nvSpPr>
          <p:cNvPr id="69" name="순서도: 연결자 68">
            <a:extLst>
              <a:ext uri="{FF2B5EF4-FFF2-40B4-BE49-F238E27FC236}">
                <a16:creationId xmlns:a16="http://schemas.microsoft.com/office/drawing/2014/main" id="{2DE91B06-0DC9-53A8-03F1-0DEBAFC8C6D6}"/>
              </a:ext>
            </a:extLst>
          </p:cNvPr>
          <p:cNvSpPr/>
          <p:nvPr/>
        </p:nvSpPr>
        <p:spPr>
          <a:xfrm>
            <a:off x="8034602" y="2753733"/>
            <a:ext cx="325677" cy="298343"/>
          </a:xfrm>
          <a:prstGeom prst="flowChartConnector">
            <a:avLst/>
          </a:prstGeom>
          <a:solidFill>
            <a:srgbClr val="FF000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ko-KR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나눔고딕" panose="020D0804000000000000" pitchFamily="50" charset="-127"/>
                <a:ea typeface="나눔고딕" panose="020D0804000000000000" pitchFamily="50" charset="-127"/>
              </a:rPr>
              <a:t>2</a:t>
            </a:r>
            <a:endParaRPr kumimoji="0" lang="ko-KR" altLang="en-US" sz="1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나눔고딕" panose="020D0804000000000000" pitchFamily="50" charset="-127"/>
              <a:ea typeface="나눔고딕" panose="020D0804000000000000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204952736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FFD88279-3932-41F3-BC5C-41A136BBC9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B3F8E7AD-CA5A-4917-A543-AE0D515DDB24}" type="slidenum">
              <a:rPr kumimoji="0" lang="ko-KR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맑은 고딕" panose="020F0502020204030204"/>
                <a:ea typeface="맑은 고딕" panose="020B0503020000020004" pitchFamily="50" charset="-127"/>
                <a:cs typeface="+mn-cs"/>
              </a:rPr>
              <a:pPr marL="0" marR="0" lvl="0" indent="0" algn="r" defTabSz="914400" rtl="0" eaLnBrk="1" fontAlgn="auto" latinLnBrk="1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ko-KR" altLang="en-US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맑은 고딕" panose="020F0502020204030204"/>
              <a:ea typeface="맑은 고딕" panose="020B0503020000020004" pitchFamily="50" charset="-127"/>
              <a:cs typeface="+mn-cs"/>
            </a:endParaRPr>
          </a:p>
        </p:txBody>
      </p:sp>
      <p:sp>
        <p:nvSpPr>
          <p:cNvPr id="3" name="직사각형 2">
            <a:extLst>
              <a:ext uri="{FF2B5EF4-FFF2-40B4-BE49-F238E27FC236}">
                <a16:creationId xmlns:a16="http://schemas.microsoft.com/office/drawing/2014/main" id="{7C3827C4-0E95-8F44-610C-E161506F9545}"/>
              </a:ext>
            </a:extLst>
          </p:cNvPr>
          <p:cNvSpPr/>
          <p:nvPr/>
        </p:nvSpPr>
        <p:spPr>
          <a:xfrm>
            <a:off x="-7233" y="-5756"/>
            <a:ext cx="12216717" cy="698641"/>
          </a:xfrm>
          <a:prstGeom prst="rect">
            <a:avLst/>
          </a:prstGeom>
          <a:solidFill>
            <a:schemeClr val="bg2">
              <a:lumMod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1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pic>
        <p:nvPicPr>
          <p:cNvPr id="4" name="그림 3">
            <a:extLst>
              <a:ext uri="{FF2B5EF4-FFF2-40B4-BE49-F238E27FC236}">
                <a16:creationId xmlns:a16="http://schemas.microsoft.com/office/drawing/2014/main" id="{6E0E5DD1-A049-AD92-F70C-28083E2DB2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77" y="-37928"/>
            <a:ext cx="799890" cy="762988"/>
          </a:xfrm>
          <a:prstGeom prst="rect">
            <a:avLst/>
          </a:prstGeom>
        </p:spPr>
      </p:pic>
      <p:sp>
        <p:nvSpPr>
          <p:cNvPr id="5" name="직사각형 4">
            <a:extLst>
              <a:ext uri="{FF2B5EF4-FFF2-40B4-BE49-F238E27FC236}">
                <a16:creationId xmlns:a16="http://schemas.microsoft.com/office/drawing/2014/main" id="{964ECDD1-41C7-B1B4-2B6F-38B885582ED6}"/>
              </a:ext>
            </a:extLst>
          </p:cNvPr>
          <p:cNvSpPr/>
          <p:nvPr/>
        </p:nvSpPr>
        <p:spPr>
          <a:xfrm>
            <a:off x="703675" y="119532"/>
            <a:ext cx="674525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2060689" algn="l"/>
              </a:tabLst>
              <a:defRPr/>
            </a:pPr>
            <a:r>
              <a:rPr kumimoji="0" lang="en-US" altLang="ko-KR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4. </a:t>
            </a:r>
            <a:r>
              <a:rPr kumimoji="0" lang="ko-KR" altLang="en-US" sz="2400" b="0" i="0" u="none" strike="noStrike" kern="1200" cap="none" spc="-149" normalizeH="0" baseline="0" noProof="0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rPr>
              <a:t>행사장 입장 및 퇴장 안내</a:t>
            </a:r>
            <a:r>
              <a:rPr lang="ko-KR" altLang="en-US" sz="2400" spc="-149" dirty="0">
                <a:ln>
                  <a:solidFill>
                    <a:prstClr val="white"/>
                  </a:solidFill>
                </a:ln>
                <a:solidFill>
                  <a:prstClr val="white"/>
                </a:solidFill>
                <a:latin typeface="+mn-ea"/>
              </a:rPr>
              <a:t> </a:t>
            </a:r>
            <a:endParaRPr kumimoji="0" lang="en-US" altLang="ko-KR" sz="2400" b="0" i="0" u="none" strike="noStrike" kern="1200" cap="none" spc="-149" normalizeH="0" baseline="0" noProof="0" dirty="0">
              <a:ln>
                <a:solidFill>
                  <a:srgbClr val="FFC000"/>
                </a:solidFill>
              </a:ln>
              <a:solidFill>
                <a:srgbClr val="FFC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3A1737A-DF10-C93F-9BEF-29729E2AB1B4}"/>
              </a:ext>
            </a:extLst>
          </p:cNvPr>
          <p:cNvSpPr txBox="1"/>
          <p:nvPr/>
        </p:nvSpPr>
        <p:spPr>
          <a:xfrm flipH="1">
            <a:off x="295275" y="1224732"/>
            <a:ext cx="11896725" cy="37261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입장 시 지급 물품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(</a:t>
            </a:r>
            <a:r>
              <a:rPr kumimoji="0" lang="ko-KR" altLang="en-US" sz="2000" b="1" i="0" u="none" strike="noStrike" kern="0" cap="none" spc="0" normalizeH="0" baseline="0" noProof="0" dirty="0" err="1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브로우셔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롤케이크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,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생수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)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이 배부될 예정입니다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. </a:t>
            </a:r>
          </a:p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모든 참석자들은 행사 시작 전 오전 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8</a:t>
            </a: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시까지 입장을 완료해야 하므로 적절한 시간을 고려하여     차량에서 하차해 주시기 바랍니다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.</a:t>
            </a:r>
          </a:p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건널목 이동시 차량 소통상황을 인솔자가 확인한 후 이동해 주시기 바랍니다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.</a:t>
            </a:r>
          </a:p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반드시 지정된 주차장에 차량을 주차하고 주차장에서 도보로 행사장으로 이동해 주시기 바랍니다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.</a:t>
            </a:r>
          </a:p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kumimoji="0" lang="ko-KR" altLang="en-US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각 차량 참석자에게 행사에 관련된 광고사항을 충분히 숙지 시켜 행사장에 도착할 때와 행사         종료 후 혼잡을 미연에 방지해 주시기 바랍니다</a:t>
            </a:r>
            <a:r>
              <a:rPr kumimoji="0" lang="en-US" altLang="ko-KR" sz="20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+mn-ea"/>
                <a:cs typeface="+mn-cs"/>
              </a:rPr>
              <a:t>.</a:t>
            </a:r>
          </a:p>
          <a:p>
            <a:pPr marL="457200" marR="0" lvl="0" indent="-457200" algn="l" defTabSz="914400" rtl="0" eaLnBrk="1" fontAlgn="base" latinLnBrk="1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+mj-lt"/>
              <a:buAutoNum type="arabicPeriod"/>
              <a:tabLst/>
              <a:defRPr/>
            </a:pP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차량 탑승 후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 </a:t>
            </a:r>
            <a:r>
              <a:rPr lang="ko-KR" altLang="en-US" sz="2000" b="1" kern="0" dirty="0">
                <a:solidFill>
                  <a:srgbClr val="000000"/>
                </a:solidFill>
                <a:latin typeface="+mn-ea"/>
              </a:rPr>
              <a:t>반드시 인원파악을 한 후 이동하시기 바랍니다</a:t>
            </a:r>
            <a:r>
              <a:rPr lang="en-US" altLang="ko-KR" sz="2000" b="1" kern="0" dirty="0">
                <a:solidFill>
                  <a:srgbClr val="000000"/>
                </a:solidFill>
                <a:latin typeface="+mn-ea"/>
              </a:rPr>
              <a:t>. </a:t>
            </a:r>
            <a:endParaRPr kumimoji="0" lang="en-US" altLang="ko-KR" sz="2000" b="1" i="0" u="none" strike="noStrike" kern="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033244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TM10237562[[fn=발전 테마]]</Template>
  <TotalTime>8070</TotalTime>
  <Words>692</Words>
  <Application>Microsoft Office PowerPoint</Application>
  <PresentationFormat>와이드스크린</PresentationFormat>
  <Paragraphs>162</Paragraphs>
  <Slides>11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2</vt:i4>
      </vt:variant>
      <vt:variant>
        <vt:lpstr>슬라이드 제목</vt:lpstr>
      </vt:variant>
      <vt:variant>
        <vt:i4>11</vt:i4>
      </vt:variant>
    </vt:vector>
  </HeadingPairs>
  <TitlesOfParts>
    <vt:vector size="20" baseType="lpstr">
      <vt:lpstr>HY견고딕</vt:lpstr>
      <vt:lpstr>나눔고딕</vt:lpstr>
      <vt:lpstr>나눔명조 ExtraBold</vt:lpstr>
      <vt:lpstr>나눔스퀘어 Bold</vt:lpstr>
      <vt:lpstr>맑은 고딕</vt:lpstr>
      <vt:lpstr>Arial</vt:lpstr>
      <vt:lpstr>Calibri</vt:lpstr>
      <vt:lpstr>Office 테마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김수경</dc:creator>
  <cp:lastModifiedBy>4gigu</cp:lastModifiedBy>
  <cp:revision>216</cp:revision>
  <cp:lastPrinted>2024-03-21T07:10:59Z</cp:lastPrinted>
  <dcterms:created xsi:type="dcterms:W3CDTF">2024-02-27T00:31:24Z</dcterms:created>
  <dcterms:modified xsi:type="dcterms:W3CDTF">2025-01-31T09:24:07Z</dcterms:modified>
</cp:coreProperties>
</file>