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0"/>
  </p:notesMasterIdLst>
  <p:sldIdLst>
    <p:sldId id="430" r:id="rId2"/>
    <p:sldId id="363" r:id="rId3"/>
    <p:sldId id="3009" r:id="rId4"/>
    <p:sldId id="3001" r:id="rId5"/>
    <p:sldId id="3002" r:id="rId6"/>
    <p:sldId id="3005" r:id="rId7"/>
    <p:sldId id="3003" r:id="rId8"/>
    <p:sldId id="3010" r:id="rId9"/>
  </p:sldIdLst>
  <p:sldSz cx="17557750" cy="987425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7" userDrawn="1">
          <p15:clr>
            <a:srgbClr val="A4A3A4"/>
          </p15:clr>
        </p15:guide>
        <p15:guide id="2" pos="7373" userDrawn="1">
          <p15:clr>
            <a:srgbClr val="A4A3A4"/>
          </p15:clr>
        </p15:guide>
        <p15:guide id="3" orient="horz" pos="3110" userDrawn="1">
          <p15:clr>
            <a:srgbClr val="A4A3A4"/>
          </p15:clr>
        </p15:guide>
        <p15:guide id="4" orient="horz" pos="1284" userDrawn="1">
          <p15:clr>
            <a:srgbClr val="A4A3A4"/>
          </p15:clr>
        </p15:guide>
        <p15:guide id="5" pos="616" userDrawn="1">
          <p15:clr>
            <a:srgbClr val="A4A3A4"/>
          </p15:clr>
        </p15:guide>
        <p15:guide id="6" orient="horz" pos="5658" userDrawn="1">
          <p15:clr>
            <a:srgbClr val="A4A3A4"/>
          </p15:clr>
        </p15:guide>
        <p15:guide id="7" pos="5528" userDrawn="1">
          <p15:clr>
            <a:srgbClr val="A4A3A4"/>
          </p15:clr>
        </p15:guide>
        <p15:guide id="8" orient="horz" pos="5544" userDrawn="1">
          <p15:clr>
            <a:srgbClr val="A4A3A4"/>
          </p15:clr>
        </p15:guide>
        <p15:guide id="9" orient="horz" pos="1461" userDrawn="1">
          <p15:clr>
            <a:srgbClr val="A4A3A4"/>
          </p15:clr>
        </p15:guide>
        <p15:guide id="10" orient="horz" pos="4145" userDrawn="1">
          <p15:clr>
            <a:srgbClr val="A4A3A4"/>
          </p15:clr>
        </p15:guide>
        <p15:guide id="11" pos="309" userDrawn="1">
          <p15:clr>
            <a:srgbClr val="A4A3A4"/>
          </p15:clr>
        </p15:guide>
        <p15:guide id="12" pos="5536" userDrawn="1">
          <p15:clr>
            <a:srgbClr val="A4A3A4"/>
          </p15:clr>
        </p15:guide>
        <p15:guide id="13" pos="17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6F7D"/>
    <a:srgbClr val="204E5E"/>
    <a:srgbClr val="24737E"/>
    <a:srgbClr val="1E4756"/>
    <a:srgbClr val="1E8296"/>
    <a:srgbClr val="1E6896"/>
    <a:srgbClr val="4CBDCC"/>
    <a:srgbClr val="12515E"/>
    <a:srgbClr val="73CBD7"/>
    <a:srgbClr val="277D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95" autoAdjust="0"/>
    <p:restoredTop sz="75064" autoAdjust="0"/>
  </p:normalViewPr>
  <p:slideViewPr>
    <p:cSldViewPr snapToGrid="0" showGuides="1">
      <p:cViewPr varScale="1">
        <p:scale>
          <a:sx n="44" d="100"/>
          <a:sy n="44" d="100"/>
        </p:scale>
        <p:origin x="1210" y="67"/>
      </p:cViewPr>
      <p:guideLst>
        <p:guide orient="horz" pos="4147"/>
        <p:guide pos="7373"/>
        <p:guide orient="horz" pos="3110"/>
        <p:guide orient="horz" pos="1284"/>
        <p:guide pos="616"/>
        <p:guide orient="horz" pos="5658"/>
        <p:guide pos="5528"/>
        <p:guide orient="horz" pos="5544"/>
        <p:guide orient="horz" pos="1461"/>
        <p:guide orient="horz" pos="4145"/>
        <p:guide pos="309"/>
        <p:guide pos="5536"/>
        <p:guide pos="175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나눔고딕OTF ExtraBold" panose="020D0904000000000000" pitchFamily="34" charset="-127"/>
                <a:ea typeface="나눔고딕OTF ExtraBold" panose="020D0904000000000000" pitchFamily="34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나눔고딕OTF ExtraBold" panose="020D0904000000000000" pitchFamily="34" charset="-127"/>
                <a:ea typeface="나눔고딕OTF ExtraBold" panose="020D0904000000000000" pitchFamily="34" charset="-127"/>
              </a:defRPr>
            </a:lvl1pPr>
          </a:lstStyle>
          <a:p>
            <a:fld id="{C7AB90FD-F45D-4568-9F9E-E927A3BD2AD3}" type="datetimeFigureOut">
              <a:rPr lang="ko-KR" altLang="en-US" smtClean="0"/>
              <a:pPr/>
              <a:t>2024-12-20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나눔고딕OTF ExtraBold" panose="020D0904000000000000" pitchFamily="34" charset="-127"/>
                <a:ea typeface="나눔고딕OTF ExtraBold" panose="020D0904000000000000" pitchFamily="34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나눔고딕OTF ExtraBold" panose="020D0904000000000000" pitchFamily="34" charset="-127"/>
                <a:ea typeface="나눔고딕OTF ExtraBold" panose="020D0904000000000000" pitchFamily="34" charset="-127"/>
              </a:defRPr>
            </a:lvl1pPr>
          </a:lstStyle>
          <a:p>
            <a:fld id="{88891A6F-67B6-43B9-9D54-E63F67B989C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7202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55535" rtl="0" eaLnBrk="1" latinLnBrk="1" hangingPunct="1">
      <a:defRPr sz="2304" kern="1200">
        <a:solidFill>
          <a:schemeClr val="tx1"/>
        </a:solidFill>
        <a:latin typeface="나눔고딕OTF ExtraBold" panose="020D0904000000000000" pitchFamily="34" charset="-127"/>
        <a:ea typeface="나눔고딕OTF ExtraBold" panose="020D0904000000000000" pitchFamily="34" charset="-127"/>
        <a:cs typeface="+mn-cs"/>
      </a:defRPr>
    </a:lvl1pPr>
    <a:lvl2pPr marL="877768" algn="l" defTabSz="1755535" rtl="0" eaLnBrk="1" latinLnBrk="1" hangingPunct="1">
      <a:defRPr sz="2304" kern="1200">
        <a:solidFill>
          <a:schemeClr val="tx1"/>
        </a:solidFill>
        <a:latin typeface="나눔고딕OTF ExtraBold" panose="020D0904000000000000" pitchFamily="34" charset="-127"/>
        <a:ea typeface="나눔고딕OTF ExtraBold" panose="020D0904000000000000" pitchFamily="34" charset="-127"/>
        <a:cs typeface="+mn-cs"/>
      </a:defRPr>
    </a:lvl2pPr>
    <a:lvl3pPr marL="1755535" algn="l" defTabSz="1755535" rtl="0" eaLnBrk="1" latinLnBrk="1" hangingPunct="1">
      <a:defRPr sz="2304" kern="1200">
        <a:solidFill>
          <a:schemeClr val="tx1"/>
        </a:solidFill>
        <a:latin typeface="나눔고딕OTF ExtraBold" panose="020D0904000000000000" pitchFamily="34" charset="-127"/>
        <a:ea typeface="나눔고딕OTF ExtraBold" panose="020D0904000000000000" pitchFamily="34" charset="-127"/>
        <a:cs typeface="+mn-cs"/>
      </a:defRPr>
    </a:lvl3pPr>
    <a:lvl4pPr marL="2633303" algn="l" defTabSz="1755535" rtl="0" eaLnBrk="1" latinLnBrk="1" hangingPunct="1">
      <a:defRPr sz="2304" kern="1200">
        <a:solidFill>
          <a:schemeClr val="tx1"/>
        </a:solidFill>
        <a:latin typeface="나눔고딕OTF ExtraBold" panose="020D0904000000000000" pitchFamily="34" charset="-127"/>
        <a:ea typeface="나눔고딕OTF ExtraBold" panose="020D0904000000000000" pitchFamily="34" charset="-127"/>
        <a:cs typeface="+mn-cs"/>
      </a:defRPr>
    </a:lvl4pPr>
    <a:lvl5pPr marL="3511071" algn="l" defTabSz="1755535" rtl="0" eaLnBrk="1" latinLnBrk="1" hangingPunct="1">
      <a:defRPr sz="2304" kern="1200">
        <a:solidFill>
          <a:schemeClr val="tx1"/>
        </a:solidFill>
        <a:latin typeface="나눔고딕OTF ExtraBold" panose="020D0904000000000000" pitchFamily="34" charset="-127"/>
        <a:ea typeface="나눔고딕OTF ExtraBold" panose="020D0904000000000000" pitchFamily="34" charset="-127"/>
        <a:cs typeface="+mn-cs"/>
      </a:defRPr>
    </a:lvl5pPr>
    <a:lvl6pPr marL="4388840" algn="l" defTabSz="1755535" rtl="0" eaLnBrk="1" latinLnBrk="1" hangingPunct="1">
      <a:defRPr sz="2304" kern="1200">
        <a:solidFill>
          <a:schemeClr val="tx1"/>
        </a:solidFill>
        <a:latin typeface="+mn-lt"/>
        <a:ea typeface="+mn-ea"/>
        <a:cs typeface="+mn-cs"/>
      </a:defRPr>
    </a:lvl6pPr>
    <a:lvl7pPr marL="5266606" algn="l" defTabSz="1755535" rtl="0" eaLnBrk="1" latinLnBrk="1" hangingPunct="1">
      <a:defRPr sz="2304" kern="1200">
        <a:solidFill>
          <a:schemeClr val="tx1"/>
        </a:solidFill>
        <a:latin typeface="+mn-lt"/>
        <a:ea typeface="+mn-ea"/>
        <a:cs typeface="+mn-cs"/>
      </a:defRPr>
    </a:lvl7pPr>
    <a:lvl8pPr marL="6144374" algn="l" defTabSz="1755535" rtl="0" eaLnBrk="1" latinLnBrk="1" hangingPunct="1">
      <a:defRPr sz="2304" kern="1200">
        <a:solidFill>
          <a:schemeClr val="tx1"/>
        </a:solidFill>
        <a:latin typeface="+mn-lt"/>
        <a:ea typeface="+mn-ea"/>
        <a:cs typeface="+mn-cs"/>
      </a:defRPr>
    </a:lvl8pPr>
    <a:lvl9pPr marL="7022143" algn="l" defTabSz="1755535" rtl="0" eaLnBrk="1" latinLnBrk="1" hangingPunct="1">
      <a:defRPr sz="230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891A6F-67B6-43B9-9D54-E63F67B989C7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4075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5BCE91-011D-4194-8D78-41D2A95042A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11000402020202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761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891A6F-67B6-43B9-9D54-E63F67B989C7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98168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891A6F-67B6-43B9-9D54-E63F67B989C7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8050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통일준비국민위원 강화교육 </a:t>
            </a:r>
            <a:r>
              <a:rPr lang="ko-KR" altLang="en-US" dirty="0" err="1"/>
              <a:t>신종메</a:t>
            </a:r>
            <a:r>
              <a:rPr lang="ko-KR" altLang="en-US" dirty="0"/>
              <a:t> 성지순례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891A6F-67B6-43B9-9D54-E63F67B989C7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74582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891A6F-67B6-43B9-9D54-E63F67B989C7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15506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891A6F-67B6-43B9-9D54-E63F67B989C7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7357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485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85896113-0603-4A73-9ACD-6099998275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17DCB3B1-7277-4A1B-A303-A91E9719C94B}"/>
              </a:ext>
            </a:extLst>
          </p:cNvPr>
          <p:cNvSpPr/>
          <p:nvPr userDrawn="1"/>
        </p:nvSpPr>
        <p:spPr>
          <a:xfrm rot="5400000">
            <a:off x="5175441" y="-2508441"/>
            <a:ext cx="7206868" cy="1755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5099294C-C7AF-4098-905C-A6395646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98305"/>
            <a:ext cx="15143559" cy="593826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defRPr kumimoji="0" lang="ko-KR" altLang="en-US" sz="4000" b="1" i="0" u="none" strike="noStrike" kern="1200" cap="none" spc="-300" normalizeH="0" baseline="0" dirty="0">
                <a:ln>
                  <a:noFill/>
                </a:ln>
                <a:solidFill>
                  <a:srgbClr val="37009A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9B547443-2368-494E-B87D-BF9AB1B45D8F}"/>
              </a:ext>
            </a:extLst>
          </p:cNvPr>
          <p:cNvGrpSpPr/>
          <p:nvPr userDrawn="1"/>
        </p:nvGrpSpPr>
        <p:grpSpPr>
          <a:xfrm>
            <a:off x="0" y="416729"/>
            <a:ext cx="709007" cy="288000"/>
            <a:chOff x="0" y="416729"/>
            <a:chExt cx="709007" cy="288000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116EEDC-41B2-4784-BEC2-94AA08917025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3700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527C1563-9A42-4882-BB4E-10293A79E859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6B1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4874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3AAF2DFC-96D7-49AE-8885-4EAC40100A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17DCB3B1-7277-4A1B-A303-A91E9719C94B}"/>
              </a:ext>
            </a:extLst>
          </p:cNvPr>
          <p:cNvSpPr/>
          <p:nvPr userDrawn="1"/>
        </p:nvSpPr>
        <p:spPr>
          <a:xfrm rot="5400000">
            <a:off x="5175441" y="-2508441"/>
            <a:ext cx="7206868" cy="1755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5099294C-C7AF-4098-905C-A6395646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98305"/>
            <a:ext cx="15143559" cy="593826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defRPr kumimoji="0" lang="ko-KR" altLang="en-US" sz="4000" b="1" i="0" u="none" strike="noStrike" kern="1200" cap="none" spc="-300" normalizeH="0" baseline="0" dirty="0">
                <a:ln>
                  <a:noFill/>
                </a:ln>
                <a:solidFill>
                  <a:srgbClr val="37009A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13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CEB637E5-DE69-4B6F-9061-616A63FEB8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6398470"/>
            <a:ext cx="17569711" cy="3475779"/>
          </a:xfrm>
          <a:prstGeom prst="rect">
            <a:avLst/>
          </a:prstGeom>
          <a:noFill/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7A64CEE1-D5A6-405F-90B5-8DC961C1B79C}"/>
              </a:ext>
            </a:extLst>
          </p:cNvPr>
          <p:cNvGrpSpPr/>
          <p:nvPr userDrawn="1"/>
        </p:nvGrpSpPr>
        <p:grpSpPr>
          <a:xfrm>
            <a:off x="0" y="416729"/>
            <a:ext cx="709007" cy="288000"/>
            <a:chOff x="0" y="416729"/>
            <a:chExt cx="709007" cy="288000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3487CB2A-E04B-41DC-8DF2-ECA413C26751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3700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03AD3E3D-A18A-47A7-82C5-6A4C0C59C55D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6B1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4908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7168B12B-6612-492B-A9FD-F103AE50B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17DCB3B1-7277-4A1B-A303-A91E9719C94B}"/>
              </a:ext>
            </a:extLst>
          </p:cNvPr>
          <p:cNvSpPr/>
          <p:nvPr userDrawn="1"/>
        </p:nvSpPr>
        <p:spPr>
          <a:xfrm rot="5400000">
            <a:off x="5175441" y="-2508441"/>
            <a:ext cx="7206868" cy="1755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5099294C-C7AF-4098-905C-A6395646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98305"/>
            <a:ext cx="15143559" cy="593826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defRPr kumimoji="0" lang="ko-KR" altLang="en-US" sz="4000" b="1" i="0" u="none" strike="noStrike" kern="1200" cap="none" spc="-300" normalizeH="0" baseline="0" dirty="0">
                <a:ln>
                  <a:noFill/>
                </a:ln>
                <a:solidFill>
                  <a:srgbClr val="500070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9B547443-2368-494E-B87D-BF9AB1B45D8F}"/>
              </a:ext>
            </a:extLst>
          </p:cNvPr>
          <p:cNvGrpSpPr/>
          <p:nvPr userDrawn="1"/>
        </p:nvGrpSpPr>
        <p:grpSpPr>
          <a:xfrm>
            <a:off x="0" y="416729"/>
            <a:ext cx="709007" cy="288000"/>
            <a:chOff x="0" y="416729"/>
            <a:chExt cx="709007" cy="288000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116EEDC-41B2-4784-BEC2-94AA08917025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500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527C1563-9A42-4882-BB4E-10293A79E859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930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415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3F7770AF-76A2-4A0F-AA9C-A8A06C9CC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17DCB3B1-7277-4A1B-A303-A91E9719C94B}"/>
              </a:ext>
            </a:extLst>
          </p:cNvPr>
          <p:cNvSpPr/>
          <p:nvPr userDrawn="1"/>
        </p:nvSpPr>
        <p:spPr>
          <a:xfrm rot="5400000">
            <a:off x="5175441" y="-2508441"/>
            <a:ext cx="7206868" cy="1755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  <p:pic>
        <p:nvPicPr>
          <p:cNvPr id="13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CEB637E5-DE69-4B6F-9061-616A63FEB8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6398470"/>
            <a:ext cx="17569711" cy="3475779"/>
          </a:xfrm>
          <a:prstGeom prst="rect">
            <a:avLst/>
          </a:prstGeom>
          <a:noFill/>
        </p:spPr>
      </p:pic>
      <p:sp>
        <p:nvSpPr>
          <p:cNvPr id="14" name="제목 1">
            <a:extLst>
              <a:ext uri="{FF2B5EF4-FFF2-40B4-BE49-F238E27FC236}">
                <a16:creationId xmlns:a16="http://schemas.microsoft.com/office/drawing/2014/main" id="{AF346C53-6CAE-4D2E-857F-90760BC0F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98305"/>
            <a:ext cx="15143559" cy="593826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defRPr kumimoji="0" lang="ko-KR" altLang="en-US" sz="4000" b="1" i="0" u="none" strike="noStrike" kern="1200" cap="none" spc="-300" normalizeH="0" baseline="0" dirty="0">
                <a:ln>
                  <a:noFill/>
                </a:ln>
                <a:solidFill>
                  <a:srgbClr val="500070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862820A-88D4-4107-A894-1985913AFF46}"/>
              </a:ext>
            </a:extLst>
          </p:cNvPr>
          <p:cNvGrpSpPr/>
          <p:nvPr userDrawn="1"/>
        </p:nvGrpSpPr>
        <p:grpSpPr>
          <a:xfrm>
            <a:off x="0" y="416729"/>
            <a:ext cx="709007" cy="288000"/>
            <a:chOff x="0" y="416729"/>
            <a:chExt cx="709007" cy="288000"/>
          </a:xfrm>
        </p:grpSpPr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CE6C3178-F9C7-412E-89F9-046871E93C40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500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76C46EED-B4B9-4D9D-9F85-DC9C705EC142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930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2416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788B7F71-3DA0-4CC3-81B6-CEB8392EE7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86" y="1"/>
            <a:ext cx="17563036" cy="9873868"/>
          </a:xfrm>
          <a:prstGeom prst="rect">
            <a:avLst/>
          </a:prstGeom>
        </p:spPr>
      </p:pic>
      <p:sp>
        <p:nvSpPr>
          <p:cNvPr id="9" name="제목 1">
            <a:extLst>
              <a:ext uri="{FF2B5EF4-FFF2-40B4-BE49-F238E27FC236}">
                <a16:creationId xmlns:a16="http://schemas.microsoft.com/office/drawing/2014/main" id="{5099294C-C7AF-4098-905C-A6395646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98305"/>
            <a:ext cx="15143559" cy="593826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defRPr kumimoji="0" lang="ko-KR" altLang="en-US" sz="4000" b="1" i="0" u="none" strike="noStrike" kern="1200" cap="none" spc="-300" normalizeH="0" baseline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9B547443-2368-494E-B87D-BF9AB1B45D8F}"/>
              </a:ext>
            </a:extLst>
          </p:cNvPr>
          <p:cNvGrpSpPr/>
          <p:nvPr userDrawn="1"/>
        </p:nvGrpSpPr>
        <p:grpSpPr>
          <a:xfrm>
            <a:off x="0" y="416729"/>
            <a:ext cx="709007" cy="288000"/>
            <a:chOff x="0" y="416729"/>
            <a:chExt cx="709007" cy="288000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116EEDC-41B2-4784-BEC2-94AA08917025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002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527C1563-9A42-4882-BB4E-10293A79E859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004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0573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4621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7951" y="2461707"/>
            <a:ext cx="15143559" cy="4107413"/>
          </a:xfrm>
        </p:spPr>
        <p:txBody>
          <a:bodyPr anchor="b"/>
          <a:lstStyle>
            <a:lvl1pPr>
              <a:defRPr sz="863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7951" y="6607978"/>
            <a:ext cx="15143559" cy="2159991"/>
          </a:xfrm>
        </p:spPr>
        <p:txBody>
          <a:bodyPr/>
          <a:lstStyle>
            <a:lvl1pPr marL="0" indent="0">
              <a:buNone/>
              <a:defRPr sz="3456">
                <a:solidFill>
                  <a:schemeClr val="tx1">
                    <a:tint val="75000"/>
                  </a:schemeClr>
                </a:solidFill>
              </a:defRPr>
            </a:lvl1pPr>
            <a:lvl2pPr marL="658277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2pPr>
            <a:lvl3pPr marL="1316553" indent="0">
              <a:buNone/>
              <a:defRPr sz="2592">
                <a:solidFill>
                  <a:schemeClr val="tx1">
                    <a:tint val="75000"/>
                  </a:schemeClr>
                </a:solidFill>
              </a:defRPr>
            </a:lvl3pPr>
            <a:lvl4pPr marL="1974830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4pPr>
            <a:lvl5pPr marL="2633106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5pPr>
            <a:lvl6pPr marL="3291383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6pPr>
            <a:lvl7pPr marL="3949659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7pPr>
            <a:lvl8pPr marL="4607936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8pPr>
            <a:lvl9pPr marL="5266212" indent="0">
              <a:buNone/>
              <a:defRPr sz="23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64756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7095" y="2628562"/>
            <a:ext cx="7462044" cy="626512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88611" y="2628562"/>
            <a:ext cx="7462044" cy="626512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2027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382" y="525713"/>
            <a:ext cx="15143559" cy="19085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9383" y="2420563"/>
            <a:ext cx="7427751" cy="1186281"/>
          </a:xfrm>
        </p:spPr>
        <p:txBody>
          <a:bodyPr anchor="b"/>
          <a:lstStyle>
            <a:lvl1pPr marL="0" indent="0">
              <a:buNone/>
              <a:defRPr sz="3456" b="1"/>
            </a:lvl1pPr>
            <a:lvl2pPr marL="658277" indent="0">
              <a:buNone/>
              <a:defRPr sz="2880" b="1"/>
            </a:lvl2pPr>
            <a:lvl3pPr marL="1316553" indent="0">
              <a:buNone/>
              <a:defRPr sz="2592" b="1"/>
            </a:lvl3pPr>
            <a:lvl4pPr marL="1974830" indent="0">
              <a:buNone/>
              <a:defRPr sz="2304" b="1"/>
            </a:lvl4pPr>
            <a:lvl5pPr marL="2633106" indent="0">
              <a:buNone/>
              <a:defRPr sz="2304" b="1"/>
            </a:lvl5pPr>
            <a:lvl6pPr marL="3291383" indent="0">
              <a:buNone/>
              <a:defRPr sz="2304" b="1"/>
            </a:lvl6pPr>
            <a:lvl7pPr marL="3949659" indent="0">
              <a:buNone/>
              <a:defRPr sz="2304" b="1"/>
            </a:lvl7pPr>
            <a:lvl8pPr marL="4607936" indent="0">
              <a:buNone/>
              <a:defRPr sz="2304" b="1"/>
            </a:lvl8pPr>
            <a:lvl9pPr marL="5266212" indent="0">
              <a:buNone/>
              <a:defRPr sz="230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9383" y="3606844"/>
            <a:ext cx="7427751" cy="530512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888611" y="2420563"/>
            <a:ext cx="7464331" cy="1186281"/>
          </a:xfrm>
        </p:spPr>
        <p:txBody>
          <a:bodyPr anchor="b"/>
          <a:lstStyle>
            <a:lvl1pPr marL="0" indent="0">
              <a:buNone/>
              <a:defRPr sz="3456" b="1"/>
            </a:lvl1pPr>
            <a:lvl2pPr marL="658277" indent="0">
              <a:buNone/>
              <a:defRPr sz="2880" b="1"/>
            </a:lvl2pPr>
            <a:lvl3pPr marL="1316553" indent="0">
              <a:buNone/>
              <a:defRPr sz="2592" b="1"/>
            </a:lvl3pPr>
            <a:lvl4pPr marL="1974830" indent="0">
              <a:buNone/>
              <a:defRPr sz="2304" b="1"/>
            </a:lvl4pPr>
            <a:lvl5pPr marL="2633106" indent="0">
              <a:buNone/>
              <a:defRPr sz="2304" b="1"/>
            </a:lvl5pPr>
            <a:lvl6pPr marL="3291383" indent="0">
              <a:buNone/>
              <a:defRPr sz="2304" b="1"/>
            </a:lvl6pPr>
            <a:lvl7pPr marL="3949659" indent="0">
              <a:buNone/>
              <a:defRPr sz="2304" b="1"/>
            </a:lvl7pPr>
            <a:lvl8pPr marL="4607936" indent="0">
              <a:buNone/>
              <a:defRPr sz="2304" b="1"/>
            </a:lvl8pPr>
            <a:lvl9pPr marL="5266212" indent="0">
              <a:buNone/>
              <a:defRPr sz="230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888611" y="3606844"/>
            <a:ext cx="7464331" cy="530512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32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741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A9C4A7D-1552-4F70-9995-3CF700F08E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7D8C353E-1DFD-4873-8BF6-C332ECBC350A}"/>
              </a:ext>
            </a:extLst>
          </p:cNvPr>
          <p:cNvSpPr/>
          <p:nvPr userDrawn="1"/>
        </p:nvSpPr>
        <p:spPr>
          <a:xfrm rot="16200000">
            <a:off x="3841750" y="-3841750"/>
            <a:ext cx="9874250" cy="175577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4067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74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383" y="658283"/>
            <a:ext cx="5662831" cy="2303992"/>
          </a:xfrm>
        </p:spPr>
        <p:txBody>
          <a:bodyPr anchor="b"/>
          <a:lstStyle>
            <a:lvl1pPr>
              <a:defRPr sz="460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4331" y="1421710"/>
            <a:ext cx="8888611" cy="7017117"/>
          </a:xfrm>
        </p:spPr>
        <p:txBody>
          <a:bodyPr/>
          <a:lstStyle>
            <a:lvl1pPr>
              <a:defRPr sz="4607"/>
            </a:lvl1pPr>
            <a:lvl2pPr>
              <a:defRPr sz="4031"/>
            </a:lvl2pPr>
            <a:lvl3pPr>
              <a:defRPr sz="3456"/>
            </a:lvl3pPr>
            <a:lvl4pPr>
              <a:defRPr sz="2880"/>
            </a:lvl4pPr>
            <a:lvl5pPr>
              <a:defRPr sz="2880"/>
            </a:lvl5pPr>
            <a:lvl6pPr>
              <a:defRPr sz="2880"/>
            </a:lvl6pPr>
            <a:lvl7pPr>
              <a:defRPr sz="2880"/>
            </a:lvl7pPr>
            <a:lvl8pPr>
              <a:defRPr sz="2880"/>
            </a:lvl8pPr>
            <a:lvl9pPr>
              <a:defRPr sz="288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09383" y="2962275"/>
            <a:ext cx="5662831" cy="5487981"/>
          </a:xfrm>
        </p:spPr>
        <p:txBody>
          <a:bodyPr/>
          <a:lstStyle>
            <a:lvl1pPr marL="0" indent="0">
              <a:buNone/>
              <a:defRPr sz="2304"/>
            </a:lvl1pPr>
            <a:lvl2pPr marL="658277" indent="0">
              <a:buNone/>
              <a:defRPr sz="2016"/>
            </a:lvl2pPr>
            <a:lvl3pPr marL="1316553" indent="0">
              <a:buNone/>
              <a:defRPr sz="1728"/>
            </a:lvl3pPr>
            <a:lvl4pPr marL="1974830" indent="0">
              <a:buNone/>
              <a:defRPr sz="1440"/>
            </a:lvl4pPr>
            <a:lvl5pPr marL="2633106" indent="0">
              <a:buNone/>
              <a:defRPr sz="1440"/>
            </a:lvl5pPr>
            <a:lvl6pPr marL="3291383" indent="0">
              <a:buNone/>
              <a:defRPr sz="1440"/>
            </a:lvl6pPr>
            <a:lvl7pPr marL="3949659" indent="0">
              <a:buNone/>
              <a:defRPr sz="1440"/>
            </a:lvl7pPr>
            <a:lvl8pPr marL="4607936" indent="0">
              <a:buNone/>
              <a:defRPr sz="1440"/>
            </a:lvl8pPr>
            <a:lvl9pPr marL="5266212" indent="0">
              <a:buNone/>
              <a:defRPr sz="144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03141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383" y="658283"/>
            <a:ext cx="5662831" cy="2303992"/>
          </a:xfrm>
        </p:spPr>
        <p:txBody>
          <a:bodyPr anchor="b"/>
          <a:lstStyle>
            <a:lvl1pPr>
              <a:defRPr sz="460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64331" y="1421710"/>
            <a:ext cx="8888611" cy="7017117"/>
          </a:xfrm>
        </p:spPr>
        <p:txBody>
          <a:bodyPr anchor="t"/>
          <a:lstStyle>
            <a:lvl1pPr marL="0" indent="0">
              <a:buNone/>
              <a:defRPr sz="4607"/>
            </a:lvl1pPr>
            <a:lvl2pPr marL="658277" indent="0">
              <a:buNone/>
              <a:defRPr sz="4031"/>
            </a:lvl2pPr>
            <a:lvl3pPr marL="1316553" indent="0">
              <a:buNone/>
              <a:defRPr sz="3456"/>
            </a:lvl3pPr>
            <a:lvl4pPr marL="1974830" indent="0">
              <a:buNone/>
              <a:defRPr sz="2880"/>
            </a:lvl4pPr>
            <a:lvl5pPr marL="2633106" indent="0">
              <a:buNone/>
              <a:defRPr sz="2880"/>
            </a:lvl5pPr>
            <a:lvl6pPr marL="3291383" indent="0">
              <a:buNone/>
              <a:defRPr sz="2880"/>
            </a:lvl6pPr>
            <a:lvl7pPr marL="3949659" indent="0">
              <a:buNone/>
              <a:defRPr sz="2880"/>
            </a:lvl7pPr>
            <a:lvl8pPr marL="4607936" indent="0">
              <a:buNone/>
              <a:defRPr sz="2880"/>
            </a:lvl8pPr>
            <a:lvl9pPr marL="5266212" indent="0">
              <a:buNone/>
              <a:defRPr sz="288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09383" y="2962275"/>
            <a:ext cx="5662831" cy="5487981"/>
          </a:xfrm>
        </p:spPr>
        <p:txBody>
          <a:bodyPr/>
          <a:lstStyle>
            <a:lvl1pPr marL="0" indent="0">
              <a:buNone/>
              <a:defRPr sz="2304"/>
            </a:lvl1pPr>
            <a:lvl2pPr marL="658277" indent="0">
              <a:buNone/>
              <a:defRPr sz="2016"/>
            </a:lvl2pPr>
            <a:lvl3pPr marL="1316553" indent="0">
              <a:buNone/>
              <a:defRPr sz="1728"/>
            </a:lvl3pPr>
            <a:lvl4pPr marL="1974830" indent="0">
              <a:buNone/>
              <a:defRPr sz="1440"/>
            </a:lvl4pPr>
            <a:lvl5pPr marL="2633106" indent="0">
              <a:buNone/>
              <a:defRPr sz="1440"/>
            </a:lvl5pPr>
            <a:lvl6pPr marL="3291383" indent="0">
              <a:buNone/>
              <a:defRPr sz="1440"/>
            </a:lvl6pPr>
            <a:lvl7pPr marL="3949659" indent="0">
              <a:buNone/>
              <a:defRPr sz="1440"/>
            </a:lvl7pPr>
            <a:lvl8pPr marL="4607936" indent="0">
              <a:buNone/>
              <a:defRPr sz="1440"/>
            </a:lvl8pPr>
            <a:lvl9pPr marL="5266212" indent="0">
              <a:buNone/>
              <a:defRPr sz="144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68614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9518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564765" y="525713"/>
            <a:ext cx="3785890" cy="836797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7095" y="525713"/>
            <a:ext cx="11138198" cy="836797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41392-F0D4-4ACE-B885-326966B93393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2BF03-7C21-49E0-B834-6154D047ED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4987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그림 개체 틀 2">
            <a:extLst>
              <a:ext uri="{FF2B5EF4-FFF2-40B4-BE49-F238E27FC236}">
                <a16:creationId xmlns:a16="http://schemas.microsoft.com/office/drawing/2014/main" id="{FB18C16F-B5CD-49A5-9132-508D237A803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7557750" cy="987425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728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011474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88216"/>
            <a:ext cx="17557750" cy="111697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6911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9498965"/>
            <a:ext cx="17557750" cy="37528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1657" tIns="65828" rIns="131657" bIns="65828" rtlCol="0" anchor="ctr"/>
          <a:lstStyle/>
          <a:p>
            <a:pPr algn="ctr"/>
            <a:endParaRPr lang="ko-KR" altLang="en-US" sz="2688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447563"/>
            <a:ext cx="17557750" cy="603828"/>
          </a:xfrm>
          <a:prstGeom prst="rect">
            <a:avLst/>
          </a:prstGeom>
        </p:spPr>
        <p:txBody>
          <a:bodyPr anchor="ctr"/>
          <a:lstStyle>
            <a:lvl1pPr marL="0" marR="0" indent="0" algn="ctr" defTabSz="1316599" rtl="0" eaLnBrk="1" fontAlgn="auto" latinLnBrk="1" hangingPunct="1">
              <a:lnSpc>
                <a:spcPct val="90000"/>
              </a:lnSpc>
              <a:spcBef>
                <a:spcPts val="144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456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1316599" rtl="0" eaLnBrk="1" fontAlgn="auto" latinLnBrk="1" hangingPunct="1">
              <a:lnSpc>
                <a:spcPct val="90000"/>
              </a:lnSpc>
              <a:spcBef>
                <a:spcPts val="14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72556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65356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29644C-D445-4C73-9C43-2F7FED7F12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4719" y="1615995"/>
            <a:ext cx="13168313" cy="3437702"/>
          </a:xfrm>
        </p:spPr>
        <p:txBody>
          <a:bodyPr anchor="b"/>
          <a:lstStyle>
            <a:lvl1pPr algn="ctr">
              <a:defRPr sz="8639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514F5D4-C51E-46D2-8A60-2B5A7E2415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4719" y="5186268"/>
            <a:ext cx="13168313" cy="2383991"/>
          </a:xfrm>
        </p:spPr>
        <p:txBody>
          <a:bodyPr/>
          <a:lstStyle>
            <a:lvl1pPr marL="0" indent="0" algn="ctr">
              <a:buNone/>
              <a:defRPr sz="3456"/>
            </a:lvl1pPr>
            <a:lvl2pPr marL="658277" indent="0" algn="ctr">
              <a:buNone/>
              <a:defRPr sz="2880"/>
            </a:lvl2pPr>
            <a:lvl3pPr marL="1316553" indent="0" algn="ctr">
              <a:buNone/>
              <a:defRPr sz="2592"/>
            </a:lvl3pPr>
            <a:lvl4pPr marL="1974830" indent="0" algn="ctr">
              <a:buNone/>
              <a:defRPr sz="2304"/>
            </a:lvl4pPr>
            <a:lvl5pPr marL="2633106" indent="0" algn="ctr">
              <a:buNone/>
              <a:defRPr sz="2304"/>
            </a:lvl5pPr>
            <a:lvl6pPr marL="3291383" indent="0" algn="ctr">
              <a:buNone/>
              <a:defRPr sz="2304"/>
            </a:lvl6pPr>
            <a:lvl7pPr marL="3949659" indent="0" algn="ctr">
              <a:buNone/>
              <a:defRPr sz="2304"/>
            </a:lvl7pPr>
            <a:lvl8pPr marL="4607936" indent="0" algn="ctr">
              <a:buNone/>
              <a:defRPr sz="2304"/>
            </a:lvl8pPr>
            <a:lvl9pPr marL="5266212" indent="0" algn="ctr">
              <a:buNone/>
              <a:defRPr sz="2304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B1D6804-3E3C-458F-8B4C-23FB39E17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80BD-F3B3-4C93-B799-B169CD9687E2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F4E05C-7CA1-4C1C-B6E6-C7C8E4AD4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BB7F1B-2D43-4896-84BF-9A41C3B91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10CFE-93A0-4F66-A63A-4A05D59414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633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1F2A54E-4E56-4552-AFB5-84DD918A15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64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AF4049E-6B27-480F-BA22-6DCF6E0C2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8545BD2C-10D2-49B9-AEB9-66794745A11F}"/>
              </a:ext>
            </a:extLst>
          </p:cNvPr>
          <p:cNvSpPr/>
          <p:nvPr userDrawn="1"/>
        </p:nvSpPr>
        <p:spPr>
          <a:xfrm>
            <a:off x="1766" y="-388"/>
            <a:ext cx="17555984" cy="987425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6827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376C7B1-25B0-4B6C-8389-C75D1D1950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2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8C68CC38-2695-4BF6-A39C-98AC9BC907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DCF2041F-95CB-4593-912F-BCFFEAA87F7F}"/>
              </a:ext>
            </a:extLst>
          </p:cNvPr>
          <p:cNvSpPr/>
          <p:nvPr userDrawn="1"/>
        </p:nvSpPr>
        <p:spPr>
          <a:xfrm rot="5400000">
            <a:off x="5175441" y="-2508441"/>
            <a:ext cx="7206868" cy="1755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3C6AAB51-D859-4DC6-AD15-AC092CB2C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98925"/>
            <a:ext cx="15143559" cy="593826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defRPr kumimoji="0" lang="ko-KR" altLang="en-US" sz="4000" b="1" i="0" u="none" strike="noStrike" kern="1200" cap="none" spc="-300" normalizeH="0" baseline="0" dirty="0">
                <a:ln>
                  <a:noFill/>
                </a:ln>
                <a:solidFill>
                  <a:srgbClr val="004650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7B458551-5863-4520-A5CF-493057184E07}"/>
              </a:ext>
            </a:extLst>
          </p:cNvPr>
          <p:cNvGrpSpPr/>
          <p:nvPr userDrawn="1"/>
        </p:nvGrpSpPr>
        <p:grpSpPr>
          <a:xfrm>
            <a:off x="0" y="417349"/>
            <a:ext cx="709007" cy="288000"/>
            <a:chOff x="0" y="416729"/>
            <a:chExt cx="709007" cy="288000"/>
          </a:xfrm>
        </p:grpSpPr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B8F09302-03B4-4471-923C-02A4AAE4EB2B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155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173A6502-EE89-4F4C-A545-39B48486F25F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228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2124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03398BCB-9786-4B1C-AAB3-97B608E6B6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BCA79EEB-C2A0-4F36-BFE2-1263B00537F8}"/>
              </a:ext>
            </a:extLst>
          </p:cNvPr>
          <p:cNvSpPr/>
          <p:nvPr userDrawn="1"/>
        </p:nvSpPr>
        <p:spPr>
          <a:xfrm rot="5400000">
            <a:off x="5175441" y="-2508441"/>
            <a:ext cx="7206868" cy="1755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  <p:pic>
        <p:nvPicPr>
          <p:cNvPr id="17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6E8DF234-D1E1-475D-ABEB-45E4AFAF8D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6398470"/>
            <a:ext cx="17569711" cy="3475779"/>
          </a:xfrm>
          <a:prstGeom prst="rect">
            <a:avLst/>
          </a:prstGeom>
          <a:noFill/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93CE5DDB-17C5-48C2-A0F5-A5FEEBD93283}"/>
              </a:ext>
            </a:extLst>
          </p:cNvPr>
          <p:cNvGrpSpPr/>
          <p:nvPr userDrawn="1"/>
        </p:nvGrpSpPr>
        <p:grpSpPr>
          <a:xfrm>
            <a:off x="0" y="417349"/>
            <a:ext cx="709007" cy="288000"/>
            <a:chOff x="0" y="416729"/>
            <a:chExt cx="709007" cy="288000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DE08F9E1-C66C-4000-9DBC-BAE52957B2EE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155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196BFFB3-687F-4946-8AFB-D70F0FDF8237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2282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</p:grpSp>
      <p:sp>
        <p:nvSpPr>
          <p:cNvPr id="21" name="제목 1">
            <a:extLst>
              <a:ext uri="{FF2B5EF4-FFF2-40B4-BE49-F238E27FC236}">
                <a16:creationId xmlns:a16="http://schemas.microsoft.com/office/drawing/2014/main" id="{AA91E9C5-47F6-494A-8C22-6BA49B386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98925"/>
            <a:ext cx="15143559" cy="593826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defRPr kumimoji="0" lang="ko-KR" altLang="en-US" sz="4000" b="1" i="0" u="none" strike="noStrike" kern="1200" cap="none" spc="-300" normalizeH="0" baseline="0" dirty="0">
                <a:ln>
                  <a:noFill/>
                </a:ln>
                <a:solidFill>
                  <a:srgbClr val="004650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0041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928439B-06EA-4BC2-9396-930D87F135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17DCB3B1-7277-4A1B-A303-A91E9719C94B}"/>
              </a:ext>
            </a:extLst>
          </p:cNvPr>
          <p:cNvSpPr/>
          <p:nvPr userDrawn="1"/>
        </p:nvSpPr>
        <p:spPr>
          <a:xfrm rot="5400000">
            <a:off x="5175441" y="-2508441"/>
            <a:ext cx="7206868" cy="1755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5099294C-C7AF-4098-905C-A6395646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98925"/>
            <a:ext cx="15143559" cy="593826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defRPr kumimoji="0" lang="ko-KR" altLang="en-US" sz="4000" b="1" i="0" u="none" strike="noStrike" kern="1200" cap="none" spc="-300" normalizeH="0" baseline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9B547443-2368-494E-B87D-BF9AB1B45D8F}"/>
              </a:ext>
            </a:extLst>
          </p:cNvPr>
          <p:cNvGrpSpPr/>
          <p:nvPr userDrawn="1"/>
        </p:nvGrpSpPr>
        <p:grpSpPr>
          <a:xfrm>
            <a:off x="0" y="417349"/>
            <a:ext cx="709007" cy="288000"/>
            <a:chOff x="0" y="416729"/>
            <a:chExt cx="709007" cy="288000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116EEDC-41B2-4784-BEC2-94AA08917025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002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527C1563-9A42-4882-BB4E-10293A79E859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004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4006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7C525800-B9A1-4E1F-AB89-B235AC4F91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"/>
            <a:ext cx="17557750" cy="9873487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17DCB3B1-7277-4A1B-A303-A91E9719C94B}"/>
              </a:ext>
            </a:extLst>
          </p:cNvPr>
          <p:cNvSpPr/>
          <p:nvPr userDrawn="1"/>
        </p:nvSpPr>
        <p:spPr>
          <a:xfrm rot="5400000">
            <a:off x="5175441" y="-2508441"/>
            <a:ext cx="7206868" cy="1755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5099294C-C7AF-4098-905C-A6395646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95461"/>
            <a:ext cx="15143559" cy="593826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defRPr kumimoji="0" lang="ko-KR" altLang="en-US" sz="4000" b="1" i="0" u="none" strike="noStrike" kern="1200" cap="none" spc="-300" normalizeH="0" baseline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나눔고딕OTF ExtraBold" panose="020D0904000000000000" pitchFamily="34" charset="-127"/>
                <a:ea typeface="나눔고딕OTF ExtraBold" panose="020D0904000000000000" pitchFamily="34" charset="-127"/>
                <a:cs typeface="+mn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13" name="Picture 7" descr="D:\비토피티\vito_작업\201102\새 폴더 (3)\223b005.png">
            <a:extLst>
              <a:ext uri="{FF2B5EF4-FFF2-40B4-BE49-F238E27FC236}">
                <a16:creationId xmlns:a16="http://schemas.microsoft.com/office/drawing/2014/main" id="{CEB637E5-DE69-4B6F-9061-616A63FEB80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6398470"/>
            <a:ext cx="17569711" cy="3475779"/>
          </a:xfrm>
          <a:prstGeom prst="rect">
            <a:avLst/>
          </a:prstGeom>
          <a:noFill/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D9599F4F-5AC8-4167-9E01-7286CD82289A}"/>
              </a:ext>
            </a:extLst>
          </p:cNvPr>
          <p:cNvGrpSpPr/>
          <p:nvPr userDrawn="1"/>
        </p:nvGrpSpPr>
        <p:grpSpPr>
          <a:xfrm>
            <a:off x="0" y="417349"/>
            <a:ext cx="709007" cy="288000"/>
            <a:chOff x="0" y="416729"/>
            <a:chExt cx="709007" cy="288000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1B85BB7F-AA1D-4274-BF11-7984D7B3466E}"/>
                </a:ext>
              </a:extLst>
            </p:cNvPr>
            <p:cNvSpPr/>
            <p:nvPr/>
          </p:nvSpPr>
          <p:spPr>
            <a:xfrm>
              <a:off x="0" y="416729"/>
              <a:ext cx="507029" cy="288000"/>
            </a:xfrm>
            <a:prstGeom prst="rect">
              <a:avLst/>
            </a:prstGeom>
            <a:solidFill>
              <a:srgbClr val="002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C501E67A-A2EE-46D4-A59B-2C173C3BA2CB}"/>
                </a:ext>
              </a:extLst>
            </p:cNvPr>
            <p:cNvSpPr/>
            <p:nvPr/>
          </p:nvSpPr>
          <p:spPr>
            <a:xfrm>
              <a:off x="501973" y="416729"/>
              <a:ext cx="207034" cy="288000"/>
            </a:xfrm>
            <a:prstGeom prst="rect">
              <a:avLst/>
            </a:prstGeom>
            <a:solidFill>
              <a:srgbClr val="0045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903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7096" y="525713"/>
            <a:ext cx="15143559" cy="1908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96" y="2628562"/>
            <a:ext cx="15143559" cy="6265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7095" y="9151968"/>
            <a:ext cx="3950494" cy="525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28">
                <a:solidFill>
                  <a:schemeClr val="tx1">
                    <a:tint val="75000"/>
                  </a:schemeClr>
                </a:solidFill>
                <a:latin typeface="Univers Condensed" panose="020B0506020202050204" pitchFamily="34" charset="0"/>
                <a:ea typeface="나눔고딕" panose="020D0604000000000000" pitchFamily="50" charset="-127"/>
              </a:defRPr>
            </a:lvl1pPr>
          </a:lstStyle>
          <a:p>
            <a:fld id="{40041392-F0D4-4ACE-B885-326966B93393}" type="datetimeFigureOut">
              <a:rPr lang="ko-KR" altLang="en-US" smtClean="0"/>
              <a:pPr/>
              <a:t>2024-12-20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6005" y="9151968"/>
            <a:ext cx="5925741" cy="525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28">
                <a:solidFill>
                  <a:schemeClr val="tx1">
                    <a:tint val="75000"/>
                  </a:schemeClr>
                </a:solidFill>
                <a:latin typeface="Univers Condensed" panose="020B0506020202050204" pitchFamily="34" charset="0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400161" y="9151968"/>
            <a:ext cx="3950494" cy="525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28">
                <a:solidFill>
                  <a:schemeClr val="tx1">
                    <a:tint val="75000"/>
                  </a:schemeClr>
                </a:solidFill>
                <a:latin typeface="Univers Condensed" panose="020B0506020202050204" pitchFamily="34" charset="0"/>
                <a:ea typeface="나눔고딕" panose="020D0604000000000000" pitchFamily="50" charset="-127"/>
              </a:defRPr>
            </a:lvl1pPr>
          </a:lstStyle>
          <a:p>
            <a:fld id="{00C2BF03-7C21-49E0-B834-6154D047ED0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7333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9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6" r:id="rId25"/>
    <p:sldLayoutId id="2147483677" r:id="rId26"/>
    <p:sldLayoutId id="2147483680" r:id="rId27"/>
    <p:sldLayoutId id="2147483695" r:id="rId28"/>
  </p:sldLayoutIdLst>
  <p:txStyles>
    <p:titleStyle>
      <a:lvl1pPr algn="l" defTabSz="1316553" rtl="0" eaLnBrk="1" latinLnBrk="1" hangingPunct="1">
        <a:lnSpc>
          <a:spcPct val="90000"/>
        </a:lnSpc>
        <a:spcBef>
          <a:spcPct val="0"/>
        </a:spcBef>
        <a:buNone/>
        <a:defRPr sz="6335" kern="1200">
          <a:solidFill>
            <a:schemeClr val="tx1"/>
          </a:solidFill>
          <a:latin typeface="Univers Condensed" panose="020B0506020202050204" pitchFamily="34" charset="0"/>
          <a:ea typeface="나눔고딕" panose="020D0604000000000000" pitchFamily="50" charset="-127"/>
          <a:cs typeface="+mj-cs"/>
        </a:defRPr>
      </a:lvl1pPr>
    </p:titleStyle>
    <p:bodyStyle>
      <a:lvl1pPr marL="329138" indent="-329138" algn="l" defTabSz="1316553" rtl="0" eaLnBrk="1" latinLnBrk="1" hangingPunct="1">
        <a:lnSpc>
          <a:spcPct val="90000"/>
        </a:lnSpc>
        <a:spcBef>
          <a:spcPts val="1440"/>
        </a:spcBef>
        <a:buFont typeface="Arial" panose="020B0604020202020204" pitchFamily="34" charset="0"/>
        <a:buChar char="•"/>
        <a:defRPr sz="4031" kern="1200">
          <a:solidFill>
            <a:schemeClr val="tx1"/>
          </a:solidFill>
          <a:latin typeface="Univers Condensed" panose="020B0506020202050204" pitchFamily="34" charset="0"/>
          <a:ea typeface="나눔고딕" panose="020D0604000000000000" pitchFamily="50" charset="-127"/>
          <a:cs typeface="+mn-cs"/>
        </a:defRPr>
      </a:lvl1pPr>
      <a:lvl2pPr marL="987415" indent="-329138" algn="l" defTabSz="1316553" rtl="0" eaLnBrk="1" latinLnBrk="1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3456" kern="1200">
          <a:solidFill>
            <a:schemeClr val="tx1"/>
          </a:solidFill>
          <a:latin typeface="Univers Condensed" panose="020B0506020202050204" pitchFamily="34" charset="0"/>
          <a:ea typeface="나눔고딕" panose="020D0604000000000000" pitchFamily="50" charset="-127"/>
          <a:cs typeface="+mn-cs"/>
        </a:defRPr>
      </a:lvl2pPr>
      <a:lvl3pPr marL="1645691" indent="-329138" algn="l" defTabSz="1316553" rtl="0" eaLnBrk="1" latinLnBrk="1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Univers Condensed" panose="020B0506020202050204" pitchFamily="34" charset="0"/>
          <a:ea typeface="나눔고딕" panose="020D0604000000000000" pitchFamily="50" charset="-127"/>
          <a:cs typeface="+mn-cs"/>
        </a:defRPr>
      </a:lvl3pPr>
      <a:lvl4pPr marL="2303968" indent="-329138" algn="l" defTabSz="1316553" rtl="0" eaLnBrk="1" latinLnBrk="1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Univers Condensed" panose="020B0506020202050204" pitchFamily="34" charset="0"/>
          <a:ea typeface="나눔고딕" panose="020D0604000000000000" pitchFamily="50" charset="-127"/>
          <a:cs typeface="+mn-cs"/>
        </a:defRPr>
      </a:lvl4pPr>
      <a:lvl5pPr marL="2962245" indent="-329138" algn="l" defTabSz="1316553" rtl="0" eaLnBrk="1" latinLnBrk="1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Univers Condensed" panose="020B0506020202050204" pitchFamily="34" charset="0"/>
          <a:ea typeface="나눔고딕" panose="020D0604000000000000" pitchFamily="50" charset="-127"/>
          <a:cs typeface="+mn-cs"/>
        </a:defRPr>
      </a:lvl5pPr>
      <a:lvl6pPr marL="3620521" indent="-329138" algn="l" defTabSz="1316553" rtl="0" eaLnBrk="1" latinLnBrk="1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6pPr>
      <a:lvl7pPr marL="4278798" indent="-329138" algn="l" defTabSz="1316553" rtl="0" eaLnBrk="1" latinLnBrk="1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7pPr>
      <a:lvl8pPr marL="4937074" indent="-329138" algn="l" defTabSz="1316553" rtl="0" eaLnBrk="1" latinLnBrk="1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8pPr>
      <a:lvl9pPr marL="5595351" indent="-329138" algn="l" defTabSz="1316553" rtl="0" eaLnBrk="1" latinLnBrk="1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5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16553" rtl="0" eaLnBrk="1" latinLnBrk="1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1pPr>
      <a:lvl2pPr marL="658277" algn="l" defTabSz="1316553" rtl="0" eaLnBrk="1" latinLnBrk="1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2pPr>
      <a:lvl3pPr marL="1316553" algn="l" defTabSz="1316553" rtl="0" eaLnBrk="1" latinLnBrk="1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3pPr>
      <a:lvl4pPr marL="1974830" algn="l" defTabSz="1316553" rtl="0" eaLnBrk="1" latinLnBrk="1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4pPr>
      <a:lvl5pPr marL="2633106" algn="l" defTabSz="1316553" rtl="0" eaLnBrk="1" latinLnBrk="1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5pPr>
      <a:lvl6pPr marL="3291383" algn="l" defTabSz="1316553" rtl="0" eaLnBrk="1" latinLnBrk="1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6pPr>
      <a:lvl7pPr marL="3949659" algn="l" defTabSz="1316553" rtl="0" eaLnBrk="1" latinLnBrk="1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7pPr>
      <a:lvl8pPr marL="4607936" algn="l" defTabSz="1316553" rtl="0" eaLnBrk="1" latinLnBrk="1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8pPr>
      <a:lvl9pPr marL="5266212" algn="l" defTabSz="1316553" rtl="0" eaLnBrk="1" latinLnBrk="1" hangingPunct="1">
        <a:defRPr sz="25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8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양쪽 모서리가 둥근 사각형 1"/>
          <p:cNvSpPr/>
          <p:nvPr/>
        </p:nvSpPr>
        <p:spPr>
          <a:xfrm rot="10800000">
            <a:off x="1720548" y="0"/>
            <a:ext cx="14503598" cy="3923099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5529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DDFE16-7DB7-4471-B8D4-A62D26F88F7A}"/>
              </a:ext>
            </a:extLst>
          </p:cNvPr>
          <p:cNvSpPr txBox="1"/>
          <p:nvPr/>
        </p:nvSpPr>
        <p:spPr>
          <a:xfrm>
            <a:off x="0" y="1867447"/>
            <a:ext cx="17557750" cy="172106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spcAft>
                <a:spcPts val="1152"/>
              </a:spcAft>
            </a:pPr>
            <a:r>
              <a:rPr lang="ko-KR" altLang="en-US" sz="8800" spc="-600" dirty="0">
                <a:solidFill>
                  <a:srgbClr val="002060"/>
                </a:solidFill>
                <a:effectLst>
                  <a:glow rad="127000">
                    <a:schemeClr val="bg1"/>
                  </a:glow>
                </a:effectLst>
                <a:latin typeface="Yoon 윤고딕 550_TT" panose="02090603020101020101" pitchFamily="18" charset="-127"/>
                <a:ea typeface="Yoon 윤고딕 550_TT" panose="02090603020101020101" pitchFamily="18" charset="-127"/>
              </a:rPr>
              <a:t>신통일한국을 위한 대국민 교육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51C6DB-2542-486E-BCD9-A254AD5AF5D7}"/>
              </a:ext>
            </a:extLst>
          </p:cNvPr>
          <p:cNvSpPr txBox="1"/>
          <p:nvPr/>
        </p:nvSpPr>
        <p:spPr>
          <a:xfrm>
            <a:off x="0" y="513435"/>
            <a:ext cx="17557750" cy="18288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spcAft>
                <a:spcPts val="1152"/>
              </a:spcAft>
            </a:pPr>
            <a:r>
              <a:rPr lang="ko-KR" altLang="en-US" sz="5400" b="1" spc="-150" dirty="0">
                <a:solidFill>
                  <a:srgbClr val="5230A6"/>
                </a:solidFill>
                <a:effectLst>
                  <a:glow rad="127000">
                    <a:schemeClr val="bg1"/>
                  </a:glo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하느님이 보우하사 우리나라 만세</a:t>
            </a:r>
            <a:r>
              <a:rPr lang="en-US" altLang="ko-KR" sz="5400" b="1" spc="-150" dirty="0">
                <a:solidFill>
                  <a:srgbClr val="5230A6"/>
                </a:solidFill>
                <a:effectLst>
                  <a:glow rad="127000">
                    <a:schemeClr val="bg1"/>
                  </a:glo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!</a:t>
            </a:r>
          </a:p>
        </p:txBody>
      </p:sp>
      <p:pic>
        <p:nvPicPr>
          <p:cNvPr id="2050" name="Picture 2" descr="세계평화통일가정연합">
            <a:extLst>
              <a:ext uri="{FF2B5EF4-FFF2-40B4-BE49-F238E27FC236}">
                <a16:creationId xmlns:a16="http://schemas.microsoft.com/office/drawing/2014/main" id="{9032A0A0-02CF-4D93-AFDD-BD5F0678D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86" r="80912"/>
          <a:stretch/>
        </p:blipFill>
        <p:spPr bwMode="auto">
          <a:xfrm>
            <a:off x="7112000" y="8458200"/>
            <a:ext cx="636337" cy="62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48023C6-B408-470C-ABAC-4C26CC41A7CE}"/>
              </a:ext>
            </a:extLst>
          </p:cNvPr>
          <p:cNvSpPr txBox="1"/>
          <p:nvPr/>
        </p:nvSpPr>
        <p:spPr>
          <a:xfrm>
            <a:off x="7568197" y="8437845"/>
            <a:ext cx="24213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800" b="1" spc="-150" dirty="0" err="1">
                <a:solidFill>
                  <a:schemeClr val="tx2">
                    <a:lumMod val="7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하늘부모님성회</a:t>
            </a:r>
            <a:endParaRPr lang="en-US" altLang="ko-KR" sz="1800" b="1" spc="-150" dirty="0">
              <a:solidFill>
                <a:schemeClr val="tx2">
                  <a:lumMod val="75000"/>
                </a:schemeClr>
              </a:solidFill>
              <a:effectLst>
                <a:glow rad="127000">
                  <a:schemeClr val="bg1"/>
                </a:glow>
              </a:effectLst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  <a:p>
            <a:pPr algn="ctr"/>
            <a:r>
              <a:rPr lang="ko-KR" altLang="en-US" sz="1800" b="1" spc="-150" dirty="0">
                <a:solidFill>
                  <a:schemeClr val="tx2">
                    <a:lumMod val="7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세계평화통일가정연합</a:t>
            </a:r>
            <a:endParaRPr lang="en-US" altLang="ko-KR" sz="1800" b="1" spc="-150" dirty="0">
              <a:solidFill>
                <a:schemeClr val="tx2">
                  <a:lumMod val="75000"/>
                </a:schemeClr>
              </a:solidFill>
              <a:effectLst>
                <a:glow rad="127000">
                  <a:schemeClr val="bg1"/>
                </a:glow>
              </a:effectLst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759E87-1BB6-41FB-85BA-A1D48EB9D2C2}"/>
              </a:ext>
            </a:extLst>
          </p:cNvPr>
          <p:cNvSpPr txBox="1"/>
          <p:nvPr/>
        </p:nvSpPr>
        <p:spPr>
          <a:xfrm>
            <a:off x="3983488" y="3589512"/>
            <a:ext cx="98342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b="1" spc="-150" dirty="0">
                <a:solidFill>
                  <a:srgbClr val="5230A6"/>
                </a:solidFill>
                <a:effectLst>
                  <a:glow rad="127000">
                    <a:schemeClr val="bg1"/>
                  </a:glo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위기 속에서 빛나는 대한민국</a:t>
            </a:r>
            <a:r>
              <a:rPr lang="en-US" altLang="ko-KR" sz="4000" b="1" spc="-150" dirty="0">
                <a:solidFill>
                  <a:srgbClr val="5230A6"/>
                </a:solidFill>
                <a:effectLst>
                  <a:glow rad="127000">
                    <a:schemeClr val="bg1"/>
                  </a:glo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, </a:t>
            </a:r>
            <a:r>
              <a:rPr lang="ko-KR" altLang="en-US" sz="4000" b="1" spc="-150" dirty="0">
                <a:solidFill>
                  <a:srgbClr val="5230A6"/>
                </a:solidFill>
                <a:effectLst>
                  <a:glow rad="127000">
                    <a:schemeClr val="bg1"/>
                  </a:glo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한민족의 정체성</a:t>
            </a:r>
            <a:endParaRPr lang="en-US" altLang="ko-KR" sz="4000" b="1" spc="-150" dirty="0">
              <a:solidFill>
                <a:srgbClr val="5230A6"/>
              </a:solidFill>
              <a:effectLst>
                <a:glow rad="127000">
                  <a:schemeClr val="bg1"/>
                </a:glow>
              </a:effectLst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530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E4F9286-3DC9-3A66-CA7B-C90314C4C4C6}"/>
              </a:ext>
            </a:extLst>
          </p:cNvPr>
          <p:cNvSpPr/>
          <p:nvPr/>
        </p:nvSpPr>
        <p:spPr>
          <a:xfrm>
            <a:off x="1764" y="0"/>
            <a:ext cx="17554222" cy="987425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16553" latinLnBrk="1">
              <a:defRPr/>
            </a:pPr>
            <a:endParaRPr lang="ko-KR" altLang="en-US" sz="2592" dirty="0">
              <a:solidFill>
                <a:srgbClr val="FFFFFF"/>
              </a:solidFill>
              <a:latin typeface="Pretendard ExtraLight"/>
              <a:ea typeface="Pretendard"/>
            </a:endParaRPr>
          </a:p>
        </p:txBody>
      </p:sp>
      <p:pic>
        <p:nvPicPr>
          <p:cNvPr id="10" name="그림 9" descr="야외, 흑백이(가) 표시된 사진&#10;&#10;자동 생성된 설명">
            <a:extLst>
              <a:ext uri="{FF2B5EF4-FFF2-40B4-BE49-F238E27FC236}">
                <a16:creationId xmlns:a16="http://schemas.microsoft.com/office/drawing/2014/main" id="{E543458E-9BC5-96A5-9B80-7D580ABF7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" b="7145"/>
          <a:stretch/>
        </p:blipFill>
        <p:spPr>
          <a:xfrm>
            <a:off x="-35277" y="44643"/>
            <a:ext cx="17532003" cy="9784961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53C7285-F7A5-987F-8A3B-C7A44925B3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5169">
            <a:off x="6520517" y="3080432"/>
            <a:ext cx="5154900" cy="5154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BC0DCB-38AD-F34B-1D83-6563236B40ED}"/>
              </a:ext>
            </a:extLst>
          </p:cNvPr>
          <p:cNvSpPr txBox="1"/>
          <p:nvPr/>
        </p:nvSpPr>
        <p:spPr>
          <a:xfrm>
            <a:off x="1299043" y="1170692"/>
            <a:ext cx="14959664" cy="1909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16553" fontAlgn="base" latinLnBrk="1">
              <a:defRPr/>
            </a:pPr>
            <a:r>
              <a:rPr lang="ko-KR" altLang="en-US" sz="7775" b="1" kern="0" spc="-432" dirty="0"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하느님이 보우하사 우리나라 만세</a:t>
            </a:r>
            <a:r>
              <a:rPr lang="en-US" altLang="ko-KR" sz="7775" b="1" kern="0" spc="-432" dirty="0"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OTF ExtraBold" panose="02020603020101020101" pitchFamily="18" charset="-127"/>
                <a:ea typeface="나눔명조OTF ExtraBold" panose="02020603020101020101" pitchFamily="18" charset="-127"/>
              </a:rPr>
              <a:t>!</a:t>
            </a:r>
          </a:p>
          <a:p>
            <a:pPr algn="ctr" defTabSz="1316553" fontAlgn="base" latinLnBrk="1">
              <a:defRPr/>
            </a:pPr>
            <a:r>
              <a:rPr lang="ko-KR" altLang="en-US" sz="40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Pretendard" panose="02000503000000020004" pitchFamily="50" charset="-127"/>
              </a:rPr>
              <a:t>위기 속에서 빛나는 대한민국</a:t>
            </a:r>
            <a:r>
              <a:rPr lang="en-US" altLang="ko-KR" sz="40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Pretendard" panose="02000503000000020004" pitchFamily="50" charset="-127"/>
              </a:rPr>
              <a:t>, </a:t>
            </a:r>
            <a:r>
              <a:rPr lang="ko-KR" altLang="en-US" sz="40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  <a:cs typeface="Pretendard" panose="02000503000000020004" pitchFamily="50" charset="-127"/>
              </a:rPr>
              <a:t>한민족의 정체성</a:t>
            </a:r>
            <a:endParaRPr lang="en-US" altLang="ko-KR" sz="4031" b="1" kern="0" spc="-432" dirty="0">
              <a:solidFill>
                <a:srgbClr val="000000">
                  <a:lumMod val="75000"/>
                  <a:lumOff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명조OTF ExtraBold" panose="02020603020101020101" pitchFamily="18" charset="-127"/>
              <a:ea typeface="나눔명조OTF ExtraBold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8CEDA5-911C-D01F-61AB-0DA161C4D362}"/>
              </a:ext>
            </a:extLst>
          </p:cNvPr>
          <p:cNvSpPr txBox="1"/>
          <p:nvPr/>
        </p:nvSpPr>
        <p:spPr>
          <a:xfrm>
            <a:off x="4812852" y="600864"/>
            <a:ext cx="74139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16553" latinLnBrk="1">
              <a:defRPr/>
            </a:pPr>
            <a:r>
              <a:rPr lang="ko-KR" altLang="en-US" sz="3600" b="1" dirty="0">
                <a:solidFill>
                  <a:srgbClr val="000000">
                    <a:lumMod val="65000"/>
                    <a:lumOff val="35000"/>
                  </a:srgbClr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rPr>
              <a:t>대국민 한민족 선민 교육 강연회</a:t>
            </a:r>
            <a:endParaRPr lang="en-US" altLang="ko-KR" sz="3600" b="1" dirty="0">
              <a:solidFill>
                <a:srgbClr val="000000">
                  <a:lumMod val="65000"/>
                  <a:lumOff val="35000"/>
                </a:srgbClr>
              </a:solidFill>
              <a:latin typeface="Noto Sans KR Medium" panose="020B0200000000000000" pitchFamily="50" charset="-127"/>
              <a:ea typeface="Noto Sans KR Medium" panose="020B0200000000000000" pitchFamily="50" charset="-127"/>
            </a:endParaRPr>
          </a:p>
        </p:txBody>
      </p:sp>
      <p:pic>
        <p:nvPicPr>
          <p:cNvPr id="7" name="그래픽 6">
            <a:extLst>
              <a:ext uri="{FF2B5EF4-FFF2-40B4-BE49-F238E27FC236}">
                <a16:creationId xmlns:a16="http://schemas.microsoft.com/office/drawing/2014/main" id="{6EA29F3C-F352-CEBB-4872-B677D08DC6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4040761" y="6113507"/>
            <a:ext cx="3497505" cy="3716099"/>
          </a:xfrm>
          <a:prstGeom prst="rect">
            <a:avLst/>
          </a:prstGeom>
        </p:spPr>
      </p:pic>
      <p:pic>
        <p:nvPicPr>
          <p:cNvPr id="8" name="그래픽 7">
            <a:extLst>
              <a:ext uri="{FF2B5EF4-FFF2-40B4-BE49-F238E27FC236}">
                <a16:creationId xmlns:a16="http://schemas.microsoft.com/office/drawing/2014/main" id="{20849D00-B83A-AAAB-9E0A-60A2470BFD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 flipH="1">
            <a:off x="4619" y="6113505"/>
            <a:ext cx="3416067" cy="3716099"/>
          </a:xfrm>
          <a:prstGeom prst="rect">
            <a:avLst/>
          </a:prstGeom>
        </p:spPr>
      </p:pic>
      <p:pic>
        <p:nvPicPr>
          <p:cNvPr id="6" name="그림 5" descr="식물, 그림, 예술, 나무이(가) 표시된 사진&#10;&#10;자동 생성된 설명">
            <a:extLst>
              <a:ext uri="{FF2B5EF4-FFF2-40B4-BE49-F238E27FC236}">
                <a16:creationId xmlns:a16="http://schemas.microsoft.com/office/drawing/2014/main" id="{C493AE73-FA25-0AEF-B1F9-F6B6B2800A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149" b="94225" l="9950" r="89906">
                        <a14:foregroundMark x1="41240" y1="93942" x2="40880" y2="94225"/>
                        <a14:foregroundMark x1="34463" y1="84572" x2="33453" y2="84895"/>
                        <a14:foregroundMark x1="57751" y1="81099" x2="55660" y2="80695"/>
                        <a14:foregroundMark x1="54362" y1="82997" x2="54362" y2="82997"/>
                        <a14:foregroundMark x1="46359" y1="84370" x2="46359" y2="84370"/>
                        <a14:foregroundMark x1="40159" y1="85784" x2="40159" y2="85784"/>
                        <a14:foregroundMark x1="80317" y1="11955" x2="79957" y2="71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999" y="3142836"/>
            <a:ext cx="2964023" cy="529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9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CF6C0862-02FF-4A3D-E7D8-2A2638CD90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4" y="0"/>
            <a:ext cx="17554222" cy="987425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A26B4858-75B0-4A71-B859-4678446495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104"/>
          <a:stretch/>
        </p:blipFill>
        <p:spPr>
          <a:xfrm>
            <a:off x="0" y="0"/>
            <a:ext cx="11700715" cy="9874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11A13D-EF51-472A-9951-0C4CA85C2A52}"/>
              </a:ext>
            </a:extLst>
          </p:cNvPr>
          <p:cNvSpPr txBox="1"/>
          <p:nvPr/>
        </p:nvSpPr>
        <p:spPr>
          <a:xfrm>
            <a:off x="7445051" y="1245595"/>
            <a:ext cx="9545444" cy="7709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하늘부모님의 꿈은 자신을 닮은 인간 시조 남자와 여자를 창조하시어 그들이 스스로 성장하여 사랑으로 하나 될 때 그들의 체를 쓰고 참부모가 </a:t>
            </a:r>
            <a:endParaRPr kumimoji="0" lang="en-US" altLang="ko-KR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맑은 고딕" panose="02110004020202020204"/>
              <a:ea typeface="맑은 고딕" panose="020B0503020000020004" pitchFamily="34" charset="-127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되어 함께 사는 것입니다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  그리고 하늘부모님은 지상에서 승리한 참부모와 자녀들과 함께 하늘부모님 </a:t>
            </a:r>
            <a:r>
              <a:rPr kumimoji="0" lang="ko-KR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중심한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인류한가족을 이루어 지상천국 생활을 하다가 영계에 가게 되면 천상천국에서 영원히 함께 사는 것이 하늘부모님의 소원이었습니다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(</a:t>
            </a:r>
            <a:r>
              <a:rPr kumimoji="0" lang="ko-KR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천성경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 &amp; </a:t>
            </a:r>
            <a:r>
              <a:rPr kumimoji="0" lang="ko-KR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참어머님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ko-KR" alt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  <a:cs typeface="+mn-cs"/>
              </a:rPr>
              <a:t>말씀선집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맑은 고딕" panose="02110004020202020204"/>
                <a:ea typeface="맑은 고딕" panose="020B0503020000020004" pitchFamily="34" charset="-127"/>
              </a:rPr>
              <a:t>)</a:t>
            </a:r>
            <a:endParaRPr lang="ko-KR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0141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래픽 2">
            <a:extLst>
              <a:ext uri="{FF2B5EF4-FFF2-40B4-BE49-F238E27FC236}">
                <a16:creationId xmlns:a16="http://schemas.microsoft.com/office/drawing/2014/main" id="{DCBFFC94-39D1-4084-A457-D78F74AB0A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5493" y="313695"/>
            <a:ext cx="13500125" cy="6084774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6F293045-3D7D-4037-B926-8E9421554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57361"/>
            <a:ext cx="15143559" cy="593826"/>
          </a:xfrm>
        </p:spPr>
        <p:txBody>
          <a:bodyPr/>
          <a:lstStyle/>
          <a:p>
            <a:r>
              <a:rPr lang="ko-KR" altLang="en-US" dirty="0"/>
              <a:t>대국민 교육 개요</a:t>
            </a:r>
          </a:p>
        </p:txBody>
      </p:sp>
      <p:graphicFrame>
        <p:nvGraphicFramePr>
          <p:cNvPr id="45" name="표 2">
            <a:extLst>
              <a:ext uri="{FF2B5EF4-FFF2-40B4-BE49-F238E27FC236}">
                <a16:creationId xmlns:a16="http://schemas.microsoft.com/office/drawing/2014/main" id="{21944F9A-FF9C-478B-BEB8-96D8FD8FD3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991419"/>
              </p:ext>
            </p:extLst>
          </p:nvPr>
        </p:nvGraphicFramePr>
        <p:xfrm>
          <a:off x="879823" y="1298980"/>
          <a:ext cx="15600880" cy="8261575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714182">
                  <a:extLst>
                    <a:ext uri="{9D8B030D-6E8A-4147-A177-3AD203B41FA5}">
                      <a16:colId xmlns:a16="http://schemas.microsoft.com/office/drawing/2014/main" val="3226553023"/>
                    </a:ext>
                  </a:extLst>
                </a:gridCol>
                <a:gridCol w="12886698">
                  <a:extLst>
                    <a:ext uri="{9D8B030D-6E8A-4147-A177-3AD203B41FA5}">
                      <a16:colId xmlns:a16="http://schemas.microsoft.com/office/drawing/2014/main" val="1924756227"/>
                    </a:ext>
                  </a:extLst>
                </a:gridCol>
              </a:tblGrid>
              <a:tr h="427871"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800" kern="1200" spc="-150" dirty="0">
                          <a:solidFill>
                            <a:schemeClr val="bg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구분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800" kern="1200" spc="-150" dirty="0">
                          <a:solidFill>
                            <a:schemeClr val="bg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내용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1989247"/>
                  </a:ext>
                </a:extLst>
              </a:tr>
              <a:tr h="786652"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취지 및 목적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131655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대한민국 위기 극복을 위해 한민족의 선민으로서 정체성을 교육하고 하늘섭리 완성의 진실을 </a:t>
                      </a:r>
                      <a:r>
                        <a:rPr lang="ko-KR" altLang="en-US" sz="2400" kern="1200" spc="-150" dirty="0" err="1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깨달아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</a:t>
                      </a:r>
                      <a:endParaRPr lang="en-US" altLang="ko-KR" sz="2400" kern="1200" spc="-150" dirty="0">
                        <a:solidFill>
                          <a:schemeClr val="tx1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  <a:p>
                      <a:pPr marL="0" marR="0" lvl="0" indent="0" algn="just" defTabSz="131655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kern="1200" spc="-150" dirty="0" err="1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천원궁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천일성전 입궁과 하늘부모님 아래 인류 </a:t>
                      </a:r>
                      <a:r>
                        <a:rPr lang="ko-KR" altLang="en-US" sz="2400" kern="1200" spc="-150" dirty="0" err="1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한가족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비전에 동참할 수 있도록 교육한다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.</a:t>
                      </a:r>
                      <a:endParaRPr lang="ko-KR" altLang="en-US" sz="2400" kern="1200" spc="-150" dirty="0">
                        <a:solidFill>
                          <a:schemeClr val="tx1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6311154"/>
                  </a:ext>
                </a:extLst>
              </a:tr>
              <a:tr h="377533"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400" kern="1200" spc="-150" dirty="0" err="1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행사명</a:t>
                      </a:r>
                      <a:endParaRPr lang="ko-KR" altLang="en-US" sz="2400" kern="1200" spc="-150" dirty="0">
                        <a:solidFill>
                          <a:schemeClr val="tx1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ko-KR" altLang="en-US" sz="2400" kern="1200" spc="-15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신통일한국을 위한 대국민 교육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7770113"/>
                  </a:ext>
                </a:extLst>
              </a:tr>
              <a:tr h="377533"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주제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ko-KR" altLang="en-US" sz="2400" kern="1200" spc="-15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하느님이 보우하사 우리나라 만세</a:t>
                      </a:r>
                      <a:r>
                        <a:rPr lang="en-US" altLang="ko-KR" sz="2400" kern="1200" spc="-15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! </a:t>
                      </a:r>
                      <a:r>
                        <a:rPr lang="ko-KR" altLang="en-US" sz="2400" kern="1200" spc="-15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위기 속에서 빛나는 대한민국</a:t>
                      </a:r>
                      <a:r>
                        <a:rPr lang="en-US" altLang="ko-KR" sz="2400" kern="1200" spc="-15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, </a:t>
                      </a:r>
                      <a:r>
                        <a:rPr lang="ko-KR" altLang="en-US" sz="2400" kern="1200" spc="-15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한민족의 정체성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7870585"/>
                  </a:ext>
                </a:extLst>
              </a:tr>
              <a:tr h="1283613"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일시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lvl="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2400" kern="1200" spc="-150" dirty="0">
                          <a:solidFill>
                            <a:srgbClr val="C0000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강사 교육 및 출정식</a:t>
                      </a:r>
                      <a:r>
                        <a:rPr lang="en-US" altLang="ko-KR" sz="2400" kern="1200" spc="-150" dirty="0">
                          <a:solidFill>
                            <a:srgbClr val="C0000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2025.12.17(</a:t>
                      </a:r>
                      <a:r>
                        <a:rPr lang="ko-KR" altLang="en-US" sz="2400" kern="1200" spc="-150" dirty="0">
                          <a:solidFill>
                            <a:srgbClr val="C0000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화</a:t>
                      </a:r>
                      <a:r>
                        <a:rPr lang="en-US" altLang="ko-KR" sz="2400" kern="1200" spc="-150" dirty="0">
                          <a:solidFill>
                            <a:srgbClr val="C0000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) </a:t>
                      </a:r>
                      <a:r>
                        <a:rPr lang="ko-KR" altLang="en-US" sz="2400" kern="1200" spc="-150" dirty="0">
                          <a:solidFill>
                            <a:srgbClr val="C0000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효정문화원</a:t>
                      </a:r>
                      <a:endParaRPr lang="en-US" altLang="ko-KR" sz="2400" kern="1200" spc="-150" dirty="0">
                        <a:solidFill>
                          <a:srgbClr val="C00000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  <a:p>
                      <a:pPr marL="342900" lvl="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1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차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2024.12.15(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일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)</a:t>
                      </a:r>
                    </a:p>
                    <a:p>
                      <a:pPr marL="342900" lvl="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2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차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2024.12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월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-25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년 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4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월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(</a:t>
                      </a:r>
                      <a:r>
                        <a:rPr lang="ko-KR" altLang="en-US" sz="2400" kern="1200" spc="-150" dirty="0" err="1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시군구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)</a:t>
                      </a:r>
                    </a:p>
                    <a:p>
                      <a:pPr marL="342900" lvl="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3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차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24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년 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12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월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-25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년 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12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월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(</a:t>
                      </a:r>
                      <a:r>
                        <a:rPr lang="ko-KR" altLang="en-US" sz="2400" kern="1200" spc="-150" dirty="0" err="1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읍면동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)</a:t>
                      </a:r>
                      <a:endParaRPr lang="ko-KR" altLang="en-US" sz="2400" kern="1200" spc="-150" dirty="0">
                        <a:solidFill>
                          <a:schemeClr val="tx1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101022"/>
                  </a:ext>
                </a:extLst>
              </a:tr>
              <a:tr h="389933"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장소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0" indent="0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1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차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가정연합 성전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, 2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차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외부 행사장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, 3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차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2400" kern="1200" spc="-150" dirty="0" err="1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읍면동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단위 공공장소 및 교회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6402280"/>
                  </a:ext>
                </a:extLst>
              </a:tr>
              <a:tr h="1283613"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참석대상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및 인원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강사교육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교구장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, UPF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시도지부장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, 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교구 청년담당 공직자 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70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명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1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차 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가정연합 식구 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3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만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 </a:t>
                      </a:r>
                      <a:endParaRPr lang="en-US" altLang="ko-KR" sz="2400" kern="1200" spc="-150" dirty="0">
                        <a:solidFill>
                          <a:srgbClr val="0070C0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  <a:p>
                      <a:pPr marL="342900" marR="0" lvl="0" indent="-3429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2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차 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시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•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군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•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구 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225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개 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8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만 </a:t>
                      </a:r>
                      <a:endParaRPr lang="en-US" altLang="ko-KR" sz="2400" kern="1200" spc="-150" dirty="0">
                        <a:solidFill>
                          <a:srgbClr val="0070C0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  <a:p>
                      <a:pPr marL="342900" marR="0" lvl="0" indent="-3429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3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차 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읍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•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면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•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동 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3,452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개 </a:t>
                      </a:r>
                      <a:r>
                        <a:rPr lang="en-US" altLang="ko-KR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10</a:t>
                      </a:r>
                      <a:r>
                        <a:rPr lang="ko-KR" altLang="en-US" sz="2400" kern="1200" spc="-150" dirty="0">
                          <a:solidFill>
                            <a:srgbClr val="0070C0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만 </a:t>
                      </a:r>
                      <a:endParaRPr lang="en-US" altLang="ko-KR" sz="2400" kern="1200" spc="-150" dirty="0">
                        <a:solidFill>
                          <a:srgbClr val="0070C0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4415947"/>
                  </a:ext>
                </a:extLst>
              </a:tr>
              <a:tr h="519655"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주제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신통일한국을 위한 한민족 </a:t>
                      </a:r>
                      <a:r>
                        <a:rPr lang="ko-KR" altLang="en-US" sz="2400" kern="1200" spc="-150" dirty="0" err="1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선민으로서의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정체성과 사명 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안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4131587"/>
                  </a:ext>
                </a:extLst>
              </a:tr>
              <a:tr h="1674417">
                <a:tc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주요 프로그램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6213" lvl="0" indent="-176213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기조연설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대한민국 위기 극복을 위한 한민족 정체성 교육</a:t>
                      </a:r>
                      <a:endParaRPr lang="en-US" altLang="ko-KR" sz="2400" kern="1200" spc="-150" dirty="0">
                        <a:solidFill>
                          <a:schemeClr val="tx1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  <a:p>
                      <a:pPr marL="176213" lvl="0" indent="-176213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축사 </a:t>
                      </a:r>
                      <a:r>
                        <a:rPr lang="en-US" altLang="ko-KR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: </a:t>
                      </a: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사회 각계 지도자</a:t>
                      </a:r>
                      <a:endParaRPr lang="en-US" altLang="ko-KR" sz="2400" kern="1200" spc="-150" dirty="0">
                        <a:solidFill>
                          <a:schemeClr val="tx1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  <a:p>
                      <a:pPr marL="176213" lvl="0" indent="-176213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효정 문화공연</a:t>
                      </a:r>
                      <a:endParaRPr lang="en-US" altLang="ko-KR" sz="2400" kern="1200" spc="-150" dirty="0">
                        <a:solidFill>
                          <a:schemeClr val="tx1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  <a:p>
                      <a:pPr marL="176213" lvl="0" indent="-176213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효정간증 </a:t>
                      </a:r>
                      <a:endParaRPr lang="en-US" altLang="ko-KR" sz="2400" kern="1200" spc="-150" dirty="0">
                        <a:solidFill>
                          <a:schemeClr val="tx1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  <a:p>
                      <a:pPr marL="176213" lvl="0" indent="-176213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2400" kern="1200" spc="-150" dirty="0">
                          <a:solidFill>
                            <a:schemeClr val="tx1"/>
                          </a:solidFill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  <a:cs typeface="+mn-cs"/>
                        </a:rPr>
                        <a:t> 기념영상</a:t>
                      </a:r>
                      <a:endParaRPr lang="en-US" altLang="ko-KR" sz="2400" kern="1200" spc="-150" dirty="0">
                        <a:solidFill>
                          <a:schemeClr val="tx1"/>
                        </a:solidFill>
                        <a:latin typeface="나눔고딕OTF ExtraBold" panose="020D0904000000000000" pitchFamily="34" charset="-127"/>
                        <a:ea typeface="나눔고딕OTF ExtraBold" panose="020D0904000000000000" pitchFamily="34" charset="-127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6773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49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래픽 2">
            <a:extLst>
              <a:ext uri="{FF2B5EF4-FFF2-40B4-BE49-F238E27FC236}">
                <a16:creationId xmlns:a16="http://schemas.microsoft.com/office/drawing/2014/main" id="{DCBFFC94-39D1-4084-A457-D78F74AB0A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5493" y="313695"/>
            <a:ext cx="13500125" cy="6084774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6F293045-3D7D-4037-B926-8E9421554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57361"/>
            <a:ext cx="15143559" cy="593826"/>
          </a:xfrm>
        </p:spPr>
        <p:txBody>
          <a:bodyPr/>
          <a:lstStyle/>
          <a:p>
            <a:r>
              <a:rPr lang="ko-KR" altLang="en-US" dirty="0"/>
              <a:t>대한민국 행정구역 현황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0F1542FE-B168-429F-9E82-693361B38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472691"/>
              </p:ext>
            </p:extLst>
          </p:nvPr>
        </p:nvGraphicFramePr>
        <p:xfrm>
          <a:off x="1162592" y="1646068"/>
          <a:ext cx="15232566" cy="7262742"/>
        </p:xfrm>
        <a:graphic>
          <a:graphicData uri="http://schemas.openxmlformats.org/drawingml/2006/table">
            <a:tbl>
              <a:tblPr/>
              <a:tblGrid>
                <a:gridCol w="5077522">
                  <a:extLst>
                    <a:ext uri="{9D8B030D-6E8A-4147-A177-3AD203B41FA5}">
                      <a16:colId xmlns:a16="http://schemas.microsoft.com/office/drawing/2014/main" val="481672424"/>
                    </a:ext>
                  </a:extLst>
                </a:gridCol>
                <a:gridCol w="5077522">
                  <a:extLst>
                    <a:ext uri="{9D8B030D-6E8A-4147-A177-3AD203B41FA5}">
                      <a16:colId xmlns:a16="http://schemas.microsoft.com/office/drawing/2014/main" val="231728646"/>
                    </a:ext>
                  </a:extLst>
                </a:gridCol>
                <a:gridCol w="5077522">
                  <a:extLst>
                    <a:ext uri="{9D8B030D-6E8A-4147-A177-3AD203B41FA5}">
                      <a16:colId xmlns:a16="http://schemas.microsoft.com/office/drawing/2014/main" val="1129854258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ctr" fontAlgn="base"/>
                      <a:r>
                        <a:rPr lang="ko-KR" alt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행정구역 </a:t>
                      </a:r>
                      <a:endParaRPr lang="ko-KR" alt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Inherit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F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Inherit"/>
                          <a:ea typeface="맑은 고딕" panose="020B0503020000020004" pitchFamily="50" charset="-127"/>
                        </a:rPr>
                        <a:t>시</a:t>
                      </a:r>
                      <a:r>
                        <a:rPr lang="en-US" altLang="ko-KR" sz="2400" b="1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</a:rPr>
                        <a:t>•</a:t>
                      </a:r>
                      <a:r>
                        <a:rPr lang="ko-KR" altLang="en-US" sz="2400" b="1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Inherit"/>
                          <a:ea typeface="맑은 고딕" panose="020B0503020000020004" pitchFamily="50" charset="-127"/>
                        </a:rPr>
                        <a:t>군</a:t>
                      </a:r>
                      <a:r>
                        <a:rPr lang="en-US" altLang="ko-KR" sz="2400" b="1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</a:rPr>
                        <a:t>•</a:t>
                      </a:r>
                      <a:r>
                        <a:rPr lang="ko-KR" altLang="en-US" sz="2400" b="1" i="0" u="none" strike="noStrike" spc="-100" baseline="0" dirty="0">
                          <a:solidFill>
                            <a:srgbClr val="000000"/>
                          </a:solidFill>
                          <a:effectLst/>
                          <a:latin typeface="Inherit"/>
                          <a:ea typeface="맑은 고딕" panose="020B0503020000020004" pitchFamily="50" charset="-127"/>
                        </a:rPr>
                        <a:t>구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F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Inherit"/>
                          <a:ea typeface="맑은 고딕" panose="020B0503020000020004" pitchFamily="50" charset="-127"/>
                        </a:rPr>
                        <a:t>읍</a:t>
                      </a:r>
                      <a:r>
                        <a:rPr lang="en-US" altLang="ko-KR" sz="2400" b="1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</a:rPr>
                        <a:t>•</a:t>
                      </a:r>
                      <a:r>
                        <a:rPr lang="ko-KR" altLang="en-US" sz="2400" b="1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Inherit"/>
                          <a:ea typeface="맑은 고딕" panose="020B0503020000020004" pitchFamily="50" charset="-127"/>
                        </a:rPr>
                        <a:t>면</a:t>
                      </a:r>
                      <a:r>
                        <a:rPr lang="en-US" altLang="ko-KR" sz="2400" b="1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나눔고딕OTF ExtraBold" panose="020D0904000000000000" pitchFamily="34" charset="-127"/>
                          <a:ea typeface="나눔고딕OTF ExtraBold" panose="020D0904000000000000" pitchFamily="34" charset="-127"/>
                        </a:rPr>
                        <a:t>•</a:t>
                      </a:r>
                      <a:r>
                        <a:rPr lang="ko-KR" altLang="en-US" sz="2400" b="1" i="0" u="none" strike="noStrike" spc="0" baseline="0" dirty="0">
                          <a:solidFill>
                            <a:srgbClr val="000000"/>
                          </a:solidFill>
                          <a:effectLst/>
                          <a:latin typeface="Inherit"/>
                          <a:ea typeface="맑은 고딕" panose="020B0503020000020004" pitchFamily="50" charset="-127"/>
                        </a:rPr>
                        <a:t>동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0F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14803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ase"/>
                      <a:r>
                        <a:rPr lang="ko-KR" altLang="en-US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서울특별시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</a:t>
                      </a:r>
                      <a:endParaRPr lang="en-US" altLang="ko-KR" sz="2400" b="1" i="0" u="none" strike="noStrike" dirty="0">
                        <a:solidFill>
                          <a:srgbClr val="666666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37753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ase"/>
                      <a:r>
                        <a:rPr lang="ko-KR" altLang="en-US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부산광역시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</a:t>
                      </a:r>
                      <a:endParaRPr lang="en-US" altLang="ko-KR" sz="2400" b="1" i="0" u="none" strike="noStrike" dirty="0">
                        <a:solidFill>
                          <a:srgbClr val="666666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815194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ase"/>
                      <a:r>
                        <a:rPr lang="ko-KR" altLang="en-US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대구광역시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162214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ase"/>
                      <a:r>
                        <a:rPr lang="ko-KR" altLang="en-US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인천광역시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90177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ase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광주광역시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9973445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ase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대전광역시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1026787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ase"/>
                      <a:r>
                        <a:rPr lang="ko-KR" altLang="en-US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울산광역시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199999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세종특별자치시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1122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경기도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574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441459"/>
                  </a:ext>
                </a:extLst>
              </a:tr>
              <a:tr h="41998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강원특별자치도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65359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충청북도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35467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충청남도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208</a:t>
                      </a:r>
                      <a:endParaRPr lang="en-US" altLang="ko-KR" sz="2400" b="1" i="0" u="none" strike="noStrike" dirty="0">
                        <a:solidFill>
                          <a:srgbClr val="666666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268608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전북특별자치도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243</a:t>
                      </a:r>
                      <a:endParaRPr lang="en-US" altLang="ko-KR" sz="2400" b="1" i="0" u="none" strike="noStrike" dirty="0">
                        <a:solidFill>
                          <a:srgbClr val="666666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91200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전라남도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297</a:t>
                      </a:r>
                      <a:endParaRPr lang="en-US" altLang="ko-KR" sz="2400" b="1" i="0" u="none" strike="noStrike" dirty="0">
                        <a:solidFill>
                          <a:srgbClr val="666666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30072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경상북도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20311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경상남도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554079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>
                          <a:solidFill>
                            <a:srgbClr val="66666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제주특별자치도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400" b="1" i="0" u="none" strike="noStrike" dirty="0">
                          <a:solidFill>
                            <a:srgbClr val="666666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75611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3,533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1575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290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자유형 125">
            <a:extLst>
              <a:ext uri="{FF2B5EF4-FFF2-40B4-BE49-F238E27FC236}">
                <a16:creationId xmlns:a16="http://schemas.microsoft.com/office/drawing/2014/main" id="{4295696B-26DC-4C4C-ADC7-F3F18061F685}"/>
              </a:ext>
            </a:extLst>
          </p:cNvPr>
          <p:cNvSpPr/>
          <p:nvPr/>
        </p:nvSpPr>
        <p:spPr bwMode="auto">
          <a:xfrm rot="16200000" flipV="1">
            <a:off x="7879259" y="-4491543"/>
            <a:ext cx="2225059" cy="17250148"/>
          </a:xfrm>
          <a:custGeom>
            <a:avLst/>
            <a:gdLst>
              <a:gd name="connsiteX0" fmla="*/ 0 w 5072098"/>
              <a:gd name="connsiteY0" fmla="*/ 655929 h 4286280"/>
              <a:gd name="connsiteX1" fmla="*/ 4025260 w 5072098"/>
              <a:gd name="connsiteY1" fmla="*/ 655929 h 4286280"/>
              <a:gd name="connsiteX2" fmla="*/ 4025260 w 5072098"/>
              <a:gd name="connsiteY2" fmla="*/ 0 h 4286280"/>
              <a:gd name="connsiteX3" fmla="*/ 5072098 w 5072098"/>
              <a:gd name="connsiteY3" fmla="*/ 2143140 h 4286280"/>
              <a:gd name="connsiteX4" fmla="*/ 4025260 w 5072098"/>
              <a:gd name="connsiteY4" fmla="*/ 4286280 h 4286280"/>
              <a:gd name="connsiteX5" fmla="*/ 4025260 w 5072098"/>
              <a:gd name="connsiteY5" fmla="*/ 3630351 h 4286280"/>
              <a:gd name="connsiteX6" fmla="*/ 0 w 5072098"/>
              <a:gd name="connsiteY6" fmla="*/ 3630351 h 4286280"/>
              <a:gd name="connsiteX7" fmla="*/ 0 w 5072098"/>
              <a:gd name="connsiteY7" fmla="*/ 655929 h 4286280"/>
              <a:gd name="connsiteX0" fmla="*/ 0 w 5072098"/>
              <a:gd name="connsiteY0" fmla="*/ 655929 h 4286280"/>
              <a:gd name="connsiteX1" fmla="*/ 4025260 w 5072098"/>
              <a:gd name="connsiteY1" fmla="*/ 655929 h 4286280"/>
              <a:gd name="connsiteX2" fmla="*/ 4025260 w 5072098"/>
              <a:gd name="connsiteY2" fmla="*/ 0 h 4286280"/>
              <a:gd name="connsiteX3" fmla="*/ 5072098 w 5072098"/>
              <a:gd name="connsiteY3" fmla="*/ 2143140 h 4286280"/>
              <a:gd name="connsiteX4" fmla="*/ 4025260 w 5072098"/>
              <a:gd name="connsiteY4" fmla="*/ 4286280 h 4286280"/>
              <a:gd name="connsiteX5" fmla="*/ 4025260 w 5072098"/>
              <a:gd name="connsiteY5" fmla="*/ 3630351 h 4286280"/>
              <a:gd name="connsiteX6" fmla="*/ 0 w 5072098"/>
              <a:gd name="connsiteY6" fmla="*/ 3630351 h 4286280"/>
              <a:gd name="connsiteX7" fmla="*/ 0 w 5072098"/>
              <a:gd name="connsiteY7" fmla="*/ 655929 h 4286280"/>
              <a:gd name="connsiteX0" fmla="*/ 0 w 5072098"/>
              <a:gd name="connsiteY0" fmla="*/ 655929 h 6380690"/>
              <a:gd name="connsiteX1" fmla="*/ 4025260 w 5072098"/>
              <a:gd name="connsiteY1" fmla="*/ 655929 h 6380690"/>
              <a:gd name="connsiteX2" fmla="*/ 4025260 w 5072098"/>
              <a:gd name="connsiteY2" fmla="*/ 0 h 6380690"/>
              <a:gd name="connsiteX3" fmla="*/ 5072098 w 5072098"/>
              <a:gd name="connsiteY3" fmla="*/ 2143140 h 6380690"/>
              <a:gd name="connsiteX4" fmla="*/ 4025260 w 5072098"/>
              <a:gd name="connsiteY4" fmla="*/ 4286280 h 6380690"/>
              <a:gd name="connsiteX5" fmla="*/ 4025260 w 5072098"/>
              <a:gd name="connsiteY5" fmla="*/ 3630351 h 6380690"/>
              <a:gd name="connsiteX6" fmla="*/ 1535885 w 5072098"/>
              <a:gd name="connsiteY6" fmla="*/ 6380690 h 6380690"/>
              <a:gd name="connsiteX7" fmla="*/ 0 w 5072098"/>
              <a:gd name="connsiteY7" fmla="*/ 655929 h 6380690"/>
              <a:gd name="connsiteX0" fmla="*/ 0 w 3632016"/>
              <a:gd name="connsiteY0" fmla="*/ 0 h 8379345"/>
              <a:gd name="connsiteX1" fmla="*/ 2585178 w 3632016"/>
              <a:gd name="connsiteY1" fmla="*/ 2654584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5404 w 3637420"/>
              <a:gd name="connsiteY0" fmla="*/ 1681731 h 10061076"/>
              <a:gd name="connsiteX1" fmla="*/ 2590582 w 3637420"/>
              <a:gd name="connsiteY1" fmla="*/ 4336315 h 10061076"/>
              <a:gd name="connsiteX2" fmla="*/ 2590582 w 3637420"/>
              <a:gd name="connsiteY2" fmla="*/ 3680386 h 10061076"/>
              <a:gd name="connsiteX3" fmla="*/ 3637420 w 3637420"/>
              <a:gd name="connsiteY3" fmla="*/ 5823526 h 10061076"/>
              <a:gd name="connsiteX4" fmla="*/ 2590582 w 3637420"/>
              <a:gd name="connsiteY4" fmla="*/ 7966666 h 10061076"/>
              <a:gd name="connsiteX5" fmla="*/ 2590582 w 3637420"/>
              <a:gd name="connsiteY5" fmla="*/ 7310737 h 10061076"/>
              <a:gd name="connsiteX6" fmla="*/ 101207 w 3637420"/>
              <a:gd name="connsiteY6" fmla="*/ 10061076 h 10061076"/>
              <a:gd name="connsiteX7" fmla="*/ 5404 w 3637420"/>
              <a:gd name="connsiteY7" fmla="*/ 1681731 h 10061076"/>
              <a:gd name="connsiteX0" fmla="*/ 0 w 3632016"/>
              <a:gd name="connsiteY0" fmla="*/ 0 h 8379345"/>
              <a:gd name="connsiteX1" fmla="*/ 2585178 w 3632016"/>
              <a:gd name="connsiteY1" fmla="*/ 2654584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632016"/>
              <a:gd name="connsiteY0" fmla="*/ 0 h 8379345"/>
              <a:gd name="connsiteX1" fmla="*/ 2585178 w 3632016"/>
              <a:gd name="connsiteY1" fmla="*/ 2654584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632016"/>
              <a:gd name="connsiteY0" fmla="*/ 0 h 8379345"/>
              <a:gd name="connsiteX1" fmla="*/ 2585178 w 3632016"/>
              <a:gd name="connsiteY1" fmla="*/ 2654584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632016"/>
              <a:gd name="connsiteY0" fmla="*/ 0 h 8379345"/>
              <a:gd name="connsiteX1" fmla="*/ 2585178 w 3632016"/>
              <a:gd name="connsiteY1" fmla="*/ 2654584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632016"/>
              <a:gd name="connsiteY0" fmla="*/ 0 h 9317513"/>
              <a:gd name="connsiteX1" fmla="*/ 2585178 w 3632016"/>
              <a:gd name="connsiteY1" fmla="*/ 2654584 h 9317513"/>
              <a:gd name="connsiteX2" fmla="*/ 2585178 w 3632016"/>
              <a:gd name="connsiteY2" fmla="*/ 1998655 h 9317513"/>
              <a:gd name="connsiteX3" fmla="*/ 3632016 w 3632016"/>
              <a:gd name="connsiteY3" fmla="*/ 4141795 h 9317513"/>
              <a:gd name="connsiteX4" fmla="*/ 2585178 w 3632016"/>
              <a:gd name="connsiteY4" fmla="*/ 6284935 h 9317513"/>
              <a:gd name="connsiteX5" fmla="*/ 2585178 w 3632016"/>
              <a:gd name="connsiteY5" fmla="*/ 5629006 h 9317513"/>
              <a:gd name="connsiteX6" fmla="*/ 95803 w 3632016"/>
              <a:gd name="connsiteY6" fmla="*/ 8379345 h 9317513"/>
              <a:gd name="connsiteX7" fmla="*/ 0 w 3632016"/>
              <a:gd name="connsiteY7" fmla="*/ 0 h 9317513"/>
              <a:gd name="connsiteX0" fmla="*/ 0 w 3632016"/>
              <a:gd name="connsiteY0" fmla="*/ 0 h 8379345"/>
              <a:gd name="connsiteX1" fmla="*/ 2585178 w 3632016"/>
              <a:gd name="connsiteY1" fmla="*/ 2654584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632016"/>
              <a:gd name="connsiteY0" fmla="*/ 0 h 8379345"/>
              <a:gd name="connsiteX1" fmla="*/ 2585178 w 3632016"/>
              <a:gd name="connsiteY1" fmla="*/ 2654584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632016"/>
              <a:gd name="connsiteY0" fmla="*/ 0 h 8379345"/>
              <a:gd name="connsiteX1" fmla="*/ 2585178 w 3632016"/>
              <a:gd name="connsiteY1" fmla="*/ 2654584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632016"/>
              <a:gd name="connsiteY0" fmla="*/ 0 h 8379345"/>
              <a:gd name="connsiteX1" fmla="*/ 2585178 w 3632016"/>
              <a:gd name="connsiteY1" fmla="*/ 2654584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632016"/>
              <a:gd name="connsiteY0" fmla="*/ 0 h 8379345"/>
              <a:gd name="connsiteX1" fmla="*/ 2894936 w 3632016"/>
              <a:gd name="connsiteY1" fmla="*/ 3097389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585178 w 3632016"/>
              <a:gd name="connsiteY5" fmla="*/ 5629006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632016"/>
              <a:gd name="connsiteY0" fmla="*/ 0 h 8379345"/>
              <a:gd name="connsiteX1" fmla="*/ 2894936 w 3632016"/>
              <a:gd name="connsiteY1" fmla="*/ 3097389 h 8379345"/>
              <a:gd name="connsiteX2" fmla="*/ 2585178 w 3632016"/>
              <a:gd name="connsiteY2" fmla="*/ 1998655 h 8379345"/>
              <a:gd name="connsiteX3" fmla="*/ 3632016 w 3632016"/>
              <a:gd name="connsiteY3" fmla="*/ 4141795 h 8379345"/>
              <a:gd name="connsiteX4" fmla="*/ 2585178 w 3632016"/>
              <a:gd name="connsiteY4" fmla="*/ 6284935 h 8379345"/>
              <a:gd name="connsiteX5" fmla="*/ 2871109 w 3632016"/>
              <a:gd name="connsiteY5" fmla="*/ 5284603 h 8379345"/>
              <a:gd name="connsiteX6" fmla="*/ 95803 w 3632016"/>
              <a:gd name="connsiteY6" fmla="*/ 8379345 h 8379345"/>
              <a:gd name="connsiteX7" fmla="*/ 0 w 3632016"/>
              <a:gd name="connsiteY7" fmla="*/ 0 h 8379345"/>
              <a:gd name="connsiteX0" fmla="*/ 0 w 3555425"/>
              <a:gd name="connsiteY0" fmla="*/ 0 h 8379345"/>
              <a:gd name="connsiteX1" fmla="*/ 2894936 w 3555425"/>
              <a:gd name="connsiteY1" fmla="*/ 3097389 h 8379345"/>
              <a:gd name="connsiteX2" fmla="*/ 2585178 w 3555425"/>
              <a:gd name="connsiteY2" fmla="*/ 1998655 h 8379345"/>
              <a:gd name="connsiteX3" fmla="*/ 3555425 w 3555425"/>
              <a:gd name="connsiteY3" fmla="*/ 4314635 h 8379345"/>
              <a:gd name="connsiteX4" fmla="*/ 2585178 w 3555425"/>
              <a:gd name="connsiteY4" fmla="*/ 6284935 h 8379345"/>
              <a:gd name="connsiteX5" fmla="*/ 2871109 w 3555425"/>
              <a:gd name="connsiteY5" fmla="*/ 5284603 h 8379345"/>
              <a:gd name="connsiteX6" fmla="*/ 95803 w 3555425"/>
              <a:gd name="connsiteY6" fmla="*/ 8379345 h 8379345"/>
              <a:gd name="connsiteX7" fmla="*/ 0 w 3555425"/>
              <a:gd name="connsiteY7" fmla="*/ 0 h 8379345"/>
              <a:gd name="connsiteX0" fmla="*/ 0 w 3555425"/>
              <a:gd name="connsiteY0" fmla="*/ 0 h 8379345"/>
              <a:gd name="connsiteX1" fmla="*/ 2807646 w 3555425"/>
              <a:gd name="connsiteY1" fmla="*/ 3041478 h 8379345"/>
              <a:gd name="connsiteX2" fmla="*/ 2585178 w 3555425"/>
              <a:gd name="connsiteY2" fmla="*/ 1998655 h 8379345"/>
              <a:gd name="connsiteX3" fmla="*/ 3555425 w 3555425"/>
              <a:gd name="connsiteY3" fmla="*/ 4314635 h 8379345"/>
              <a:gd name="connsiteX4" fmla="*/ 2585178 w 3555425"/>
              <a:gd name="connsiteY4" fmla="*/ 6284935 h 8379345"/>
              <a:gd name="connsiteX5" fmla="*/ 2871109 w 3555425"/>
              <a:gd name="connsiteY5" fmla="*/ 5284603 h 8379345"/>
              <a:gd name="connsiteX6" fmla="*/ 95803 w 3555425"/>
              <a:gd name="connsiteY6" fmla="*/ 8379345 h 8379345"/>
              <a:gd name="connsiteX7" fmla="*/ 0 w 3555425"/>
              <a:gd name="connsiteY7" fmla="*/ 0 h 8379345"/>
              <a:gd name="connsiteX0" fmla="*/ 0 w 3555425"/>
              <a:gd name="connsiteY0" fmla="*/ 0 h 8379345"/>
              <a:gd name="connsiteX1" fmla="*/ 2807646 w 3555425"/>
              <a:gd name="connsiteY1" fmla="*/ 3041478 h 8379345"/>
              <a:gd name="connsiteX2" fmla="*/ 2585178 w 3555425"/>
              <a:gd name="connsiteY2" fmla="*/ 1998655 h 8379345"/>
              <a:gd name="connsiteX3" fmla="*/ 3555425 w 3555425"/>
              <a:gd name="connsiteY3" fmla="*/ 4314635 h 8379345"/>
              <a:gd name="connsiteX4" fmla="*/ 2585178 w 3555425"/>
              <a:gd name="connsiteY4" fmla="*/ 6284935 h 8379345"/>
              <a:gd name="connsiteX5" fmla="*/ 2790024 w 3555425"/>
              <a:gd name="connsiteY5" fmla="*/ 5240279 h 8379345"/>
              <a:gd name="connsiteX6" fmla="*/ 95803 w 3555425"/>
              <a:gd name="connsiteY6" fmla="*/ 8379345 h 8379345"/>
              <a:gd name="connsiteX7" fmla="*/ 0 w 3555425"/>
              <a:gd name="connsiteY7" fmla="*/ 0 h 8379345"/>
              <a:gd name="connsiteX0" fmla="*/ 0 w 3555425"/>
              <a:gd name="connsiteY0" fmla="*/ 0 h 8379345"/>
              <a:gd name="connsiteX1" fmla="*/ 2807646 w 3555425"/>
              <a:gd name="connsiteY1" fmla="*/ 3041478 h 8379345"/>
              <a:gd name="connsiteX2" fmla="*/ 2585178 w 3555425"/>
              <a:gd name="connsiteY2" fmla="*/ 1998655 h 8379345"/>
              <a:gd name="connsiteX3" fmla="*/ 3555425 w 3555425"/>
              <a:gd name="connsiteY3" fmla="*/ 4314635 h 8379345"/>
              <a:gd name="connsiteX4" fmla="*/ 2585178 w 3555425"/>
              <a:gd name="connsiteY4" fmla="*/ 6284935 h 8379345"/>
              <a:gd name="connsiteX5" fmla="*/ 2760923 w 3555425"/>
              <a:gd name="connsiteY5" fmla="*/ 5290941 h 8379345"/>
              <a:gd name="connsiteX6" fmla="*/ 95803 w 3555425"/>
              <a:gd name="connsiteY6" fmla="*/ 8379345 h 8379345"/>
              <a:gd name="connsiteX7" fmla="*/ 0 w 3555425"/>
              <a:gd name="connsiteY7" fmla="*/ 0 h 8379345"/>
              <a:gd name="connsiteX0" fmla="*/ 1050639 w 3459622"/>
              <a:gd name="connsiteY0" fmla="*/ 0 h 8974048"/>
              <a:gd name="connsiteX1" fmla="*/ 2711843 w 3459622"/>
              <a:gd name="connsiteY1" fmla="*/ 3636181 h 8974048"/>
              <a:gd name="connsiteX2" fmla="*/ 2489375 w 3459622"/>
              <a:gd name="connsiteY2" fmla="*/ 2593358 h 8974048"/>
              <a:gd name="connsiteX3" fmla="*/ 3459622 w 3459622"/>
              <a:gd name="connsiteY3" fmla="*/ 4909338 h 8974048"/>
              <a:gd name="connsiteX4" fmla="*/ 2489375 w 3459622"/>
              <a:gd name="connsiteY4" fmla="*/ 6879638 h 8974048"/>
              <a:gd name="connsiteX5" fmla="*/ 2665120 w 3459622"/>
              <a:gd name="connsiteY5" fmla="*/ 5885644 h 8974048"/>
              <a:gd name="connsiteX6" fmla="*/ 0 w 3459622"/>
              <a:gd name="connsiteY6" fmla="*/ 8974048 h 8974048"/>
              <a:gd name="connsiteX7" fmla="*/ 1050639 w 3459622"/>
              <a:gd name="connsiteY7" fmla="*/ 0 h 8974048"/>
              <a:gd name="connsiteX0" fmla="*/ 0 w 2408983"/>
              <a:gd name="connsiteY0" fmla="*/ 0 h 9338303"/>
              <a:gd name="connsiteX1" fmla="*/ 1661204 w 2408983"/>
              <a:gd name="connsiteY1" fmla="*/ 3636181 h 9338303"/>
              <a:gd name="connsiteX2" fmla="*/ 1438736 w 2408983"/>
              <a:gd name="connsiteY2" fmla="*/ 2593358 h 9338303"/>
              <a:gd name="connsiteX3" fmla="*/ 2408983 w 2408983"/>
              <a:gd name="connsiteY3" fmla="*/ 4909338 h 9338303"/>
              <a:gd name="connsiteX4" fmla="*/ 1438736 w 2408983"/>
              <a:gd name="connsiteY4" fmla="*/ 6879638 h 9338303"/>
              <a:gd name="connsiteX5" fmla="*/ 1614481 w 2408983"/>
              <a:gd name="connsiteY5" fmla="*/ 5885644 h 9338303"/>
              <a:gd name="connsiteX6" fmla="*/ 65750 w 2408983"/>
              <a:gd name="connsiteY6" fmla="*/ 9338303 h 9338303"/>
              <a:gd name="connsiteX7" fmla="*/ 0 w 2408983"/>
              <a:gd name="connsiteY7" fmla="*/ 0 h 9338303"/>
              <a:gd name="connsiteX0" fmla="*/ 0 w 2408983"/>
              <a:gd name="connsiteY0" fmla="*/ 0 h 9338303"/>
              <a:gd name="connsiteX1" fmla="*/ 1661204 w 2408983"/>
              <a:gd name="connsiteY1" fmla="*/ 3636181 h 9338303"/>
              <a:gd name="connsiteX2" fmla="*/ 1438736 w 2408983"/>
              <a:gd name="connsiteY2" fmla="*/ 2593358 h 9338303"/>
              <a:gd name="connsiteX3" fmla="*/ 2408983 w 2408983"/>
              <a:gd name="connsiteY3" fmla="*/ 4909338 h 9338303"/>
              <a:gd name="connsiteX4" fmla="*/ 1438736 w 2408983"/>
              <a:gd name="connsiteY4" fmla="*/ 6879638 h 9338303"/>
              <a:gd name="connsiteX5" fmla="*/ 1614481 w 2408983"/>
              <a:gd name="connsiteY5" fmla="*/ 5885644 h 9338303"/>
              <a:gd name="connsiteX6" fmla="*/ 65750 w 2408983"/>
              <a:gd name="connsiteY6" fmla="*/ 9338303 h 9338303"/>
              <a:gd name="connsiteX7" fmla="*/ 0 w 2408983"/>
              <a:gd name="connsiteY7" fmla="*/ 0 h 9338303"/>
              <a:gd name="connsiteX0" fmla="*/ 0 w 2408983"/>
              <a:gd name="connsiteY0" fmla="*/ 0 h 9338303"/>
              <a:gd name="connsiteX1" fmla="*/ 1661204 w 2408983"/>
              <a:gd name="connsiteY1" fmla="*/ 3636181 h 9338303"/>
              <a:gd name="connsiteX2" fmla="*/ 1438736 w 2408983"/>
              <a:gd name="connsiteY2" fmla="*/ 2593358 h 9338303"/>
              <a:gd name="connsiteX3" fmla="*/ 2408983 w 2408983"/>
              <a:gd name="connsiteY3" fmla="*/ 4909338 h 9338303"/>
              <a:gd name="connsiteX4" fmla="*/ 1438736 w 2408983"/>
              <a:gd name="connsiteY4" fmla="*/ 6879638 h 9338303"/>
              <a:gd name="connsiteX5" fmla="*/ 1614481 w 2408983"/>
              <a:gd name="connsiteY5" fmla="*/ 5885644 h 9338303"/>
              <a:gd name="connsiteX6" fmla="*/ 65750 w 2408983"/>
              <a:gd name="connsiteY6" fmla="*/ 9338303 h 9338303"/>
              <a:gd name="connsiteX7" fmla="*/ 0 w 2408983"/>
              <a:gd name="connsiteY7" fmla="*/ 0 h 9338303"/>
              <a:gd name="connsiteX0" fmla="*/ 0 w 2408983"/>
              <a:gd name="connsiteY0" fmla="*/ 0 h 9338303"/>
              <a:gd name="connsiteX1" fmla="*/ 1661204 w 2408983"/>
              <a:gd name="connsiteY1" fmla="*/ 3636181 h 9338303"/>
              <a:gd name="connsiteX2" fmla="*/ 1438736 w 2408983"/>
              <a:gd name="connsiteY2" fmla="*/ 2593358 h 9338303"/>
              <a:gd name="connsiteX3" fmla="*/ 2408983 w 2408983"/>
              <a:gd name="connsiteY3" fmla="*/ 4909338 h 9338303"/>
              <a:gd name="connsiteX4" fmla="*/ 1438736 w 2408983"/>
              <a:gd name="connsiteY4" fmla="*/ 6879638 h 9338303"/>
              <a:gd name="connsiteX5" fmla="*/ 1614481 w 2408983"/>
              <a:gd name="connsiteY5" fmla="*/ 5885644 h 9338303"/>
              <a:gd name="connsiteX6" fmla="*/ 65750 w 2408983"/>
              <a:gd name="connsiteY6" fmla="*/ 9338303 h 9338303"/>
              <a:gd name="connsiteX7" fmla="*/ 0 w 2408983"/>
              <a:gd name="connsiteY7" fmla="*/ 0 h 9338303"/>
              <a:gd name="connsiteX0" fmla="*/ 0 w 2399881"/>
              <a:gd name="connsiteY0" fmla="*/ 0 h 9338303"/>
              <a:gd name="connsiteX1" fmla="*/ 1661204 w 2399881"/>
              <a:gd name="connsiteY1" fmla="*/ 3636181 h 9338303"/>
              <a:gd name="connsiteX2" fmla="*/ 1438736 w 2399881"/>
              <a:gd name="connsiteY2" fmla="*/ 2593358 h 9338303"/>
              <a:gd name="connsiteX3" fmla="*/ 2399881 w 2399881"/>
              <a:gd name="connsiteY3" fmla="*/ 4771307 h 9338303"/>
              <a:gd name="connsiteX4" fmla="*/ 1438736 w 2399881"/>
              <a:gd name="connsiteY4" fmla="*/ 6879638 h 9338303"/>
              <a:gd name="connsiteX5" fmla="*/ 1614481 w 2399881"/>
              <a:gd name="connsiteY5" fmla="*/ 5885644 h 9338303"/>
              <a:gd name="connsiteX6" fmla="*/ 65750 w 2399881"/>
              <a:gd name="connsiteY6" fmla="*/ 9338303 h 9338303"/>
              <a:gd name="connsiteX7" fmla="*/ 0 w 2399881"/>
              <a:gd name="connsiteY7" fmla="*/ 0 h 9338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99881" h="9338303">
                <a:moveTo>
                  <a:pt x="0" y="0"/>
                </a:moveTo>
                <a:cubicBezTo>
                  <a:pt x="732297" y="2830006"/>
                  <a:pt x="1440198" y="3616854"/>
                  <a:pt x="1661204" y="3636181"/>
                </a:cubicBezTo>
                <a:lnTo>
                  <a:pt x="1438736" y="2593358"/>
                </a:lnTo>
                <a:lnTo>
                  <a:pt x="2399881" y="4771307"/>
                </a:lnTo>
                <a:lnTo>
                  <a:pt x="1438736" y="6879638"/>
                </a:lnTo>
                <a:lnTo>
                  <a:pt x="1614481" y="5885644"/>
                </a:lnTo>
                <a:cubicBezTo>
                  <a:pt x="1231126" y="6063806"/>
                  <a:pt x="575329" y="6762157"/>
                  <a:pt x="65750" y="9338303"/>
                </a:cubicBezTo>
                <a:cubicBezTo>
                  <a:pt x="65750" y="8346829"/>
                  <a:pt x="5404" y="1681731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3000">
                <a:schemeClr val="accent5">
                  <a:lumMod val="75000"/>
                  <a:alpha val="73000"/>
                </a:schemeClr>
              </a:gs>
            </a:gsLst>
            <a:lin ang="0" scaled="1"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 eaLnBrk="0" latinLnBrk="0" hangingPunct="0">
              <a:defRPr/>
            </a:pPr>
            <a:endParaRPr lang="ko-KR" altLang="en-US" sz="2000" dirty="0">
              <a:solidFill>
                <a:srgbClr val="FFFFFF"/>
              </a:solidFill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0776044F-C7BB-4B76-8A4C-06B88D975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대국민 교육 프로세스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154D3905-48C8-49B5-904B-1DA07DAFE8A5}"/>
              </a:ext>
            </a:extLst>
          </p:cNvPr>
          <p:cNvGrpSpPr/>
          <p:nvPr/>
        </p:nvGrpSpPr>
        <p:grpSpPr>
          <a:xfrm>
            <a:off x="3677053" y="3561347"/>
            <a:ext cx="10672955" cy="1700554"/>
            <a:chOff x="3962803" y="4150899"/>
            <a:chExt cx="10672955" cy="1700554"/>
          </a:xfrm>
        </p:grpSpPr>
        <p:cxnSp>
          <p:nvCxnSpPr>
            <p:cNvPr id="1039" name="연결선: 꺾임 1038">
              <a:extLst>
                <a:ext uri="{FF2B5EF4-FFF2-40B4-BE49-F238E27FC236}">
                  <a16:creationId xmlns:a16="http://schemas.microsoft.com/office/drawing/2014/main" id="{38ADA7E8-33CD-4A49-AD63-392E2EC29563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153086" y="2869935"/>
              <a:ext cx="791235" cy="5171801"/>
            </a:xfrm>
            <a:prstGeom prst="bentConnector2">
              <a:avLst/>
            </a:prstGeom>
            <a:ln w="38100" cap="rnd">
              <a:solidFill>
                <a:schemeClr val="bg2">
                  <a:lumMod val="50000"/>
                </a:schemeClr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연결선: 꺾임 81">
              <a:extLst>
                <a:ext uri="{FF2B5EF4-FFF2-40B4-BE49-F238E27FC236}">
                  <a16:creationId xmlns:a16="http://schemas.microsoft.com/office/drawing/2014/main" id="{92E8462D-F1B0-4303-8E24-A9E99A4D1B2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9134606" y="5060218"/>
              <a:ext cx="5501152" cy="791234"/>
            </a:xfrm>
            <a:prstGeom prst="bentConnector3">
              <a:avLst>
                <a:gd name="adj1" fmla="val 62"/>
              </a:avLst>
            </a:prstGeom>
            <a:ln w="38100" cap="rnd">
              <a:solidFill>
                <a:schemeClr val="bg2">
                  <a:lumMod val="50000"/>
                </a:schemeClr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화살표 연결선 64">
              <a:extLst>
                <a:ext uri="{FF2B5EF4-FFF2-40B4-BE49-F238E27FC236}">
                  <a16:creationId xmlns:a16="http://schemas.microsoft.com/office/drawing/2014/main" id="{5B2C0C8E-104B-450A-9EF6-7801771FB1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34604" y="4150899"/>
              <a:ext cx="0" cy="1397134"/>
            </a:xfrm>
            <a:prstGeom prst="straightConnector1">
              <a:avLst/>
            </a:prstGeom>
            <a:ln w="38100" cap="rnd">
              <a:solidFill>
                <a:schemeClr val="bg2">
                  <a:lumMod val="50000"/>
                </a:schemeClr>
              </a:solidFill>
              <a:prstDash val="sysDot"/>
              <a:headEnd type="none" w="med" len="me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EFDE561B-3E96-43B9-A52B-D915460634A8}"/>
              </a:ext>
            </a:extLst>
          </p:cNvPr>
          <p:cNvGrpSpPr/>
          <p:nvPr/>
        </p:nvGrpSpPr>
        <p:grpSpPr>
          <a:xfrm>
            <a:off x="1121468" y="4739136"/>
            <a:ext cx="15475858" cy="4587743"/>
            <a:chOff x="4230447" y="5415105"/>
            <a:chExt cx="12368358" cy="6377336"/>
          </a:xfrm>
        </p:grpSpPr>
        <p:sp>
          <p:nvSpPr>
            <p:cNvPr id="27" name="양쪽 모서리가 둥근 사각형 439">
              <a:extLst>
                <a:ext uri="{FF2B5EF4-FFF2-40B4-BE49-F238E27FC236}">
                  <a16:creationId xmlns:a16="http://schemas.microsoft.com/office/drawing/2014/main" id="{AE1AC112-9CE4-4BF4-8DBA-B2CD3E63B8EB}"/>
                </a:ext>
              </a:extLst>
            </p:cNvPr>
            <p:cNvSpPr/>
            <p:nvPr/>
          </p:nvSpPr>
          <p:spPr>
            <a:xfrm>
              <a:off x="4261969" y="5415105"/>
              <a:ext cx="3987613" cy="1271528"/>
            </a:xfrm>
            <a:prstGeom prst="round2SameRect">
              <a:avLst>
                <a:gd name="adj1" fmla="val 28174"/>
                <a:gd name="adj2" fmla="val 0"/>
              </a:avLst>
            </a:prstGeom>
            <a:gradFill>
              <a:gsLst>
                <a:gs pos="0">
                  <a:srgbClr val="53D5BF"/>
                </a:gs>
                <a:gs pos="100000">
                  <a:srgbClr val="258B78"/>
                </a:gs>
              </a:gsLst>
              <a:lin ang="5400000" scaled="0"/>
            </a:gradFill>
            <a:ln w="9525">
              <a:solidFill>
                <a:srgbClr val="258B7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28" name="양쪽 모서리가 둥근 사각형 440">
              <a:extLst>
                <a:ext uri="{FF2B5EF4-FFF2-40B4-BE49-F238E27FC236}">
                  <a16:creationId xmlns:a16="http://schemas.microsoft.com/office/drawing/2014/main" id="{BB74E34B-69D0-42BC-8E63-0D5D9F8D4E30}"/>
                </a:ext>
              </a:extLst>
            </p:cNvPr>
            <p:cNvSpPr/>
            <p:nvPr/>
          </p:nvSpPr>
          <p:spPr>
            <a:xfrm>
              <a:off x="4261969" y="5415105"/>
              <a:ext cx="3987613" cy="64093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FFF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02FA5E79-D2AE-4665-B568-3D8E2E36B9CF}"/>
                </a:ext>
              </a:extLst>
            </p:cNvPr>
            <p:cNvSpPr/>
            <p:nvPr/>
          </p:nvSpPr>
          <p:spPr>
            <a:xfrm>
              <a:off x="4564875" y="5444894"/>
              <a:ext cx="3382879" cy="18000"/>
            </a:xfrm>
            <a:prstGeom prst="rect">
              <a:avLst/>
            </a:prstGeom>
            <a:gradFill>
              <a:gsLst>
                <a:gs pos="49600">
                  <a:srgbClr val="FFFFFF"/>
                </a:gs>
                <a:gs pos="0">
                  <a:srgbClr val="333333">
                    <a:alpha val="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0" name="모서리가 둥근 직사각형 442">
              <a:extLst>
                <a:ext uri="{FF2B5EF4-FFF2-40B4-BE49-F238E27FC236}">
                  <a16:creationId xmlns:a16="http://schemas.microsoft.com/office/drawing/2014/main" id="{5224DB02-B826-4CAA-A535-470C459D2F6D}"/>
                </a:ext>
              </a:extLst>
            </p:cNvPr>
            <p:cNvSpPr/>
            <p:nvPr/>
          </p:nvSpPr>
          <p:spPr>
            <a:xfrm>
              <a:off x="4261969" y="6750635"/>
              <a:ext cx="3989017" cy="5041806"/>
            </a:xfrm>
            <a:prstGeom prst="roundRect">
              <a:avLst>
                <a:gd name="adj" fmla="val 2292"/>
              </a:avLst>
            </a:prstGeom>
            <a:gradFill>
              <a:gsLst>
                <a:gs pos="0">
                  <a:srgbClr val="F0F0F0"/>
                </a:gs>
                <a:gs pos="100000">
                  <a:srgbClr val="F8F8F8"/>
                </a:gs>
              </a:gsLst>
              <a:lin ang="5400000" scaled="0"/>
            </a:gradFill>
            <a:ln w="9525">
              <a:solidFill>
                <a:srgbClr val="969696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1" name="양쪽 모서리가 둥근 사각형 443">
              <a:extLst>
                <a:ext uri="{FF2B5EF4-FFF2-40B4-BE49-F238E27FC236}">
                  <a16:creationId xmlns:a16="http://schemas.microsoft.com/office/drawing/2014/main" id="{C52AB10F-657C-4A8B-85CE-DEF2A7D38958}"/>
                </a:ext>
              </a:extLst>
            </p:cNvPr>
            <p:cNvSpPr/>
            <p:nvPr/>
          </p:nvSpPr>
          <p:spPr>
            <a:xfrm>
              <a:off x="8462647" y="5415105"/>
              <a:ext cx="3987613" cy="1271528"/>
            </a:xfrm>
            <a:prstGeom prst="round2SameRect">
              <a:avLst>
                <a:gd name="adj1" fmla="val 28174"/>
                <a:gd name="adj2" fmla="val 0"/>
              </a:avLst>
            </a:prstGeom>
            <a:gradFill>
              <a:gsLst>
                <a:gs pos="0">
                  <a:srgbClr val="4CCAF2"/>
                </a:gs>
                <a:gs pos="100000">
                  <a:srgbClr val="2B93C7"/>
                </a:gs>
              </a:gsLst>
              <a:lin ang="5400000" scaled="0"/>
            </a:gradFill>
            <a:ln w="9525">
              <a:solidFill>
                <a:srgbClr val="2B93C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2" name="양쪽 모서리가 둥근 사각형 444">
              <a:extLst>
                <a:ext uri="{FF2B5EF4-FFF2-40B4-BE49-F238E27FC236}">
                  <a16:creationId xmlns:a16="http://schemas.microsoft.com/office/drawing/2014/main" id="{EEC4CEEA-056A-4BCF-BD5F-2E1BBE7AD4C9}"/>
                </a:ext>
              </a:extLst>
            </p:cNvPr>
            <p:cNvSpPr/>
            <p:nvPr/>
          </p:nvSpPr>
          <p:spPr>
            <a:xfrm>
              <a:off x="8462647" y="5415105"/>
              <a:ext cx="3987613" cy="64093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FFF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540F6A63-D24C-4348-AA70-B9BDE0ABEF3D}"/>
                </a:ext>
              </a:extLst>
            </p:cNvPr>
            <p:cNvSpPr/>
            <p:nvPr/>
          </p:nvSpPr>
          <p:spPr>
            <a:xfrm>
              <a:off x="8765553" y="5444894"/>
              <a:ext cx="3382879" cy="18000"/>
            </a:xfrm>
            <a:prstGeom prst="rect">
              <a:avLst/>
            </a:prstGeom>
            <a:gradFill>
              <a:gsLst>
                <a:gs pos="49600">
                  <a:srgbClr val="FFFFFF"/>
                </a:gs>
                <a:gs pos="0">
                  <a:srgbClr val="333333">
                    <a:alpha val="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4" name="모서리가 둥근 직사각형 446">
              <a:extLst>
                <a:ext uri="{FF2B5EF4-FFF2-40B4-BE49-F238E27FC236}">
                  <a16:creationId xmlns:a16="http://schemas.microsoft.com/office/drawing/2014/main" id="{F8A397BD-538B-47E2-90A5-888C9FDCE864}"/>
                </a:ext>
              </a:extLst>
            </p:cNvPr>
            <p:cNvSpPr/>
            <p:nvPr/>
          </p:nvSpPr>
          <p:spPr>
            <a:xfrm>
              <a:off x="8462647" y="6750634"/>
              <a:ext cx="3989017" cy="5041807"/>
            </a:xfrm>
            <a:prstGeom prst="roundRect">
              <a:avLst>
                <a:gd name="adj" fmla="val 2292"/>
              </a:avLst>
            </a:prstGeom>
            <a:gradFill>
              <a:gsLst>
                <a:gs pos="0">
                  <a:srgbClr val="F0F0F0"/>
                </a:gs>
                <a:gs pos="100000">
                  <a:srgbClr val="F8F8F8"/>
                </a:gs>
              </a:gsLst>
              <a:lin ang="5400000" scaled="0"/>
            </a:gradFill>
            <a:ln w="9525">
              <a:solidFill>
                <a:srgbClr val="969696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5" name="양쪽 모서리가 둥근 사각형 447">
              <a:extLst>
                <a:ext uri="{FF2B5EF4-FFF2-40B4-BE49-F238E27FC236}">
                  <a16:creationId xmlns:a16="http://schemas.microsoft.com/office/drawing/2014/main" id="{E66EB634-87A7-446F-B802-438A2783FE33}"/>
                </a:ext>
              </a:extLst>
            </p:cNvPr>
            <p:cNvSpPr/>
            <p:nvPr/>
          </p:nvSpPr>
          <p:spPr>
            <a:xfrm>
              <a:off x="12609788" y="5415105"/>
              <a:ext cx="3973093" cy="1271528"/>
            </a:xfrm>
            <a:prstGeom prst="round2SameRect">
              <a:avLst>
                <a:gd name="adj1" fmla="val 28174"/>
                <a:gd name="adj2" fmla="val 0"/>
              </a:avLst>
            </a:prstGeom>
            <a:gradFill>
              <a:gsLst>
                <a:gs pos="0">
                  <a:srgbClr val="7AA2FA"/>
                </a:gs>
                <a:gs pos="100000">
                  <a:srgbClr val="5D75DD"/>
                </a:gs>
              </a:gsLst>
              <a:lin ang="5400000" scaled="0"/>
            </a:gradFill>
            <a:ln w="9525">
              <a:solidFill>
                <a:srgbClr val="5D75D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6" name="양쪽 모서리가 둥근 사각형 448">
              <a:extLst>
                <a:ext uri="{FF2B5EF4-FFF2-40B4-BE49-F238E27FC236}">
                  <a16:creationId xmlns:a16="http://schemas.microsoft.com/office/drawing/2014/main" id="{1BF4A778-AD32-43AF-8B70-08E20B290DE8}"/>
                </a:ext>
              </a:extLst>
            </p:cNvPr>
            <p:cNvSpPr/>
            <p:nvPr/>
          </p:nvSpPr>
          <p:spPr>
            <a:xfrm>
              <a:off x="12609788" y="5415105"/>
              <a:ext cx="3987613" cy="64093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FFF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DC616A53-207F-484A-B586-B25FF2810B5A}"/>
                </a:ext>
              </a:extLst>
            </p:cNvPr>
            <p:cNvSpPr/>
            <p:nvPr/>
          </p:nvSpPr>
          <p:spPr>
            <a:xfrm>
              <a:off x="12904294" y="5444894"/>
              <a:ext cx="3382879" cy="18000"/>
            </a:xfrm>
            <a:prstGeom prst="rect">
              <a:avLst/>
            </a:prstGeom>
            <a:gradFill>
              <a:gsLst>
                <a:gs pos="49600">
                  <a:srgbClr val="FFFFFF"/>
                </a:gs>
                <a:gs pos="0">
                  <a:srgbClr val="333333">
                    <a:alpha val="0"/>
                  </a:srgbClr>
                </a:gs>
                <a:gs pos="100000">
                  <a:srgbClr val="5F5F5F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8" name="모서리가 둥근 직사각형 450">
              <a:extLst>
                <a:ext uri="{FF2B5EF4-FFF2-40B4-BE49-F238E27FC236}">
                  <a16:creationId xmlns:a16="http://schemas.microsoft.com/office/drawing/2014/main" id="{E6E0A30E-5283-4C76-BD95-65903EBFFEE5}"/>
                </a:ext>
              </a:extLst>
            </p:cNvPr>
            <p:cNvSpPr/>
            <p:nvPr/>
          </p:nvSpPr>
          <p:spPr>
            <a:xfrm>
              <a:off x="12609788" y="6750634"/>
              <a:ext cx="3989017" cy="5041807"/>
            </a:xfrm>
            <a:prstGeom prst="roundRect">
              <a:avLst>
                <a:gd name="adj" fmla="val 2292"/>
              </a:avLst>
            </a:prstGeom>
            <a:gradFill>
              <a:gsLst>
                <a:gs pos="0">
                  <a:srgbClr val="F0F0F0"/>
                </a:gs>
                <a:gs pos="100000">
                  <a:srgbClr val="F8F8F8"/>
                </a:gs>
              </a:gsLst>
              <a:lin ang="5400000" scaled="0"/>
            </a:gradFill>
            <a:ln w="9525">
              <a:solidFill>
                <a:srgbClr val="969696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Univers Condensed" panose="020B0506020202050204" pitchFamily="34" charset="0"/>
                <a:ea typeface="나눔고딕" panose="020D0604000000000000" pitchFamily="50" charset="-127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4C954A9-766F-4658-BB77-2571FB4D08EF}"/>
                </a:ext>
              </a:extLst>
            </p:cNvPr>
            <p:cNvSpPr txBox="1"/>
            <p:nvPr/>
          </p:nvSpPr>
          <p:spPr>
            <a:xfrm>
              <a:off x="4246683" y="7591440"/>
              <a:ext cx="4054221" cy="3850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lang="en-US" altLang="ko-KR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Univers Condensed" panose="020B0506020202050204" pitchFamily="34" charset="0"/>
                <a:ea typeface="나눔고딕 ExtraBold" panose="020D0904000000000000" pitchFamily="50" charset="-127"/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956CFAF-64D7-499E-8895-F1761DC06AD0}"/>
                </a:ext>
              </a:extLst>
            </p:cNvPr>
            <p:cNvSpPr txBox="1"/>
            <p:nvPr/>
          </p:nvSpPr>
          <p:spPr>
            <a:xfrm>
              <a:off x="8443879" y="7591440"/>
              <a:ext cx="4054221" cy="3850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lang="en-US" altLang="ko-KR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Univers Condensed" panose="020B0506020202050204" pitchFamily="34" charset="0"/>
                <a:ea typeface="나눔고딕 ExtraBold" panose="020D0904000000000000" pitchFamily="50" charset="-127"/>
                <a:cs typeface="Arial" pitchFamily="34" charset="0"/>
              </a:endParaRPr>
            </a:p>
          </p:txBody>
        </p:sp>
        <p:sp>
          <p:nvSpPr>
            <p:cNvPr id="41" name="Oval 52">
              <a:extLst>
                <a:ext uri="{FF2B5EF4-FFF2-40B4-BE49-F238E27FC236}">
                  <a16:creationId xmlns:a16="http://schemas.microsoft.com/office/drawing/2014/main" id="{43B77B73-6407-4F59-9347-83BD7E196CFD}"/>
                </a:ext>
              </a:extLst>
            </p:cNvPr>
            <p:cNvSpPr/>
            <p:nvPr/>
          </p:nvSpPr>
          <p:spPr>
            <a:xfrm>
              <a:off x="4230447" y="5522220"/>
              <a:ext cx="4019040" cy="108821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>
                <a:spcAft>
                  <a:spcPts val="384"/>
                </a:spcAft>
              </a:pPr>
              <a:r>
                <a:rPr lang="en-US" altLang="ko-KR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1</a:t>
              </a:r>
              <a:r>
                <a:rPr lang="ko-KR" altLang="en-US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단계 </a:t>
              </a:r>
              <a:r>
                <a:rPr lang="en-US" altLang="ko-KR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: 3</a:t>
              </a:r>
              <a:r>
                <a:rPr lang="ko-KR" altLang="en-US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만</a:t>
              </a:r>
              <a:endParaRPr lang="en-US" altLang="ko-KR" sz="4400" b="1" spc="-300" dirty="0">
                <a:effectLst>
                  <a:outerShdw blurRad="127000" dir="2700000" algn="tl">
                    <a:srgbClr val="000000">
                      <a:alpha val="80000"/>
                    </a:srgbClr>
                  </a:outerShd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endParaRPr>
            </a:p>
          </p:txBody>
        </p:sp>
        <p:sp>
          <p:nvSpPr>
            <p:cNvPr id="42" name="Oval 60">
              <a:extLst>
                <a:ext uri="{FF2B5EF4-FFF2-40B4-BE49-F238E27FC236}">
                  <a16:creationId xmlns:a16="http://schemas.microsoft.com/office/drawing/2014/main" id="{1D410420-6025-4A4F-936F-55DD3C1B04E6}"/>
                </a:ext>
              </a:extLst>
            </p:cNvPr>
            <p:cNvSpPr/>
            <p:nvPr/>
          </p:nvSpPr>
          <p:spPr>
            <a:xfrm>
              <a:off x="8462647" y="5522220"/>
              <a:ext cx="3987613" cy="108821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>
                <a:spcAft>
                  <a:spcPts val="384"/>
                </a:spcAft>
              </a:pPr>
              <a:r>
                <a:rPr lang="en-US" altLang="ko-KR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2</a:t>
              </a:r>
              <a:r>
                <a:rPr lang="ko-KR" altLang="en-US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단계 </a:t>
              </a:r>
              <a:r>
                <a:rPr lang="en-US" altLang="ko-KR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: 8</a:t>
              </a:r>
              <a:r>
                <a:rPr lang="ko-KR" altLang="en-US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만</a:t>
              </a:r>
              <a:endParaRPr lang="en-US" altLang="ko-KR" sz="4400" b="1" spc="-300" dirty="0">
                <a:effectLst>
                  <a:outerShdw blurRad="127000" dir="2700000" algn="tl">
                    <a:srgbClr val="000000">
                      <a:alpha val="80000"/>
                    </a:srgbClr>
                  </a:outerShd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endParaRPr>
            </a:p>
          </p:txBody>
        </p:sp>
        <p:sp>
          <p:nvSpPr>
            <p:cNvPr id="43" name="Oval 61">
              <a:extLst>
                <a:ext uri="{FF2B5EF4-FFF2-40B4-BE49-F238E27FC236}">
                  <a16:creationId xmlns:a16="http://schemas.microsoft.com/office/drawing/2014/main" id="{B12B8D5A-16A8-496C-BC44-5B0C6D873488}"/>
                </a:ext>
              </a:extLst>
            </p:cNvPr>
            <p:cNvSpPr/>
            <p:nvPr/>
          </p:nvSpPr>
          <p:spPr>
            <a:xfrm>
              <a:off x="12609788" y="5522220"/>
              <a:ext cx="3987613" cy="108821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>
                <a:spcAft>
                  <a:spcPts val="384"/>
                </a:spcAft>
              </a:pPr>
              <a:r>
                <a:rPr lang="en-US" altLang="ko-KR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3</a:t>
              </a:r>
              <a:r>
                <a:rPr lang="ko-KR" altLang="en-US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단계 </a:t>
              </a:r>
              <a:r>
                <a:rPr lang="en-US" altLang="ko-KR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:10</a:t>
              </a:r>
              <a:r>
                <a:rPr lang="ko-KR" altLang="en-US" sz="4400" b="1" spc="-300" dirty="0">
                  <a:effectLst>
                    <a:outerShdw blurRad="127000" dir="2700000" algn="tl">
                      <a:srgbClr val="000000">
                        <a:alpha val="80000"/>
                      </a:srgbClr>
                    </a:outerShdw>
                  </a:effectLst>
                  <a:latin typeface="나눔고딕OTF ExtraBold" panose="020D0904000000000000" pitchFamily="34" charset="-127"/>
                  <a:ea typeface="나눔고딕OTF ExtraBold" panose="020D0904000000000000" pitchFamily="34" charset="-127"/>
                </a:rPr>
                <a:t>만 </a:t>
              </a:r>
              <a:endParaRPr lang="en-US" altLang="ko-KR" sz="4400" b="1" spc="-300" dirty="0">
                <a:effectLst>
                  <a:outerShdw blurRad="127000" dir="2700000" algn="tl">
                    <a:srgbClr val="000000">
                      <a:alpha val="80000"/>
                    </a:srgbClr>
                  </a:outerShdw>
                </a:effectLst>
                <a:latin typeface="나눔고딕OTF ExtraBold" panose="020D0904000000000000" pitchFamily="34" charset="-127"/>
                <a:ea typeface="나눔고딕OTF ExtraBold" panose="020D0904000000000000" pitchFamily="34" charset="-127"/>
              </a:endParaRPr>
            </a:p>
          </p:txBody>
        </p:sp>
      </p:grpSp>
      <p:sp>
        <p:nvSpPr>
          <p:cNvPr id="114" name="직사각형 113">
            <a:extLst>
              <a:ext uri="{FF2B5EF4-FFF2-40B4-BE49-F238E27FC236}">
                <a16:creationId xmlns:a16="http://schemas.microsoft.com/office/drawing/2014/main" id="{EE4F17F0-BB1D-4F9C-907B-39A45EBD8522}"/>
              </a:ext>
            </a:extLst>
          </p:cNvPr>
          <p:cNvSpPr/>
          <p:nvPr/>
        </p:nvSpPr>
        <p:spPr>
          <a:xfrm>
            <a:off x="1355519" y="8352245"/>
            <a:ext cx="4417215" cy="50700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77800" indent="-177800" 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230</a:t>
            </a:r>
            <a:r>
              <a:rPr lang="ko-KR" altLang="en-US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개 교회 </a:t>
            </a:r>
            <a:r>
              <a:rPr lang="en-US" altLang="ko-KR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</a:t>
            </a:r>
            <a:r>
              <a:rPr lang="ko-KR" altLang="en-US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한민족 선민 식구 교육</a:t>
            </a:r>
            <a:endParaRPr lang="en-US" altLang="ko-KR" sz="2000" spc="-150" dirty="0">
              <a:solidFill>
                <a:srgbClr val="FF0000"/>
              </a:solidFill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  <a:p>
            <a:pPr marL="177800" indent="-177800" 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spc="-150" dirty="0" err="1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황보국</a:t>
            </a:r>
            <a:r>
              <a:rPr lang="ko-KR" altLang="en-US" sz="2000" spc="-15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협회장 </a:t>
            </a:r>
            <a:r>
              <a:rPr lang="en-US" altLang="ko-KR" sz="2000" spc="-15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12.15 </a:t>
            </a:r>
            <a:r>
              <a:rPr lang="ko-KR" altLang="en-US" sz="2000" spc="-15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교육</a:t>
            </a:r>
            <a:endParaRPr lang="en-US" altLang="ko-KR" sz="2000" spc="-150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  <a:p>
            <a:pPr algn="ctr">
              <a:lnSpc>
                <a:spcPct val="120000"/>
              </a:lnSpc>
            </a:pPr>
            <a:endParaRPr lang="ko-KR" altLang="en-US" sz="2000" spc="-150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115" name="직사각형 114">
            <a:extLst>
              <a:ext uri="{FF2B5EF4-FFF2-40B4-BE49-F238E27FC236}">
                <a16:creationId xmlns:a16="http://schemas.microsoft.com/office/drawing/2014/main" id="{4B1234BD-A654-4439-9D92-6C7F74BE43CC}"/>
              </a:ext>
            </a:extLst>
          </p:cNvPr>
          <p:cNvSpPr/>
          <p:nvPr/>
        </p:nvSpPr>
        <p:spPr>
          <a:xfrm>
            <a:off x="6393508" y="8426786"/>
            <a:ext cx="4896069" cy="79123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77800" indent="-177800" 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UPF</a:t>
            </a:r>
            <a:r>
              <a:rPr lang="ko-KR" altLang="en-US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와 가정연합 </a:t>
            </a:r>
            <a:r>
              <a:rPr lang="ko-KR" altLang="en-US" sz="2000" spc="-150" dirty="0" err="1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중심한</a:t>
            </a:r>
            <a:r>
              <a:rPr lang="ko-KR" altLang="en-US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</a:t>
            </a:r>
            <a:r>
              <a:rPr lang="en-US" altLang="ko-KR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225</a:t>
            </a:r>
            <a:r>
              <a:rPr lang="ko-KR" altLang="en-US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개 </a:t>
            </a:r>
            <a:r>
              <a:rPr lang="ko-KR" altLang="en-US" sz="2000" spc="-150" dirty="0" err="1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시군구</a:t>
            </a:r>
            <a:r>
              <a:rPr lang="ko-KR" altLang="en-US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교육</a:t>
            </a:r>
            <a:endParaRPr lang="en-US" altLang="ko-KR" sz="2000" spc="-150" dirty="0">
              <a:solidFill>
                <a:srgbClr val="FF0000"/>
              </a:solidFill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  <a:p>
            <a:pPr marL="177800" indent="-177800" 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2000" spc="-15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통일준비국민위원 특별연수 교육 </a:t>
            </a:r>
          </a:p>
        </p:txBody>
      </p:sp>
      <p:sp>
        <p:nvSpPr>
          <p:cNvPr id="116" name="직사각형 115">
            <a:extLst>
              <a:ext uri="{FF2B5EF4-FFF2-40B4-BE49-F238E27FC236}">
                <a16:creationId xmlns:a16="http://schemas.microsoft.com/office/drawing/2014/main" id="{EFFCE37C-7B82-4179-B73C-2955B133B248}"/>
              </a:ext>
            </a:extLst>
          </p:cNvPr>
          <p:cNvSpPr/>
          <p:nvPr/>
        </p:nvSpPr>
        <p:spPr>
          <a:xfrm>
            <a:off x="11785016" y="8605747"/>
            <a:ext cx="4417215" cy="25936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177800" indent="-177800" 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3000 </a:t>
            </a:r>
            <a:r>
              <a:rPr lang="ko-KR" altLang="en-US" sz="2000" spc="-150" dirty="0" err="1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신종메</a:t>
            </a:r>
            <a:r>
              <a:rPr lang="ko-KR" altLang="en-US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중심한</a:t>
            </a:r>
            <a:r>
              <a:rPr lang="ko-KR" altLang="en-US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읍면동</a:t>
            </a:r>
            <a:r>
              <a:rPr lang="ko-KR" altLang="en-US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대국민 교육</a:t>
            </a:r>
            <a:r>
              <a:rPr lang="en-US" altLang="ko-KR" sz="2000" spc="-150" dirty="0">
                <a:solidFill>
                  <a:srgbClr val="FF0000"/>
                </a:solidFill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</a:t>
            </a:r>
          </a:p>
        </p:txBody>
      </p:sp>
      <p:sp>
        <p:nvSpPr>
          <p:cNvPr id="45" name="모서리가 둥근 직사각형 5">
            <a:extLst>
              <a:ext uri="{FF2B5EF4-FFF2-40B4-BE49-F238E27FC236}">
                <a16:creationId xmlns:a16="http://schemas.microsoft.com/office/drawing/2014/main" id="{06617758-32BD-48DE-89B3-6D8E57634685}"/>
              </a:ext>
            </a:extLst>
          </p:cNvPr>
          <p:cNvSpPr/>
          <p:nvPr/>
        </p:nvSpPr>
        <p:spPr>
          <a:xfrm>
            <a:off x="3985619" y="1482355"/>
            <a:ext cx="9726470" cy="14766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BAE4"/>
              </a:gs>
              <a:gs pos="100000">
                <a:srgbClr val="2B65AB"/>
              </a:gs>
            </a:gsLst>
            <a:lin ang="5400000" scaled="0"/>
          </a:gradFill>
          <a:ln w="9525">
            <a:solidFill>
              <a:srgbClr val="285C9C"/>
            </a:solidFill>
          </a:ln>
          <a:effectLst>
            <a:outerShdw blurRad="635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extrusionH="152400" prstMaterial="metal">
            <a:bevelT h="50800"/>
            <a:bevelB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Univers Condensed" panose="020B0506020202050204" pitchFamily="34" charset="0"/>
              <a:ea typeface="나눔고딕" panose="020D0604000000000000" pitchFamily="50" charset="-127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9107AAF3-ACD8-4B5B-8640-887D0C186383}"/>
              </a:ext>
            </a:extLst>
          </p:cNvPr>
          <p:cNvSpPr/>
          <p:nvPr/>
        </p:nvSpPr>
        <p:spPr>
          <a:xfrm>
            <a:off x="3831929" y="1813133"/>
            <a:ext cx="10159608" cy="791142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/>
            <a:r>
              <a:rPr lang="ko-KR" altLang="en-US" sz="4000" b="1" spc="-299" dirty="0">
                <a:solidFill>
                  <a:schemeClr val="bg1"/>
                </a:solidFill>
                <a:effectLst>
                  <a:outerShdw blurRad="127000" algn="ctr" rotWithShape="0">
                    <a:prstClr val="black">
                      <a:alpha val="80000"/>
                    </a:prstClr>
                  </a:outerShdw>
                </a:effectLst>
                <a:latin typeface="a드림고딕6" panose="02020600000000000000" pitchFamily="18" charset="-127"/>
                <a:ea typeface="a드림고딕6" panose="02020600000000000000" pitchFamily="18" charset="-127"/>
              </a:rPr>
              <a:t>신통일한국 안착 완성 기대 조성 </a:t>
            </a:r>
            <a:endParaRPr lang="en-US" altLang="ko-KR" sz="4000" b="1" spc="-299" dirty="0">
              <a:solidFill>
                <a:schemeClr val="bg1"/>
              </a:solidFill>
              <a:effectLst>
                <a:outerShdw blurRad="127000" algn="ctr" rotWithShape="0">
                  <a:prstClr val="black">
                    <a:alpha val="80000"/>
                  </a:prstClr>
                </a:outerShdw>
              </a:effectLst>
              <a:latin typeface="a드림고딕6" panose="02020600000000000000" pitchFamily="18" charset="-127"/>
              <a:ea typeface="a드림고딕6" panose="02020600000000000000" pitchFamily="18" charset="-127"/>
            </a:endParaRPr>
          </a:p>
          <a:p>
            <a:pPr algn="ctr"/>
            <a:r>
              <a:rPr lang="ko-KR" altLang="en-US" sz="4000" b="1" spc="-299" dirty="0" err="1">
                <a:solidFill>
                  <a:schemeClr val="bg1"/>
                </a:solidFill>
                <a:effectLst>
                  <a:outerShdw blurRad="127000" algn="ctr" rotWithShape="0">
                    <a:prstClr val="black">
                      <a:alpha val="80000"/>
                    </a:prstClr>
                  </a:outerShdw>
                </a:effectLst>
                <a:latin typeface="a드림고딕6" panose="02020600000000000000" pitchFamily="18" charset="-127"/>
                <a:ea typeface="a드림고딕6" panose="02020600000000000000" pitchFamily="18" charset="-127"/>
              </a:rPr>
              <a:t>천원궁</a:t>
            </a:r>
            <a:r>
              <a:rPr lang="ko-KR" altLang="en-US" sz="4000" b="1" spc="-299" dirty="0">
                <a:solidFill>
                  <a:schemeClr val="bg1"/>
                </a:solidFill>
                <a:effectLst>
                  <a:outerShdw blurRad="127000" algn="ctr" rotWithShape="0">
                    <a:prstClr val="black">
                      <a:alpha val="80000"/>
                    </a:prstClr>
                  </a:outerShdw>
                </a:effectLst>
                <a:latin typeface="a드림고딕6" panose="02020600000000000000" pitchFamily="18" charset="-127"/>
                <a:ea typeface="a드림고딕6" panose="02020600000000000000" pitchFamily="18" charset="-127"/>
              </a:rPr>
              <a:t> 천일성전 입궁 승리 기대 조성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6C137D7-C163-4086-99C0-FD329AAED9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" t="15552" r="1091" b="4553"/>
          <a:stretch/>
        </p:blipFill>
        <p:spPr bwMode="auto">
          <a:xfrm>
            <a:off x="1102067" y="5630830"/>
            <a:ext cx="5056100" cy="269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2A7A6B4-1F7E-40BF-A7A4-D1D21E820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8307" y="5659262"/>
            <a:ext cx="4987264" cy="272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93D1F74-E819-47D6-97A3-AE5234A875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3008" y="5648112"/>
            <a:ext cx="5006952" cy="27326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E9694D-FC33-4B3D-A903-415136FD9A34}"/>
              </a:ext>
            </a:extLst>
          </p:cNvPr>
          <p:cNvSpPr txBox="1"/>
          <p:nvPr/>
        </p:nvSpPr>
        <p:spPr>
          <a:xfrm>
            <a:off x="4596118" y="2665773"/>
            <a:ext cx="775015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500" b="1" i="1" dirty="0">
                <a:solidFill>
                  <a:srgbClr val="204E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목각파임B" panose="02030600000101010101" pitchFamily="18" charset="-127"/>
                <a:ea typeface="HY목각파임B" panose="02030600000101010101" pitchFamily="18" charset="-127"/>
              </a:rPr>
              <a:t>21</a:t>
            </a:r>
            <a:r>
              <a:rPr lang="ko-KR" altLang="en-US" sz="12500" b="1" i="1" dirty="0">
                <a:solidFill>
                  <a:srgbClr val="204E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목각파임B" panose="02030600000101010101" pitchFamily="18" charset="-127"/>
                <a:ea typeface="HY목각파임B" panose="02030600000101010101" pitchFamily="18" charset="-127"/>
              </a:rPr>
              <a:t>만</a:t>
            </a:r>
          </a:p>
        </p:txBody>
      </p:sp>
    </p:spTree>
    <p:extLst>
      <p:ext uri="{BB962C8B-B14F-4D97-AF65-F5344CB8AC3E}">
        <p14:creationId xmlns:p14="http://schemas.microsoft.com/office/powerpoint/2010/main" val="250920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래픽 2">
            <a:extLst>
              <a:ext uri="{FF2B5EF4-FFF2-40B4-BE49-F238E27FC236}">
                <a16:creationId xmlns:a16="http://schemas.microsoft.com/office/drawing/2014/main" id="{DCBFFC94-39D1-4084-A457-D78F74AB0A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5493" y="313695"/>
            <a:ext cx="13500125" cy="6084774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6F293045-3D7D-4037-B926-8E9421554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57361"/>
            <a:ext cx="15143559" cy="593826"/>
          </a:xfrm>
        </p:spPr>
        <p:txBody>
          <a:bodyPr/>
          <a:lstStyle/>
          <a:p>
            <a:r>
              <a:rPr lang="ko-KR" altLang="en-US" dirty="0"/>
              <a:t>주요 프로그램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98532B5-975D-422A-AD91-79B4AE149C76}"/>
              </a:ext>
            </a:extLst>
          </p:cNvPr>
          <p:cNvGrpSpPr/>
          <p:nvPr/>
        </p:nvGrpSpPr>
        <p:grpSpPr>
          <a:xfrm>
            <a:off x="813681" y="2661001"/>
            <a:ext cx="16106566" cy="3191058"/>
            <a:chOff x="241122" y="2921619"/>
            <a:chExt cx="17744972" cy="3191058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2280F821-8512-4098-983B-4EF758AC63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1122" y="2921619"/>
              <a:ext cx="5672992" cy="3191058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4EA41203-E381-497F-A413-69550D23D2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6364" t="4458" b="10390"/>
            <a:stretch/>
          </p:blipFill>
          <p:spPr>
            <a:xfrm>
              <a:off x="6262780" y="2921619"/>
              <a:ext cx="5672992" cy="3191058"/>
            </a:xfrm>
            <a:prstGeom prst="rect">
              <a:avLst/>
            </a:prstGeom>
          </p:spPr>
        </p:pic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E96F78E6-2DAE-48B2-8CAE-BF1E2787D36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84" b="8997"/>
            <a:stretch/>
          </p:blipFill>
          <p:spPr bwMode="auto">
            <a:xfrm>
              <a:off x="12284438" y="2921619"/>
              <a:ext cx="5701656" cy="3191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직사각형 7">
            <a:extLst>
              <a:ext uri="{FF2B5EF4-FFF2-40B4-BE49-F238E27FC236}">
                <a16:creationId xmlns:a16="http://schemas.microsoft.com/office/drawing/2014/main" id="{BD296224-3768-4D99-B60D-B4A178E169E8}"/>
              </a:ext>
            </a:extLst>
          </p:cNvPr>
          <p:cNvSpPr/>
          <p:nvPr/>
        </p:nvSpPr>
        <p:spPr>
          <a:xfrm>
            <a:off x="800671" y="5852059"/>
            <a:ext cx="5175219" cy="5041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ko-KR" altLang="en-US" sz="2688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주제강연</a:t>
            </a:r>
            <a:endParaRPr lang="en-US" altLang="ko-KR" sz="2688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BC3E94A8-B654-40E4-A120-9B0348A83830}"/>
              </a:ext>
            </a:extLst>
          </p:cNvPr>
          <p:cNvSpPr/>
          <p:nvPr/>
        </p:nvSpPr>
        <p:spPr>
          <a:xfrm>
            <a:off x="6279355" y="5852059"/>
            <a:ext cx="5175219" cy="5041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ko-KR" altLang="en-US" sz="2688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사회 </a:t>
            </a:r>
            <a:r>
              <a:rPr lang="ko-KR" altLang="en-US" sz="2688" dirty="0" err="1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정재계</a:t>
            </a:r>
            <a:r>
              <a:rPr lang="ko-KR" altLang="en-US" sz="2688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지도자 축사</a:t>
            </a:r>
            <a:endParaRPr lang="en-US" altLang="ko-KR" sz="2688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3F02F82-A5FB-4A6B-922F-CA67A6A53FA9}"/>
              </a:ext>
            </a:extLst>
          </p:cNvPr>
          <p:cNvSpPr/>
          <p:nvPr/>
        </p:nvSpPr>
        <p:spPr>
          <a:xfrm>
            <a:off x="11745028" y="5863210"/>
            <a:ext cx="5175219" cy="5041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ko-KR" altLang="en-US" sz="2688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효정문화공연</a:t>
            </a:r>
            <a:endParaRPr lang="en-US" altLang="ko-KR" sz="2688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A4CEB74-3A23-4216-BC1D-ABA7C604BF5F}"/>
              </a:ext>
            </a:extLst>
          </p:cNvPr>
          <p:cNvSpPr/>
          <p:nvPr/>
        </p:nvSpPr>
        <p:spPr>
          <a:xfrm>
            <a:off x="787663" y="6367346"/>
            <a:ext cx="5175219" cy="11708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1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차 </a:t>
            </a: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: </a:t>
            </a:r>
            <a:r>
              <a:rPr lang="ko-KR" altLang="en-US" sz="2000" dirty="0" err="1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황보국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협회장</a:t>
            </a:r>
            <a:endParaRPr lang="en-US" altLang="ko-KR" sz="2000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ko-KR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2</a:t>
            </a:r>
            <a:r>
              <a:rPr lang="ko-KR" altLang="en-US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차 </a:t>
            </a:r>
            <a:r>
              <a:rPr lang="en-US" altLang="ko-KR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: </a:t>
            </a:r>
            <a:r>
              <a:rPr lang="ko-KR" altLang="en-US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가정연합 목회자</a:t>
            </a:r>
            <a:r>
              <a:rPr lang="en-US" altLang="ko-KR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,</a:t>
            </a:r>
            <a:r>
              <a:rPr lang="ko-KR" altLang="en-US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</a:t>
            </a:r>
            <a:r>
              <a:rPr lang="en-US" altLang="ko-KR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UPF</a:t>
            </a:r>
            <a:r>
              <a:rPr lang="ko-KR" altLang="en-US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강사</a:t>
            </a:r>
            <a:r>
              <a:rPr lang="en-US" altLang="ko-KR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, </a:t>
            </a:r>
            <a:r>
              <a:rPr lang="ko-KR" altLang="en-US" sz="189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청년교회장</a:t>
            </a:r>
            <a:endParaRPr lang="en-US" altLang="ko-KR" sz="1890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3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차 </a:t>
            </a: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: </a:t>
            </a:r>
            <a:r>
              <a:rPr lang="ko-KR" altLang="en-US" sz="2000" dirty="0" err="1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신종족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메시아</a:t>
            </a:r>
            <a:endParaRPr lang="en-US" altLang="ko-KR" sz="2000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1D579A1C-C6BA-4558-BC90-56D9DD90C072}"/>
              </a:ext>
            </a:extLst>
          </p:cNvPr>
          <p:cNvSpPr/>
          <p:nvPr/>
        </p:nvSpPr>
        <p:spPr>
          <a:xfrm>
            <a:off x="6272850" y="6367346"/>
            <a:ext cx="5175219" cy="11708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1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차 </a:t>
            </a: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: 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교회</a:t>
            </a:r>
            <a:endParaRPr lang="en-US" altLang="ko-KR" sz="2000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2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차 </a:t>
            </a: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: </a:t>
            </a:r>
            <a:r>
              <a:rPr lang="ko-KR" altLang="en-US" sz="2000" dirty="0" err="1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시군구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단위 지도자</a:t>
            </a:r>
            <a:endParaRPr lang="en-US" altLang="ko-KR" sz="2000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3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차 </a:t>
            </a:r>
            <a:r>
              <a:rPr lang="en-US" altLang="ko-KR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: </a:t>
            </a:r>
            <a:r>
              <a:rPr lang="ko-KR" altLang="en-US" sz="2000" dirty="0" err="1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읍면동</a:t>
            </a: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 지도자</a:t>
            </a:r>
            <a:endParaRPr lang="en-US" altLang="ko-KR" sz="2000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D4926515-4F28-4A4E-AEC5-5666F50BEE4D}"/>
              </a:ext>
            </a:extLst>
          </p:cNvPr>
          <p:cNvSpPr/>
          <p:nvPr/>
        </p:nvSpPr>
        <p:spPr>
          <a:xfrm>
            <a:off x="11745027" y="6378497"/>
            <a:ext cx="5175219" cy="11708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나눔고딕OTF ExtraBold" panose="020D0904000000000000" pitchFamily="34" charset="-127"/>
                <a:ea typeface="나눔고딕OTF ExtraBold" panose="020D0904000000000000" pitchFamily="34" charset="-127"/>
              </a:rPr>
              <a:t>지역 기반 문화공연팀 섭외</a:t>
            </a:r>
            <a:endParaRPr lang="en-US" altLang="ko-KR" sz="2000" dirty="0">
              <a:latin typeface="나눔고딕OTF ExtraBold" panose="020D0904000000000000" pitchFamily="34" charset="-127"/>
              <a:ea typeface="나눔고딕OTF ExtraBold" panose="020D0904000000000000" pitchFamily="34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991AEC3-C67B-4673-A143-88C51EBD01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3681" y="2661001"/>
            <a:ext cx="5175219" cy="31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61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래픽 2">
            <a:extLst>
              <a:ext uri="{FF2B5EF4-FFF2-40B4-BE49-F238E27FC236}">
                <a16:creationId xmlns:a16="http://schemas.microsoft.com/office/drawing/2014/main" id="{DCBFFC94-39D1-4084-A457-D78F74AB0A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5493" y="313695"/>
            <a:ext cx="13500125" cy="6084774"/>
          </a:xfrm>
          <a:prstGeom prst="rect">
            <a:avLst/>
          </a:prstGeom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6F293045-3D7D-4037-B926-8E9421554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681" y="257361"/>
            <a:ext cx="15143559" cy="593826"/>
          </a:xfrm>
        </p:spPr>
        <p:txBody>
          <a:bodyPr/>
          <a:lstStyle/>
          <a:p>
            <a:r>
              <a:rPr lang="ko-KR" altLang="en-US" dirty="0"/>
              <a:t>대국민</a:t>
            </a:r>
            <a:r>
              <a:rPr lang="en-US" altLang="ko-KR" dirty="0"/>
              <a:t>(</a:t>
            </a:r>
            <a:r>
              <a:rPr lang="ko-KR" altLang="en-US" dirty="0"/>
              <a:t>시</a:t>
            </a:r>
            <a:r>
              <a:rPr lang="en-US" altLang="ko-KR" dirty="0"/>
              <a:t>•</a:t>
            </a:r>
            <a:r>
              <a:rPr lang="ko-KR" altLang="en-US" dirty="0"/>
              <a:t>군</a:t>
            </a:r>
            <a:r>
              <a:rPr lang="en-US" altLang="ko-KR" dirty="0"/>
              <a:t>•</a:t>
            </a:r>
            <a:r>
              <a:rPr lang="ko-KR" altLang="en-US" dirty="0"/>
              <a:t>구</a:t>
            </a:r>
            <a:r>
              <a:rPr lang="en-US" altLang="ko-KR" dirty="0"/>
              <a:t>) </a:t>
            </a:r>
            <a:r>
              <a:rPr lang="ko-KR" altLang="en-US" dirty="0"/>
              <a:t>교육 주요 </a:t>
            </a:r>
            <a:r>
              <a:rPr lang="ko-KR" altLang="en-US" dirty="0" err="1"/>
              <a:t>식순안</a:t>
            </a:r>
            <a:endParaRPr lang="ko-KR" altLang="en-US" dirty="0"/>
          </a:p>
        </p:txBody>
      </p:sp>
      <p:graphicFrame>
        <p:nvGraphicFramePr>
          <p:cNvPr id="2" name="표 5">
            <a:extLst>
              <a:ext uri="{FF2B5EF4-FFF2-40B4-BE49-F238E27FC236}">
                <a16:creationId xmlns:a16="http://schemas.microsoft.com/office/drawing/2014/main" id="{C1DC142B-E412-461F-9B79-BB2548150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14747"/>
              </p:ext>
            </p:extLst>
          </p:nvPr>
        </p:nvGraphicFramePr>
        <p:xfrm>
          <a:off x="1410255" y="1691696"/>
          <a:ext cx="14737240" cy="729711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63872">
                  <a:extLst>
                    <a:ext uri="{9D8B030D-6E8A-4147-A177-3AD203B41FA5}">
                      <a16:colId xmlns:a16="http://schemas.microsoft.com/office/drawing/2014/main" val="152928419"/>
                    </a:ext>
                  </a:extLst>
                </a:gridCol>
                <a:gridCol w="3152297">
                  <a:extLst>
                    <a:ext uri="{9D8B030D-6E8A-4147-A177-3AD203B41FA5}">
                      <a16:colId xmlns:a16="http://schemas.microsoft.com/office/drawing/2014/main" val="1586493153"/>
                    </a:ext>
                  </a:extLst>
                </a:gridCol>
                <a:gridCol w="869576">
                  <a:extLst>
                    <a:ext uri="{9D8B030D-6E8A-4147-A177-3AD203B41FA5}">
                      <a16:colId xmlns:a16="http://schemas.microsoft.com/office/drawing/2014/main" val="2716754085"/>
                    </a:ext>
                  </a:extLst>
                </a:gridCol>
                <a:gridCol w="6367185">
                  <a:extLst>
                    <a:ext uri="{9D8B030D-6E8A-4147-A177-3AD203B41FA5}">
                      <a16:colId xmlns:a16="http://schemas.microsoft.com/office/drawing/2014/main" val="1360846846"/>
                    </a:ext>
                  </a:extLst>
                </a:gridCol>
                <a:gridCol w="3684310">
                  <a:extLst>
                    <a:ext uri="{9D8B030D-6E8A-4147-A177-3AD203B41FA5}">
                      <a16:colId xmlns:a16="http://schemas.microsoft.com/office/drawing/2014/main" val="861925442"/>
                    </a:ext>
                  </a:extLst>
                </a:gridCol>
              </a:tblGrid>
              <a:tr h="465468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식순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시간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내용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식순자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B6F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6694230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68579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68579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 식전공연 </a:t>
                      </a:r>
                      <a:endParaRPr lang="en-US" altLang="ko-KR" b="1" dirty="0"/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10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 err="1"/>
                        <a:t>공연팀</a:t>
                      </a:r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163623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68579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68579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/>
                        <a:t> 기념영상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5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/>
                        <a:t>다같이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483445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1316553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개회선언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5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/>
                        <a:t>사회자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603312"/>
                  </a:ext>
                </a:extLst>
              </a:tr>
              <a:tr h="447078">
                <a:tc>
                  <a:txBody>
                    <a:bodyPr/>
                    <a:lstStyle/>
                    <a:p>
                      <a:pPr marL="0" marR="0" lvl="0" indent="0" algn="dist" defTabSz="1316553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국민의례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4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/>
                        <a:t>사회자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38762"/>
                  </a:ext>
                </a:extLst>
              </a:tr>
              <a:tr h="447078">
                <a:tc>
                  <a:txBody>
                    <a:bodyPr/>
                    <a:lstStyle/>
                    <a:p>
                      <a:pPr marL="0" marR="0" lvl="0" indent="0" algn="dist" defTabSz="1316553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귀빈소개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4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/>
                        <a:t>사회자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295411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68579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효정 가정상 시상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6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/>
                        <a:t>수상자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5315440"/>
                  </a:ext>
                </a:extLst>
              </a:tr>
              <a:tr h="447078">
                <a:tc rowSpan="2">
                  <a:txBody>
                    <a:bodyPr/>
                    <a:lstStyle/>
                    <a:p>
                      <a:pPr marL="0" marR="0" lvl="0" indent="0" algn="dist" defTabSz="1316553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축사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5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정치계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/>
                        <a:t>대표자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029244"/>
                  </a:ext>
                </a:extLst>
              </a:tr>
              <a:tr h="4470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축사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5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종교계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/>
                        <a:t>대표자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767152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68579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효정 문화공연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10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 err="1"/>
                        <a:t>공연팀</a:t>
                      </a:r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352989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68579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주제강연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40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/>
                        <a:t>대국민 한민족 선민 교육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en-US" altLang="ko-KR" b="1" dirty="0"/>
                        <a:t>()</a:t>
                      </a:r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145248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1316553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효정스피치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10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/>
                        <a:t>대표자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585516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1316553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효정문화공연 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5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 err="1"/>
                        <a:t>공연팀</a:t>
                      </a:r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867671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1316553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억만세 삼창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3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en-US" altLang="ko-KR" b="1" dirty="0"/>
                        <a:t>()</a:t>
                      </a:r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876446"/>
                  </a:ext>
                </a:extLst>
              </a:tr>
              <a:tr h="465468">
                <a:tc>
                  <a:txBody>
                    <a:bodyPr/>
                    <a:lstStyle/>
                    <a:p>
                      <a:pPr marL="0" marR="0" lvl="0" indent="0" algn="dist" defTabSz="1316553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592" b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◈</a:t>
                      </a:r>
                      <a:endParaRPr lang="ko-KR" altLang="en-US" sz="2592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rtl="0" fontAlgn="ctr"/>
                      <a:r>
                        <a:rPr lang="ko-KR" altLang="en-US" b="1" dirty="0"/>
                        <a:t> 폐회 선언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b="1" dirty="0"/>
                        <a:t>1</a:t>
                      </a:r>
                    </a:p>
                  </a:txBody>
                  <a:tcPr marL="6210" marR="6210" marT="62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 latinLnBrk="1"/>
                      <a:r>
                        <a:rPr lang="ko-KR" altLang="en-US" b="1" dirty="0"/>
                        <a:t>사회자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450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16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8610</TotalTime>
  <Words>573</Words>
  <Application>Microsoft Office PowerPoint</Application>
  <PresentationFormat>사용자 지정</PresentationFormat>
  <Paragraphs>194</Paragraphs>
  <Slides>8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22" baseType="lpstr">
      <vt:lpstr>a드림고딕6</vt:lpstr>
      <vt:lpstr>HY목각파임B</vt:lpstr>
      <vt:lpstr>Inherit</vt:lpstr>
      <vt:lpstr>Noto Sans KR Medium</vt:lpstr>
      <vt:lpstr>Pretendard ExtraLight</vt:lpstr>
      <vt:lpstr>Yoon 윤고딕 550_TT</vt:lpstr>
      <vt:lpstr>나눔고딕OTF ExtraBold</vt:lpstr>
      <vt:lpstr>나눔명조OTF ExtraBold</vt:lpstr>
      <vt:lpstr>맑은 고딕</vt:lpstr>
      <vt:lpstr>Arial</vt:lpstr>
      <vt:lpstr>Calibri</vt:lpstr>
      <vt:lpstr>Univers Condensed</vt:lpstr>
      <vt:lpstr>Wingdings</vt:lpstr>
      <vt:lpstr>Office 테마</vt:lpstr>
      <vt:lpstr>PowerPoint 프레젠테이션</vt:lpstr>
      <vt:lpstr>PowerPoint 프레젠테이션</vt:lpstr>
      <vt:lpstr>PowerPoint 프레젠테이션</vt:lpstr>
      <vt:lpstr>대국민 교육 개요</vt:lpstr>
      <vt:lpstr>대한민국 행정구역 현황</vt:lpstr>
      <vt:lpstr>대국민 교육 프로세스</vt:lpstr>
      <vt:lpstr>주요 프로그램</vt:lpstr>
      <vt:lpstr>대국민(시•군•구) 교육 주요 식순안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설훈석</dc:creator>
  <cp:lastModifiedBy>중인 김</cp:lastModifiedBy>
  <cp:revision>681</cp:revision>
  <cp:lastPrinted>2018-11-22T07:04:22Z</cp:lastPrinted>
  <dcterms:created xsi:type="dcterms:W3CDTF">2018-10-05T06:25:58Z</dcterms:created>
  <dcterms:modified xsi:type="dcterms:W3CDTF">2024-12-20T12:47:17Z</dcterms:modified>
</cp:coreProperties>
</file>