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4"/>
  </p:notesMasterIdLst>
  <p:handoutMasterIdLst>
    <p:handoutMasterId r:id="rId15"/>
  </p:handoutMasterIdLst>
  <p:sldIdLst>
    <p:sldId id="350" r:id="rId2"/>
    <p:sldId id="352" r:id="rId3"/>
    <p:sldId id="353" r:id="rId4"/>
    <p:sldId id="354" r:id="rId5"/>
    <p:sldId id="351" r:id="rId6"/>
    <p:sldId id="344" r:id="rId7"/>
    <p:sldId id="345" r:id="rId8"/>
    <p:sldId id="346" r:id="rId9"/>
    <p:sldId id="355" r:id="rId10"/>
    <p:sldId id="356" r:id="rId11"/>
    <p:sldId id="357" r:id="rId12"/>
    <p:sldId id="358" r:id="rId13"/>
  </p:sldIdLst>
  <p:sldSz cx="9144000" cy="6858000" type="screen4x3"/>
  <p:notesSz cx="6858000" cy="9945688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33"/>
    <a:srgbClr val="FFCC66"/>
    <a:srgbClr val="FFCCFF"/>
    <a:srgbClr val="9225FF"/>
    <a:srgbClr val="CCCCFF"/>
    <a:srgbClr val="DFBF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24" autoAdjust="0"/>
    <p:restoredTop sz="94565" autoAdjust="0"/>
  </p:normalViewPr>
  <p:slideViewPr>
    <p:cSldViewPr>
      <p:cViewPr>
        <p:scale>
          <a:sx n="66" d="100"/>
          <a:sy n="66" d="100"/>
        </p:scale>
        <p:origin x="-157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44880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fld id="{8F3441B0-A60B-49BE-8604-344AB68509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07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47" name="Rectangle 3075"/>
          <p:cNvSpPr>
            <a:spLocks noGrp="1" noChangeArrowheads="1"/>
          </p:cNvSpPr>
          <p:nvPr>
            <p:ph type="dt" idx="1"/>
          </p:nvPr>
        </p:nvSpPr>
        <p:spPr bwMode="auto">
          <a:xfrm>
            <a:off x="3863975" y="0"/>
            <a:ext cx="30162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3076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89013" y="781050"/>
            <a:ext cx="4911725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307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687888"/>
            <a:ext cx="5027612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1750" name="Rectangle 307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5313"/>
            <a:ext cx="296386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51" name="Rectangle 307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975" y="9485313"/>
            <a:ext cx="30162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fld id="{67F67BF8-0CF0-47DF-8829-8C27C96AF3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0" y="0"/>
            <a:chExt cx="5760" cy="4324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white">
            <a:xfrm>
              <a:off x="0" y="331"/>
              <a:ext cx="5760" cy="33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35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ltGray">
            <a:xfrm>
              <a:off x="0" y="1596"/>
              <a:ext cx="5760" cy="1651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773" y="852"/>
                </a:cxn>
                <a:cxn ang="0">
                  <a:pos x="1536" y="594"/>
                </a:cxn>
                <a:cxn ang="0">
                  <a:pos x="2438" y="156"/>
                </a:cxn>
                <a:cxn ang="0">
                  <a:pos x="2678" y="24"/>
                </a:cxn>
                <a:cxn ang="0">
                  <a:pos x="2816" y="30"/>
                </a:cxn>
                <a:cxn ang="0">
                  <a:pos x="2876" y="0"/>
                </a:cxn>
                <a:cxn ang="0">
                  <a:pos x="3032" y="30"/>
                </a:cxn>
                <a:cxn ang="0">
                  <a:pos x="3086" y="12"/>
                </a:cxn>
                <a:cxn ang="0">
                  <a:pos x="3183" y="42"/>
                </a:cxn>
                <a:cxn ang="0">
                  <a:pos x="3333" y="120"/>
                </a:cxn>
                <a:cxn ang="0">
                  <a:pos x="3483" y="234"/>
                </a:cxn>
                <a:cxn ang="0">
                  <a:pos x="3741" y="396"/>
                </a:cxn>
                <a:cxn ang="0">
                  <a:pos x="4156" y="636"/>
                </a:cxn>
                <a:cxn ang="0">
                  <a:pos x="4510" y="768"/>
                </a:cxn>
                <a:cxn ang="0">
                  <a:pos x="4913" y="906"/>
                </a:cxn>
                <a:cxn ang="0">
                  <a:pos x="5304" y="1074"/>
                </a:cxn>
                <a:cxn ang="0">
                  <a:pos x="5760" y="1150"/>
                </a:cxn>
                <a:cxn ang="0">
                  <a:pos x="5760" y="1651"/>
                </a:cxn>
                <a:cxn ang="0">
                  <a:pos x="0" y="1651"/>
                </a:cxn>
                <a:cxn ang="0">
                  <a:pos x="0" y="960"/>
                </a:cxn>
              </a:cxnLst>
              <a:rect l="0" t="0" r="r" b="b"/>
              <a:pathLst>
                <a:path w="5760" h="1651">
                  <a:moveTo>
                    <a:pt x="0" y="960"/>
                  </a:moveTo>
                  <a:cubicBezTo>
                    <a:pt x="237" y="952"/>
                    <a:pt x="517" y="913"/>
                    <a:pt x="773" y="852"/>
                  </a:cubicBezTo>
                  <a:cubicBezTo>
                    <a:pt x="1029" y="791"/>
                    <a:pt x="1259" y="710"/>
                    <a:pt x="1536" y="594"/>
                  </a:cubicBezTo>
                  <a:cubicBezTo>
                    <a:pt x="1814" y="478"/>
                    <a:pt x="2247" y="251"/>
                    <a:pt x="2438" y="156"/>
                  </a:cubicBezTo>
                  <a:cubicBezTo>
                    <a:pt x="2628" y="61"/>
                    <a:pt x="2615" y="45"/>
                    <a:pt x="2678" y="24"/>
                  </a:cubicBezTo>
                  <a:cubicBezTo>
                    <a:pt x="2741" y="3"/>
                    <a:pt x="2783" y="34"/>
                    <a:pt x="2816" y="30"/>
                  </a:cubicBezTo>
                  <a:cubicBezTo>
                    <a:pt x="2849" y="26"/>
                    <a:pt x="2840" y="0"/>
                    <a:pt x="2876" y="0"/>
                  </a:cubicBezTo>
                  <a:cubicBezTo>
                    <a:pt x="2912" y="0"/>
                    <a:pt x="2997" y="28"/>
                    <a:pt x="3032" y="30"/>
                  </a:cubicBezTo>
                  <a:cubicBezTo>
                    <a:pt x="3067" y="32"/>
                    <a:pt x="3061" y="10"/>
                    <a:pt x="3086" y="12"/>
                  </a:cubicBezTo>
                  <a:cubicBezTo>
                    <a:pt x="3112" y="14"/>
                    <a:pt x="3142" y="24"/>
                    <a:pt x="3183" y="42"/>
                  </a:cubicBezTo>
                  <a:cubicBezTo>
                    <a:pt x="3224" y="60"/>
                    <a:pt x="3283" y="88"/>
                    <a:pt x="3333" y="120"/>
                  </a:cubicBezTo>
                  <a:cubicBezTo>
                    <a:pt x="3383" y="152"/>
                    <a:pt x="3415" y="188"/>
                    <a:pt x="3483" y="234"/>
                  </a:cubicBezTo>
                  <a:cubicBezTo>
                    <a:pt x="3551" y="280"/>
                    <a:pt x="3629" y="329"/>
                    <a:pt x="3741" y="396"/>
                  </a:cubicBezTo>
                  <a:cubicBezTo>
                    <a:pt x="3854" y="463"/>
                    <a:pt x="4028" y="574"/>
                    <a:pt x="4156" y="636"/>
                  </a:cubicBezTo>
                  <a:cubicBezTo>
                    <a:pt x="4284" y="698"/>
                    <a:pt x="4384" y="723"/>
                    <a:pt x="4510" y="768"/>
                  </a:cubicBezTo>
                  <a:cubicBezTo>
                    <a:pt x="4637" y="813"/>
                    <a:pt x="4781" y="855"/>
                    <a:pt x="4913" y="906"/>
                  </a:cubicBezTo>
                  <a:cubicBezTo>
                    <a:pt x="5045" y="957"/>
                    <a:pt x="5163" y="1033"/>
                    <a:pt x="5304" y="1074"/>
                  </a:cubicBezTo>
                  <a:cubicBezTo>
                    <a:pt x="5445" y="1115"/>
                    <a:pt x="5543" y="1125"/>
                    <a:pt x="5760" y="1150"/>
                  </a:cubicBezTo>
                  <a:cubicBezTo>
                    <a:pt x="5760" y="1400"/>
                    <a:pt x="5760" y="1651"/>
                    <a:pt x="5760" y="1651"/>
                  </a:cubicBezTo>
                  <a:lnTo>
                    <a:pt x="0" y="1651"/>
                  </a:lnTo>
                  <a:lnTo>
                    <a:pt x="0" y="96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ltGray">
            <a:xfrm>
              <a:off x="380" y="1597"/>
              <a:ext cx="2495" cy="1054"/>
            </a:xfrm>
            <a:custGeom>
              <a:avLst/>
              <a:gdLst/>
              <a:ahLst/>
              <a:cxnLst>
                <a:cxn ang="0">
                  <a:pos x="909" y="650"/>
                </a:cxn>
                <a:cxn ang="0">
                  <a:pos x="2028" y="116"/>
                </a:cxn>
                <a:cxn ang="0">
                  <a:pos x="2253" y="20"/>
                </a:cxn>
                <a:cxn ang="0">
                  <a:pos x="2304" y="8"/>
                </a:cxn>
                <a:cxn ang="0">
                  <a:pos x="2388" y="20"/>
                </a:cxn>
                <a:cxn ang="0">
                  <a:pos x="2490" y="8"/>
                </a:cxn>
                <a:cxn ang="0">
                  <a:pos x="2424" y="62"/>
                </a:cxn>
                <a:cxn ang="0">
                  <a:pos x="2349" y="158"/>
                </a:cxn>
                <a:cxn ang="0">
                  <a:pos x="2295" y="182"/>
                </a:cxn>
                <a:cxn ang="0">
                  <a:pos x="2271" y="251"/>
                </a:cxn>
                <a:cxn ang="0">
                  <a:pos x="2304" y="332"/>
                </a:cxn>
                <a:cxn ang="0">
                  <a:pos x="2253" y="326"/>
                </a:cxn>
                <a:cxn ang="0">
                  <a:pos x="2226" y="386"/>
                </a:cxn>
                <a:cxn ang="0">
                  <a:pos x="2130" y="491"/>
                </a:cxn>
                <a:cxn ang="0">
                  <a:pos x="1980" y="710"/>
                </a:cxn>
                <a:cxn ang="0">
                  <a:pos x="1884" y="758"/>
                </a:cxn>
                <a:cxn ang="0">
                  <a:pos x="1782" y="845"/>
                </a:cxn>
                <a:cxn ang="0">
                  <a:pos x="1629" y="959"/>
                </a:cxn>
                <a:cxn ang="0">
                  <a:pos x="1458" y="1052"/>
                </a:cxn>
                <a:cxn ang="0">
                  <a:pos x="1560" y="932"/>
                </a:cxn>
                <a:cxn ang="0">
                  <a:pos x="1701" y="770"/>
                </a:cxn>
                <a:cxn ang="0">
                  <a:pos x="1785" y="644"/>
                </a:cxn>
                <a:cxn ang="0">
                  <a:pos x="1935" y="476"/>
                </a:cxn>
                <a:cxn ang="0">
                  <a:pos x="2034" y="350"/>
                </a:cxn>
                <a:cxn ang="0">
                  <a:pos x="2016" y="323"/>
                </a:cxn>
                <a:cxn ang="0">
                  <a:pos x="1947" y="434"/>
                </a:cxn>
                <a:cxn ang="0">
                  <a:pos x="1821" y="587"/>
                </a:cxn>
                <a:cxn ang="0">
                  <a:pos x="1704" y="662"/>
                </a:cxn>
                <a:cxn ang="0">
                  <a:pos x="1620" y="761"/>
                </a:cxn>
                <a:cxn ang="0">
                  <a:pos x="1584" y="728"/>
                </a:cxn>
                <a:cxn ang="0">
                  <a:pos x="1731" y="581"/>
                </a:cxn>
                <a:cxn ang="0">
                  <a:pos x="1851" y="467"/>
                </a:cxn>
                <a:cxn ang="0">
                  <a:pos x="1875" y="413"/>
                </a:cxn>
                <a:cxn ang="0">
                  <a:pos x="1788" y="515"/>
                </a:cxn>
                <a:cxn ang="0">
                  <a:pos x="1689" y="611"/>
                </a:cxn>
                <a:cxn ang="0">
                  <a:pos x="1605" y="665"/>
                </a:cxn>
                <a:cxn ang="0">
                  <a:pos x="1689" y="548"/>
                </a:cxn>
                <a:cxn ang="0">
                  <a:pos x="1746" y="506"/>
                </a:cxn>
                <a:cxn ang="0">
                  <a:pos x="1596" y="611"/>
                </a:cxn>
                <a:cxn ang="0">
                  <a:pos x="1542" y="689"/>
                </a:cxn>
                <a:cxn ang="0">
                  <a:pos x="1500" y="632"/>
                </a:cxn>
                <a:cxn ang="0">
                  <a:pos x="1590" y="563"/>
                </a:cxn>
                <a:cxn ang="0">
                  <a:pos x="1704" y="476"/>
                </a:cxn>
                <a:cxn ang="0">
                  <a:pos x="1659" y="485"/>
                </a:cxn>
                <a:cxn ang="0">
                  <a:pos x="1596" y="524"/>
                </a:cxn>
                <a:cxn ang="0">
                  <a:pos x="1530" y="560"/>
                </a:cxn>
                <a:cxn ang="0">
                  <a:pos x="1470" y="623"/>
                </a:cxn>
                <a:cxn ang="0">
                  <a:pos x="1401" y="662"/>
                </a:cxn>
                <a:cxn ang="0">
                  <a:pos x="1362" y="665"/>
                </a:cxn>
                <a:cxn ang="0">
                  <a:pos x="1263" y="653"/>
                </a:cxn>
                <a:cxn ang="0">
                  <a:pos x="1194" y="668"/>
                </a:cxn>
                <a:cxn ang="0">
                  <a:pos x="879" y="788"/>
                </a:cxn>
                <a:cxn ang="0">
                  <a:pos x="492" y="917"/>
                </a:cxn>
                <a:cxn ang="0">
                  <a:pos x="657" y="851"/>
                </a:cxn>
                <a:cxn ang="0">
                  <a:pos x="1035" y="716"/>
                </a:cxn>
                <a:cxn ang="0">
                  <a:pos x="1062" y="689"/>
                </a:cxn>
                <a:cxn ang="0">
                  <a:pos x="714" y="806"/>
                </a:cxn>
                <a:cxn ang="0">
                  <a:pos x="288" y="905"/>
                </a:cxn>
                <a:cxn ang="0">
                  <a:pos x="207" y="902"/>
                </a:cxn>
                <a:cxn ang="0">
                  <a:pos x="84" y="929"/>
                </a:cxn>
                <a:cxn ang="0">
                  <a:pos x="135" y="902"/>
                </a:cxn>
              </a:cxnLst>
              <a:rect l="0" t="0" r="r" b="b"/>
              <a:pathLst>
                <a:path w="2495" h="1054">
                  <a:moveTo>
                    <a:pt x="135" y="902"/>
                  </a:moveTo>
                  <a:cubicBezTo>
                    <a:pt x="270" y="859"/>
                    <a:pt x="683" y="732"/>
                    <a:pt x="909" y="650"/>
                  </a:cubicBezTo>
                  <a:cubicBezTo>
                    <a:pt x="1135" y="568"/>
                    <a:pt x="1305" y="499"/>
                    <a:pt x="1491" y="410"/>
                  </a:cubicBezTo>
                  <a:cubicBezTo>
                    <a:pt x="1677" y="321"/>
                    <a:pt x="1911" y="179"/>
                    <a:pt x="2028" y="116"/>
                  </a:cubicBezTo>
                  <a:cubicBezTo>
                    <a:pt x="2145" y="53"/>
                    <a:pt x="2156" y="48"/>
                    <a:pt x="2193" y="32"/>
                  </a:cubicBezTo>
                  <a:cubicBezTo>
                    <a:pt x="2230" y="16"/>
                    <a:pt x="2238" y="22"/>
                    <a:pt x="2253" y="20"/>
                  </a:cubicBezTo>
                  <a:cubicBezTo>
                    <a:pt x="2268" y="18"/>
                    <a:pt x="2278" y="22"/>
                    <a:pt x="2286" y="20"/>
                  </a:cubicBezTo>
                  <a:cubicBezTo>
                    <a:pt x="2294" y="18"/>
                    <a:pt x="2296" y="10"/>
                    <a:pt x="2304" y="8"/>
                  </a:cubicBezTo>
                  <a:cubicBezTo>
                    <a:pt x="2312" y="6"/>
                    <a:pt x="2320" y="6"/>
                    <a:pt x="2334" y="8"/>
                  </a:cubicBezTo>
                  <a:cubicBezTo>
                    <a:pt x="2348" y="10"/>
                    <a:pt x="2372" y="21"/>
                    <a:pt x="2388" y="20"/>
                  </a:cubicBezTo>
                  <a:cubicBezTo>
                    <a:pt x="2404" y="19"/>
                    <a:pt x="2416" y="4"/>
                    <a:pt x="2433" y="2"/>
                  </a:cubicBezTo>
                  <a:cubicBezTo>
                    <a:pt x="2450" y="0"/>
                    <a:pt x="2485" y="4"/>
                    <a:pt x="2490" y="8"/>
                  </a:cubicBezTo>
                  <a:cubicBezTo>
                    <a:pt x="2495" y="12"/>
                    <a:pt x="2474" y="17"/>
                    <a:pt x="2463" y="26"/>
                  </a:cubicBezTo>
                  <a:cubicBezTo>
                    <a:pt x="2452" y="35"/>
                    <a:pt x="2437" y="47"/>
                    <a:pt x="2424" y="62"/>
                  </a:cubicBezTo>
                  <a:cubicBezTo>
                    <a:pt x="2411" y="77"/>
                    <a:pt x="2397" y="103"/>
                    <a:pt x="2385" y="119"/>
                  </a:cubicBezTo>
                  <a:cubicBezTo>
                    <a:pt x="2373" y="135"/>
                    <a:pt x="2358" y="149"/>
                    <a:pt x="2349" y="158"/>
                  </a:cubicBezTo>
                  <a:cubicBezTo>
                    <a:pt x="2340" y="167"/>
                    <a:pt x="2340" y="172"/>
                    <a:pt x="2331" y="176"/>
                  </a:cubicBezTo>
                  <a:cubicBezTo>
                    <a:pt x="2322" y="180"/>
                    <a:pt x="2303" y="174"/>
                    <a:pt x="2295" y="182"/>
                  </a:cubicBezTo>
                  <a:cubicBezTo>
                    <a:pt x="2287" y="190"/>
                    <a:pt x="2284" y="216"/>
                    <a:pt x="2280" y="227"/>
                  </a:cubicBezTo>
                  <a:cubicBezTo>
                    <a:pt x="2276" y="238"/>
                    <a:pt x="2268" y="245"/>
                    <a:pt x="2271" y="251"/>
                  </a:cubicBezTo>
                  <a:cubicBezTo>
                    <a:pt x="2274" y="257"/>
                    <a:pt x="2293" y="253"/>
                    <a:pt x="2298" y="266"/>
                  </a:cubicBezTo>
                  <a:cubicBezTo>
                    <a:pt x="2303" y="279"/>
                    <a:pt x="2309" y="319"/>
                    <a:pt x="2304" y="332"/>
                  </a:cubicBezTo>
                  <a:cubicBezTo>
                    <a:pt x="2299" y="345"/>
                    <a:pt x="2273" y="345"/>
                    <a:pt x="2265" y="344"/>
                  </a:cubicBezTo>
                  <a:cubicBezTo>
                    <a:pt x="2257" y="343"/>
                    <a:pt x="2258" y="326"/>
                    <a:pt x="2253" y="326"/>
                  </a:cubicBezTo>
                  <a:cubicBezTo>
                    <a:pt x="2248" y="326"/>
                    <a:pt x="2236" y="337"/>
                    <a:pt x="2232" y="347"/>
                  </a:cubicBezTo>
                  <a:cubicBezTo>
                    <a:pt x="2228" y="357"/>
                    <a:pt x="2228" y="376"/>
                    <a:pt x="2226" y="386"/>
                  </a:cubicBezTo>
                  <a:cubicBezTo>
                    <a:pt x="2224" y="396"/>
                    <a:pt x="2236" y="390"/>
                    <a:pt x="2220" y="407"/>
                  </a:cubicBezTo>
                  <a:cubicBezTo>
                    <a:pt x="2204" y="424"/>
                    <a:pt x="2157" y="463"/>
                    <a:pt x="2130" y="491"/>
                  </a:cubicBezTo>
                  <a:cubicBezTo>
                    <a:pt x="2103" y="519"/>
                    <a:pt x="2083" y="539"/>
                    <a:pt x="2058" y="575"/>
                  </a:cubicBezTo>
                  <a:cubicBezTo>
                    <a:pt x="2033" y="611"/>
                    <a:pt x="1998" y="679"/>
                    <a:pt x="1980" y="710"/>
                  </a:cubicBezTo>
                  <a:cubicBezTo>
                    <a:pt x="1962" y="741"/>
                    <a:pt x="1966" y="756"/>
                    <a:pt x="1950" y="764"/>
                  </a:cubicBezTo>
                  <a:cubicBezTo>
                    <a:pt x="1934" y="772"/>
                    <a:pt x="1906" y="756"/>
                    <a:pt x="1884" y="758"/>
                  </a:cubicBezTo>
                  <a:cubicBezTo>
                    <a:pt x="1862" y="760"/>
                    <a:pt x="1832" y="762"/>
                    <a:pt x="1815" y="776"/>
                  </a:cubicBezTo>
                  <a:cubicBezTo>
                    <a:pt x="1798" y="790"/>
                    <a:pt x="1800" y="826"/>
                    <a:pt x="1782" y="845"/>
                  </a:cubicBezTo>
                  <a:cubicBezTo>
                    <a:pt x="1764" y="864"/>
                    <a:pt x="1730" y="871"/>
                    <a:pt x="1704" y="890"/>
                  </a:cubicBezTo>
                  <a:cubicBezTo>
                    <a:pt x="1678" y="909"/>
                    <a:pt x="1657" y="942"/>
                    <a:pt x="1629" y="959"/>
                  </a:cubicBezTo>
                  <a:cubicBezTo>
                    <a:pt x="1601" y="976"/>
                    <a:pt x="1561" y="980"/>
                    <a:pt x="1533" y="995"/>
                  </a:cubicBezTo>
                  <a:cubicBezTo>
                    <a:pt x="1505" y="1010"/>
                    <a:pt x="1469" y="1050"/>
                    <a:pt x="1458" y="1052"/>
                  </a:cubicBezTo>
                  <a:cubicBezTo>
                    <a:pt x="1447" y="1054"/>
                    <a:pt x="1450" y="1027"/>
                    <a:pt x="1467" y="1007"/>
                  </a:cubicBezTo>
                  <a:cubicBezTo>
                    <a:pt x="1484" y="987"/>
                    <a:pt x="1533" y="955"/>
                    <a:pt x="1560" y="932"/>
                  </a:cubicBezTo>
                  <a:cubicBezTo>
                    <a:pt x="1587" y="909"/>
                    <a:pt x="1606" y="893"/>
                    <a:pt x="1629" y="866"/>
                  </a:cubicBezTo>
                  <a:cubicBezTo>
                    <a:pt x="1652" y="839"/>
                    <a:pt x="1687" y="796"/>
                    <a:pt x="1701" y="770"/>
                  </a:cubicBezTo>
                  <a:cubicBezTo>
                    <a:pt x="1715" y="744"/>
                    <a:pt x="1699" y="731"/>
                    <a:pt x="1713" y="710"/>
                  </a:cubicBezTo>
                  <a:cubicBezTo>
                    <a:pt x="1727" y="689"/>
                    <a:pt x="1759" y="671"/>
                    <a:pt x="1785" y="644"/>
                  </a:cubicBezTo>
                  <a:cubicBezTo>
                    <a:pt x="1811" y="617"/>
                    <a:pt x="1844" y="573"/>
                    <a:pt x="1869" y="545"/>
                  </a:cubicBezTo>
                  <a:cubicBezTo>
                    <a:pt x="1894" y="517"/>
                    <a:pt x="1918" y="500"/>
                    <a:pt x="1935" y="476"/>
                  </a:cubicBezTo>
                  <a:cubicBezTo>
                    <a:pt x="1952" y="452"/>
                    <a:pt x="1955" y="422"/>
                    <a:pt x="1971" y="401"/>
                  </a:cubicBezTo>
                  <a:cubicBezTo>
                    <a:pt x="1987" y="380"/>
                    <a:pt x="2019" y="364"/>
                    <a:pt x="2034" y="350"/>
                  </a:cubicBezTo>
                  <a:cubicBezTo>
                    <a:pt x="2049" y="336"/>
                    <a:pt x="2064" y="318"/>
                    <a:pt x="2061" y="314"/>
                  </a:cubicBezTo>
                  <a:cubicBezTo>
                    <a:pt x="2058" y="310"/>
                    <a:pt x="2031" y="314"/>
                    <a:pt x="2016" y="323"/>
                  </a:cubicBezTo>
                  <a:cubicBezTo>
                    <a:pt x="2001" y="332"/>
                    <a:pt x="1982" y="350"/>
                    <a:pt x="1971" y="368"/>
                  </a:cubicBezTo>
                  <a:cubicBezTo>
                    <a:pt x="1960" y="386"/>
                    <a:pt x="1960" y="412"/>
                    <a:pt x="1947" y="434"/>
                  </a:cubicBezTo>
                  <a:cubicBezTo>
                    <a:pt x="1934" y="456"/>
                    <a:pt x="1914" y="475"/>
                    <a:pt x="1893" y="500"/>
                  </a:cubicBezTo>
                  <a:cubicBezTo>
                    <a:pt x="1872" y="525"/>
                    <a:pt x="1841" y="565"/>
                    <a:pt x="1821" y="587"/>
                  </a:cubicBezTo>
                  <a:cubicBezTo>
                    <a:pt x="1801" y="609"/>
                    <a:pt x="1790" y="619"/>
                    <a:pt x="1770" y="632"/>
                  </a:cubicBezTo>
                  <a:cubicBezTo>
                    <a:pt x="1750" y="645"/>
                    <a:pt x="1727" y="647"/>
                    <a:pt x="1704" y="662"/>
                  </a:cubicBezTo>
                  <a:cubicBezTo>
                    <a:pt x="1681" y="677"/>
                    <a:pt x="1646" y="709"/>
                    <a:pt x="1632" y="725"/>
                  </a:cubicBezTo>
                  <a:cubicBezTo>
                    <a:pt x="1618" y="741"/>
                    <a:pt x="1627" y="754"/>
                    <a:pt x="1620" y="761"/>
                  </a:cubicBezTo>
                  <a:cubicBezTo>
                    <a:pt x="1613" y="768"/>
                    <a:pt x="1593" y="775"/>
                    <a:pt x="1587" y="770"/>
                  </a:cubicBezTo>
                  <a:cubicBezTo>
                    <a:pt x="1581" y="765"/>
                    <a:pt x="1566" y="749"/>
                    <a:pt x="1584" y="728"/>
                  </a:cubicBezTo>
                  <a:cubicBezTo>
                    <a:pt x="1602" y="707"/>
                    <a:pt x="1668" y="665"/>
                    <a:pt x="1692" y="641"/>
                  </a:cubicBezTo>
                  <a:cubicBezTo>
                    <a:pt x="1716" y="617"/>
                    <a:pt x="1714" y="599"/>
                    <a:pt x="1731" y="581"/>
                  </a:cubicBezTo>
                  <a:cubicBezTo>
                    <a:pt x="1748" y="563"/>
                    <a:pt x="1774" y="552"/>
                    <a:pt x="1794" y="533"/>
                  </a:cubicBezTo>
                  <a:cubicBezTo>
                    <a:pt x="1814" y="514"/>
                    <a:pt x="1837" y="482"/>
                    <a:pt x="1851" y="467"/>
                  </a:cubicBezTo>
                  <a:cubicBezTo>
                    <a:pt x="1865" y="452"/>
                    <a:pt x="1874" y="452"/>
                    <a:pt x="1878" y="443"/>
                  </a:cubicBezTo>
                  <a:cubicBezTo>
                    <a:pt x="1882" y="434"/>
                    <a:pt x="1882" y="413"/>
                    <a:pt x="1875" y="413"/>
                  </a:cubicBezTo>
                  <a:cubicBezTo>
                    <a:pt x="1868" y="413"/>
                    <a:pt x="1847" y="426"/>
                    <a:pt x="1833" y="443"/>
                  </a:cubicBezTo>
                  <a:cubicBezTo>
                    <a:pt x="1819" y="460"/>
                    <a:pt x="1804" y="495"/>
                    <a:pt x="1788" y="515"/>
                  </a:cubicBezTo>
                  <a:cubicBezTo>
                    <a:pt x="1772" y="535"/>
                    <a:pt x="1751" y="550"/>
                    <a:pt x="1734" y="566"/>
                  </a:cubicBezTo>
                  <a:cubicBezTo>
                    <a:pt x="1717" y="582"/>
                    <a:pt x="1704" y="595"/>
                    <a:pt x="1689" y="611"/>
                  </a:cubicBezTo>
                  <a:cubicBezTo>
                    <a:pt x="1674" y="627"/>
                    <a:pt x="1655" y="656"/>
                    <a:pt x="1641" y="665"/>
                  </a:cubicBezTo>
                  <a:cubicBezTo>
                    <a:pt x="1627" y="674"/>
                    <a:pt x="1609" y="674"/>
                    <a:pt x="1605" y="665"/>
                  </a:cubicBezTo>
                  <a:cubicBezTo>
                    <a:pt x="1601" y="656"/>
                    <a:pt x="1603" y="627"/>
                    <a:pt x="1617" y="608"/>
                  </a:cubicBezTo>
                  <a:cubicBezTo>
                    <a:pt x="1631" y="589"/>
                    <a:pt x="1672" y="560"/>
                    <a:pt x="1689" y="548"/>
                  </a:cubicBezTo>
                  <a:cubicBezTo>
                    <a:pt x="1706" y="536"/>
                    <a:pt x="1713" y="540"/>
                    <a:pt x="1722" y="533"/>
                  </a:cubicBezTo>
                  <a:cubicBezTo>
                    <a:pt x="1731" y="526"/>
                    <a:pt x="1752" y="507"/>
                    <a:pt x="1746" y="506"/>
                  </a:cubicBezTo>
                  <a:cubicBezTo>
                    <a:pt x="1740" y="505"/>
                    <a:pt x="1711" y="513"/>
                    <a:pt x="1686" y="530"/>
                  </a:cubicBezTo>
                  <a:cubicBezTo>
                    <a:pt x="1661" y="547"/>
                    <a:pt x="1617" y="587"/>
                    <a:pt x="1596" y="611"/>
                  </a:cubicBezTo>
                  <a:cubicBezTo>
                    <a:pt x="1575" y="635"/>
                    <a:pt x="1569" y="661"/>
                    <a:pt x="1560" y="674"/>
                  </a:cubicBezTo>
                  <a:cubicBezTo>
                    <a:pt x="1551" y="687"/>
                    <a:pt x="1549" y="694"/>
                    <a:pt x="1542" y="689"/>
                  </a:cubicBezTo>
                  <a:cubicBezTo>
                    <a:pt x="1535" y="684"/>
                    <a:pt x="1525" y="650"/>
                    <a:pt x="1518" y="641"/>
                  </a:cubicBezTo>
                  <a:cubicBezTo>
                    <a:pt x="1511" y="632"/>
                    <a:pt x="1496" y="639"/>
                    <a:pt x="1500" y="632"/>
                  </a:cubicBezTo>
                  <a:cubicBezTo>
                    <a:pt x="1504" y="625"/>
                    <a:pt x="1527" y="607"/>
                    <a:pt x="1542" y="596"/>
                  </a:cubicBezTo>
                  <a:cubicBezTo>
                    <a:pt x="1557" y="585"/>
                    <a:pt x="1571" y="574"/>
                    <a:pt x="1590" y="563"/>
                  </a:cubicBezTo>
                  <a:cubicBezTo>
                    <a:pt x="1609" y="552"/>
                    <a:pt x="1637" y="541"/>
                    <a:pt x="1656" y="527"/>
                  </a:cubicBezTo>
                  <a:cubicBezTo>
                    <a:pt x="1675" y="513"/>
                    <a:pt x="1692" y="489"/>
                    <a:pt x="1704" y="476"/>
                  </a:cubicBezTo>
                  <a:cubicBezTo>
                    <a:pt x="1716" y="463"/>
                    <a:pt x="1735" y="451"/>
                    <a:pt x="1728" y="452"/>
                  </a:cubicBezTo>
                  <a:cubicBezTo>
                    <a:pt x="1721" y="453"/>
                    <a:pt x="1673" y="473"/>
                    <a:pt x="1659" y="485"/>
                  </a:cubicBezTo>
                  <a:cubicBezTo>
                    <a:pt x="1645" y="497"/>
                    <a:pt x="1652" y="517"/>
                    <a:pt x="1641" y="524"/>
                  </a:cubicBezTo>
                  <a:cubicBezTo>
                    <a:pt x="1630" y="531"/>
                    <a:pt x="1608" y="518"/>
                    <a:pt x="1596" y="524"/>
                  </a:cubicBezTo>
                  <a:cubicBezTo>
                    <a:pt x="1584" y="530"/>
                    <a:pt x="1583" y="554"/>
                    <a:pt x="1572" y="560"/>
                  </a:cubicBezTo>
                  <a:cubicBezTo>
                    <a:pt x="1561" y="566"/>
                    <a:pt x="1541" y="553"/>
                    <a:pt x="1530" y="560"/>
                  </a:cubicBezTo>
                  <a:cubicBezTo>
                    <a:pt x="1519" y="567"/>
                    <a:pt x="1516" y="594"/>
                    <a:pt x="1506" y="605"/>
                  </a:cubicBezTo>
                  <a:cubicBezTo>
                    <a:pt x="1496" y="616"/>
                    <a:pt x="1481" y="611"/>
                    <a:pt x="1470" y="623"/>
                  </a:cubicBezTo>
                  <a:cubicBezTo>
                    <a:pt x="1459" y="635"/>
                    <a:pt x="1448" y="671"/>
                    <a:pt x="1437" y="677"/>
                  </a:cubicBezTo>
                  <a:cubicBezTo>
                    <a:pt x="1426" y="683"/>
                    <a:pt x="1406" y="671"/>
                    <a:pt x="1401" y="662"/>
                  </a:cubicBezTo>
                  <a:cubicBezTo>
                    <a:pt x="1396" y="653"/>
                    <a:pt x="1410" y="623"/>
                    <a:pt x="1404" y="623"/>
                  </a:cubicBezTo>
                  <a:cubicBezTo>
                    <a:pt x="1398" y="623"/>
                    <a:pt x="1384" y="656"/>
                    <a:pt x="1362" y="665"/>
                  </a:cubicBezTo>
                  <a:cubicBezTo>
                    <a:pt x="1340" y="674"/>
                    <a:pt x="1288" y="682"/>
                    <a:pt x="1272" y="680"/>
                  </a:cubicBezTo>
                  <a:cubicBezTo>
                    <a:pt x="1256" y="678"/>
                    <a:pt x="1268" y="660"/>
                    <a:pt x="1263" y="653"/>
                  </a:cubicBezTo>
                  <a:cubicBezTo>
                    <a:pt x="1258" y="646"/>
                    <a:pt x="1253" y="636"/>
                    <a:pt x="1242" y="638"/>
                  </a:cubicBezTo>
                  <a:cubicBezTo>
                    <a:pt x="1231" y="640"/>
                    <a:pt x="1224" y="654"/>
                    <a:pt x="1194" y="668"/>
                  </a:cubicBezTo>
                  <a:cubicBezTo>
                    <a:pt x="1164" y="682"/>
                    <a:pt x="1111" y="702"/>
                    <a:pt x="1059" y="722"/>
                  </a:cubicBezTo>
                  <a:cubicBezTo>
                    <a:pt x="1007" y="742"/>
                    <a:pt x="950" y="763"/>
                    <a:pt x="879" y="788"/>
                  </a:cubicBezTo>
                  <a:cubicBezTo>
                    <a:pt x="808" y="813"/>
                    <a:pt x="698" y="853"/>
                    <a:pt x="633" y="875"/>
                  </a:cubicBezTo>
                  <a:cubicBezTo>
                    <a:pt x="568" y="897"/>
                    <a:pt x="513" y="914"/>
                    <a:pt x="492" y="917"/>
                  </a:cubicBezTo>
                  <a:cubicBezTo>
                    <a:pt x="471" y="920"/>
                    <a:pt x="477" y="904"/>
                    <a:pt x="504" y="893"/>
                  </a:cubicBezTo>
                  <a:cubicBezTo>
                    <a:pt x="531" y="882"/>
                    <a:pt x="602" y="869"/>
                    <a:pt x="657" y="851"/>
                  </a:cubicBezTo>
                  <a:cubicBezTo>
                    <a:pt x="712" y="833"/>
                    <a:pt x="774" y="807"/>
                    <a:pt x="837" y="785"/>
                  </a:cubicBezTo>
                  <a:cubicBezTo>
                    <a:pt x="900" y="763"/>
                    <a:pt x="994" y="733"/>
                    <a:pt x="1035" y="716"/>
                  </a:cubicBezTo>
                  <a:cubicBezTo>
                    <a:pt x="1076" y="699"/>
                    <a:pt x="1079" y="690"/>
                    <a:pt x="1083" y="686"/>
                  </a:cubicBezTo>
                  <a:cubicBezTo>
                    <a:pt x="1087" y="682"/>
                    <a:pt x="1091" y="679"/>
                    <a:pt x="1062" y="689"/>
                  </a:cubicBezTo>
                  <a:cubicBezTo>
                    <a:pt x="1033" y="699"/>
                    <a:pt x="964" y="727"/>
                    <a:pt x="906" y="746"/>
                  </a:cubicBezTo>
                  <a:cubicBezTo>
                    <a:pt x="848" y="765"/>
                    <a:pt x="779" y="788"/>
                    <a:pt x="714" y="806"/>
                  </a:cubicBezTo>
                  <a:cubicBezTo>
                    <a:pt x="649" y="824"/>
                    <a:pt x="584" y="838"/>
                    <a:pt x="513" y="854"/>
                  </a:cubicBezTo>
                  <a:cubicBezTo>
                    <a:pt x="442" y="870"/>
                    <a:pt x="344" y="893"/>
                    <a:pt x="288" y="905"/>
                  </a:cubicBezTo>
                  <a:cubicBezTo>
                    <a:pt x="232" y="917"/>
                    <a:pt x="190" y="926"/>
                    <a:pt x="177" y="926"/>
                  </a:cubicBezTo>
                  <a:cubicBezTo>
                    <a:pt x="164" y="926"/>
                    <a:pt x="208" y="904"/>
                    <a:pt x="207" y="902"/>
                  </a:cubicBezTo>
                  <a:cubicBezTo>
                    <a:pt x="206" y="900"/>
                    <a:pt x="188" y="907"/>
                    <a:pt x="168" y="911"/>
                  </a:cubicBezTo>
                  <a:cubicBezTo>
                    <a:pt x="148" y="915"/>
                    <a:pt x="95" y="929"/>
                    <a:pt x="84" y="929"/>
                  </a:cubicBezTo>
                  <a:cubicBezTo>
                    <a:pt x="73" y="929"/>
                    <a:pt x="91" y="912"/>
                    <a:pt x="99" y="908"/>
                  </a:cubicBezTo>
                  <a:cubicBezTo>
                    <a:pt x="107" y="904"/>
                    <a:pt x="0" y="945"/>
                    <a:pt x="135" y="90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2761" y="1582"/>
              <a:ext cx="1090" cy="944"/>
            </a:xfrm>
            <a:custGeom>
              <a:avLst/>
              <a:gdLst/>
              <a:ahLst/>
              <a:cxnLst>
                <a:cxn ang="0">
                  <a:pos x="262" y="29"/>
                </a:cxn>
                <a:cxn ang="0">
                  <a:pos x="310" y="5"/>
                </a:cxn>
                <a:cxn ang="0">
                  <a:pos x="415" y="80"/>
                </a:cxn>
                <a:cxn ang="0">
                  <a:pos x="415" y="164"/>
                </a:cxn>
                <a:cxn ang="0">
                  <a:pos x="439" y="239"/>
                </a:cxn>
                <a:cxn ang="0">
                  <a:pos x="532" y="266"/>
                </a:cxn>
                <a:cxn ang="0">
                  <a:pos x="544" y="338"/>
                </a:cxn>
                <a:cxn ang="0">
                  <a:pos x="646" y="431"/>
                </a:cxn>
                <a:cxn ang="0">
                  <a:pos x="982" y="641"/>
                </a:cxn>
                <a:cxn ang="0">
                  <a:pos x="1084" y="740"/>
                </a:cxn>
                <a:cxn ang="0">
                  <a:pos x="922" y="722"/>
                </a:cxn>
                <a:cxn ang="0">
                  <a:pos x="826" y="740"/>
                </a:cxn>
                <a:cxn ang="0">
                  <a:pos x="607" y="548"/>
                </a:cxn>
                <a:cxn ang="0">
                  <a:pos x="496" y="536"/>
                </a:cxn>
                <a:cxn ang="0">
                  <a:pos x="520" y="722"/>
                </a:cxn>
                <a:cxn ang="0">
                  <a:pos x="472" y="800"/>
                </a:cxn>
                <a:cxn ang="0">
                  <a:pos x="364" y="833"/>
                </a:cxn>
                <a:cxn ang="0">
                  <a:pos x="205" y="944"/>
                </a:cxn>
                <a:cxn ang="0">
                  <a:pos x="139" y="899"/>
                </a:cxn>
                <a:cxn ang="0">
                  <a:pos x="148" y="818"/>
                </a:cxn>
                <a:cxn ang="0">
                  <a:pos x="103" y="785"/>
                </a:cxn>
                <a:cxn ang="0">
                  <a:pos x="25" y="815"/>
                </a:cxn>
                <a:cxn ang="0">
                  <a:pos x="220" y="647"/>
                </a:cxn>
                <a:cxn ang="0">
                  <a:pos x="307" y="542"/>
                </a:cxn>
                <a:cxn ang="0">
                  <a:pos x="235" y="473"/>
                </a:cxn>
                <a:cxn ang="0">
                  <a:pos x="211" y="404"/>
                </a:cxn>
                <a:cxn ang="0">
                  <a:pos x="190" y="335"/>
                </a:cxn>
                <a:cxn ang="0">
                  <a:pos x="157" y="296"/>
                </a:cxn>
                <a:cxn ang="0">
                  <a:pos x="148" y="236"/>
                </a:cxn>
                <a:cxn ang="0">
                  <a:pos x="121" y="164"/>
                </a:cxn>
                <a:cxn ang="0">
                  <a:pos x="88" y="68"/>
                </a:cxn>
                <a:cxn ang="0">
                  <a:pos x="127" y="89"/>
                </a:cxn>
                <a:cxn ang="0">
                  <a:pos x="139" y="56"/>
                </a:cxn>
                <a:cxn ang="0">
                  <a:pos x="148" y="23"/>
                </a:cxn>
                <a:cxn ang="0">
                  <a:pos x="187" y="53"/>
                </a:cxn>
                <a:cxn ang="0">
                  <a:pos x="196" y="107"/>
                </a:cxn>
                <a:cxn ang="0">
                  <a:pos x="244" y="122"/>
                </a:cxn>
                <a:cxn ang="0">
                  <a:pos x="319" y="155"/>
                </a:cxn>
                <a:cxn ang="0">
                  <a:pos x="361" y="152"/>
                </a:cxn>
                <a:cxn ang="0">
                  <a:pos x="259" y="92"/>
                </a:cxn>
                <a:cxn ang="0">
                  <a:pos x="220" y="44"/>
                </a:cxn>
              </a:cxnLst>
              <a:rect l="0" t="0" r="r" b="b"/>
              <a:pathLst>
                <a:path w="1090" h="944">
                  <a:moveTo>
                    <a:pt x="220" y="44"/>
                  </a:moveTo>
                  <a:cubicBezTo>
                    <a:pt x="214" y="39"/>
                    <a:pt x="250" y="35"/>
                    <a:pt x="262" y="29"/>
                  </a:cubicBezTo>
                  <a:cubicBezTo>
                    <a:pt x="274" y="23"/>
                    <a:pt x="284" y="9"/>
                    <a:pt x="292" y="5"/>
                  </a:cubicBezTo>
                  <a:cubicBezTo>
                    <a:pt x="300" y="1"/>
                    <a:pt x="299" y="0"/>
                    <a:pt x="310" y="5"/>
                  </a:cubicBezTo>
                  <a:cubicBezTo>
                    <a:pt x="321" y="10"/>
                    <a:pt x="341" y="23"/>
                    <a:pt x="358" y="35"/>
                  </a:cubicBezTo>
                  <a:cubicBezTo>
                    <a:pt x="375" y="47"/>
                    <a:pt x="402" y="64"/>
                    <a:pt x="415" y="80"/>
                  </a:cubicBezTo>
                  <a:cubicBezTo>
                    <a:pt x="428" y="96"/>
                    <a:pt x="436" y="114"/>
                    <a:pt x="436" y="128"/>
                  </a:cubicBezTo>
                  <a:cubicBezTo>
                    <a:pt x="436" y="142"/>
                    <a:pt x="414" y="155"/>
                    <a:pt x="415" y="164"/>
                  </a:cubicBezTo>
                  <a:cubicBezTo>
                    <a:pt x="416" y="173"/>
                    <a:pt x="441" y="172"/>
                    <a:pt x="445" y="185"/>
                  </a:cubicBezTo>
                  <a:cubicBezTo>
                    <a:pt x="449" y="198"/>
                    <a:pt x="431" y="226"/>
                    <a:pt x="439" y="239"/>
                  </a:cubicBezTo>
                  <a:cubicBezTo>
                    <a:pt x="447" y="252"/>
                    <a:pt x="475" y="262"/>
                    <a:pt x="490" y="266"/>
                  </a:cubicBezTo>
                  <a:cubicBezTo>
                    <a:pt x="505" y="270"/>
                    <a:pt x="517" y="256"/>
                    <a:pt x="532" y="266"/>
                  </a:cubicBezTo>
                  <a:cubicBezTo>
                    <a:pt x="547" y="276"/>
                    <a:pt x="575" y="314"/>
                    <a:pt x="577" y="326"/>
                  </a:cubicBezTo>
                  <a:cubicBezTo>
                    <a:pt x="579" y="338"/>
                    <a:pt x="546" y="331"/>
                    <a:pt x="544" y="338"/>
                  </a:cubicBezTo>
                  <a:cubicBezTo>
                    <a:pt x="542" y="345"/>
                    <a:pt x="545" y="356"/>
                    <a:pt x="562" y="371"/>
                  </a:cubicBezTo>
                  <a:cubicBezTo>
                    <a:pt x="579" y="386"/>
                    <a:pt x="604" y="404"/>
                    <a:pt x="646" y="431"/>
                  </a:cubicBezTo>
                  <a:cubicBezTo>
                    <a:pt x="688" y="458"/>
                    <a:pt x="761" y="501"/>
                    <a:pt x="817" y="536"/>
                  </a:cubicBezTo>
                  <a:cubicBezTo>
                    <a:pt x="873" y="571"/>
                    <a:pt x="949" y="617"/>
                    <a:pt x="982" y="641"/>
                  </a:cubicBezTo>
                  <a:cubicBezTo>
                    <a:pt x="1015" y="665"/>
                    <a:pt x="995" y="664"/>
                    <a:pt x="1012" y="680"/>
                  </a:cubicBezTo>
                  <a:cubicBezTo>
                    <a:pt x="1029" y="696"/>
                    <a:pt x="1078" y="726"/>
                    <a:pt x="1084" y="740"/>
                  </a:cubicBezTo>
                  <a:cubicBezTo>
                    <a:pt x="1090" y="754"/>
                    <a:pt x="1078" y="767"/>
                    <a:pt x="1051" y="764"/>
                  </a:cubicBezTo>
                  <a:cubicBezTo>
                    <a:pt x="1024" y="761"/>
                    <a:pt x="950" y="724"/>
                    <a:pt x="922" y="722"/>
                  </a:cubicBezTo>
                  <a:cubicBezTo>
                    <a:pt x="894" y="720"/>
                    <a:pt x="896" y="746"/>
                    <a:pt x="880" y="749"/>
                  </a:cubicBezTo>
                  <a:cubicBezTo>
                    <a:pt x="864" y="752"/>
                    <a:pt x="858" y="758"/>
                    <a:pt x="826" y="740"/>
                  </a:cubicBezTo>
                  <a:cubicBezTo>
                    <a:pt x="794" y="722"/>
                    <a:pt x="725" y="673"/>
                    <a:pt x="688" y="641"/>
                  </a:cubicBezTo>
                  <a:cubicBezTo>
                    <a:pt x="651" y="609"/>
                    <a:pt x="630" y="570"/>
                    <a:pt x="607" y="548"/>
                  </a:cubicBezTo>
                  <a:cubicBezTo>
                    <a:pt x="584" y="526"/>
                    <a:pt x="565" y="508"/>
                    <a:pt x="547" y="506"/>
                  </a:cubicBezTo>
                  <a:cubicBezTo>
                    <a:pt x="529" y="504"/>
                    <a:pt x="510" y="515"/>
                    <a:pt x="496" y="536"/>
                  </a:cubicBezTo>
                  <a:cubicBezTo>
                    <a:pt x="482" y="557"/>
                    <a:pt x="459" y="601"/>
                    <a:pt x="463" y="632"/>
                  </a:cubicBezTo>
                  <a:cubicBezTo>
                    <a:pt x="467" y="663"/>
                    <a:pt x="514" y="695"/>
                    <a:pt x="520" y="722"/>
                  </a:cubicBezTo>
                  <a:cubicBezTo>
                    <a:pt x="526" y="749"/>
                    <a:pt x="510" y="784"/>
                    <a:pt x="502" y="797"/>
                  </a:cubicBezTo>
                  <a:cubicBezTo>
                    <a:pt x="494" y="810"/>
                    <a:pt x="480" y="802"/>
                    <a:pt x="472" y="800"/>
                  </a:cubicBezTo>
                  <a:cubicBezTo>
                    <a:pt x="464" y="798"/>
                    <a:pt x="469" y="780"/>
                    <a:pt x="451" y="785"/>
                  </a:cubicBezTo>
                  <a:cubicBezTo>
                    <a:pt x="433" y="790"/>
                    <a:pt x="393" y="814"/>
                    <a:pt x="364" y="833"/>
                  </a:cubicBezTo>
                  <a:cubicBezTo>
                    <a:pt x="335" y="852"/>
                    <a:pt x="303" y="881"/>
                    <a:pt x="277" y="899"/>
                  </a:cubicBezTo>
                  <a:cubicBezTo>
                    <a:pt x="251" y="917"/>
                    <a:pt x="222" y="944"/>
                    <a:pt x="205" y="944"/>
                  </a:cubicBezTo>
                  <a:cubicBezTo>
                    <a:pt x="188" y="944"/>
                    <a:pt x="183" y="906"/>
                    <a:pt x="172" y="899"/>
                  </a:cubicBezTo>
                  <a:cubicBezTo>
                    <a:pt x="161" y="892"/>
                    <a:pt x="150" y="901"/>
                    <a:pt x="139" y="899"/>
                  </a:cubicBezTo>
                  <a:cubicBezTo>
                    <a:pt x="128" y="897"/>
                    <a:pt x="102" y="897"/>
                    <a:pt x="103" y="884"/>
                  </a:cubicBezTo>
                  <a:cubicBezTo>
                    <a:pt x="104" y="871"/>
                    <a:pt x="133" y="839"/>
                    <a:pt x="148" y="818"/>
                  </a:cubicBezTo>
                  <a:cubicBezTo>
                    <a:pt x="163" y="797"/>
                    <a:pt x="203" y="760"/>
                    <a:pt x="196" y="755"/>
                  </a:cubicBezTo>
                  <a:cubicBezTo>
                    <a:pt x="189" y="750"/>
                    <a:pt x="133" y="768"/>
                    <a:pt x="103" y="785"/>
                  </a:cubicBezTo>
                  <a:cubicBezTo>
                    <a:pt x="73" y="802"/>
                    <a:pt x="26" y="852"/>
                    <a:pt x="13" y="857"/>
                  </a:cubicBezTo>
                  <a:cubicBezTo>
                    <a:pt x="0" y="862"/>
                    <a:pt x="5" y="836"/>
                    <a:pt x="25" y="815"/>
                  </a:cubicBezTo>
                  <a:cubicBezTo>
                    <a:pt x="45" y="794"/>
                    <a:pt x="97" y="756"/>
                    <a:pt x="130" y="728"/>
                  </a:cubicBezTo>
                  <a:cubicBezTo>
                    <a:pt x="163" y="700"/>
                    <a:pt x="199" y="671"/>
                    <a:pt x="220" y="647"/>
                  </a:cubicBezTo>
                  <a:cubicBezTo>
                    <a:pt x="241" y="623"/>
                    <a:pt x="245" y="602"/>
                    <a:pt x="259" y="584"/>
                  </a:cubicBezTo>
                  <a:cubicBezTo>
                    <a:pt x="273" y="566"/>
                    <a:pt x="301" y="556"/>
                    <a:pt x="307" y="542"/>
                  </a:cubicBezTo>
                  <a:cubicBezTo>
                    <a:pt x="313" y="528"/>
                    <a:pt x="310" y="511"/>
                    <a:pt x="298" y="500"/>
                  </a:cubicBezTo>
                  <a:cubicBezTo>
                    <a:pt x="286" y="489"/>
                    <a:pt x="240" y="485"/>
                    <a:pt x="235" y="473"/>
                  </a:cubicBezTo>
                  <a:cubicBezTo>
                    <a:pt x="230" y="461"/>
                    <a:pt x="272" y="436"/>
                    <a:pt x="268" y="425"/>
                  </a:cubicBezTo>
                  <a:cubicBezTo>
                    <a:pt x="264" y="414"/>
                    <a:pt x="218" y="414"/>
                    <a:pt x="211" y="404"/>
                  </a:cubicBezTo>
                  <a:cubicBezTo>
                    <a:pt x="204" y="394"/>
                    <a:pt x="229" y="376"/>
                    <a:pt x="226" y="365"/>
                  </a:cubicBezTo>
                  <a:cubicBezTo>
                    <a:pt x="223" y="354"/>
                    <a:pt x="196" y="343"/>
                    <a:pt x="190" y="335"/>
                  </a:cubicBezTo>
                  <a:cubicBezTo>
                    <a:pt x="184" y="327"/>
                    <a:pt x="192" y="320"/>
                    <a:pt x="187" y="314"/>
                  </a:cubicBezTo>
                  <a:cubicBezTo>
                    <a:pt x="182" y="308"/>
                    <a:pt x="167" y="304"/>
                    <a:pt x="157" y="296"/>
                  </a:cubicBezTo>
                  <a:cubicBezTo>
                    <a:pt x="147" y="288"/>
                    <a:pt x="129" y="276"/>
                    <a:pt x="127" y="266"/>
                  </a:cubicBezTo>
                  <a:cubicBezTo>
                    <a:pt x="125" y="256"/>
                    <a:pt x="144" y="246"/>
                    <a:pt x="148" y="236"/>
                  </a:cubicBezTo>
                  <a:cubicBezTo>
                    <a:pt x="152" y="226"/>
                    <a:pt x="155" y="218"/>
                    <a:pt x="151" y="206"/>
                  </a:cubicBezTo>
                  <a:cubicBezTo>
                    <a:pt x="147" y="194"/>
                    <a:pt x="134" y="178"/>
                    <a:pt x="121" y="164"/>
                  </a:cubicBezTo>
                  <a:cubicBezTo>
                    <a:pt x="108" y="150"/>
                    <a:pt x="78" y="141"/>
                    <a:pt x="73" y="125"/>
                  </a:cubicBezTo>
                  <a:cubicBezTo>
                    <a:pt x="68" y="109"/>
                    <a:pt x="78" y="68"/>
                    <a:pt x="88" y="68"/>
                  </a:cubicBezTo>
                  <a:cubicBezTo>
                    <a:pt x="98" y="68"/>
                    <a:pt x="130" y="125"/>
                    <a:pt x="136" y="128"/>
                  </a:cubicBezTo>
                  <a:cubicBezTo>
                    <a:pt x="142" y="131"/>
                    <a:pt x="132" y="100"/>
                    <a:pt x="127" y="89"/>
                  </a:cubicBezTo>
                  <a:cubicBezTo>
                    <a:pt x="122" y="78"/>
                    <a:pt x="101" y="67"/>
                    <a:pt x="103" y="62"/>
                  </a:cubicBezTo>
                  <a:cubicBezTo>
                    <a:pt x="105" y="57"/>
                    <a:pt x="135" y="61"/>
                    <a:pt x="139" y="56"/>
                  </a:cubicBezTo>
                  <a:cubicBezTo>
                    <a:pt x="143" y="51"/>
                    <a:pt x="126" y="37"/>
                    <a:pt x="127" y="32"/>
                  </a:cubicBezTo>
                  <a:cubicBezTo>
                    <a:pt x="128" y="27"/>
                    <a:pt x="142" y="20"/>
                    <a:pt x="148" y="23"/>
                  </a:cubicBezTo>
                  <a:cubicBezTo>
                    <a:pt x="154" y="26"/>
                    <a:pt x="157" y="45"/>
                    <a:pt x="163" y="50"/>
                  </a:cubicBezTo>
                  <a:cubicBezTo>
                    <a:pt x="169" y="55"/>
                    <a:pt x="186" y="42"/>
                    <a:pt x="187" y="53"/>
                  </a:cubicBezTo>
                  <a:cubicBezTo>
                    <a:pt x="188" y="64"/>
                    <a:pt x="171" y="110"/>
                    <a:pt x="172" y="119"/>
                  </a:cubicBezTo>
                  <a:cubicBezTo>
                    <a:pt x="173" y="128"/>
                    <a:pt x="190" y="112"/>
                    <a:pt x="196" y="107"/>
                  </a:cubicBezTo>
                  <a:cubicBezTo>
                    <a:pt x="202" y="102"/>
                    <a:pt x="203" y="86"/>
                    <a:pt x="211" y="89"/>
                  </a:cubicBezTo>
                  <a:cubicBezTo>
                    <a:pt x="219" y="92"/>
                    <a:pt x="237" y="112"/>
                    <a:pt x="244" y="122"/>
                  </a:cubicBezTo>
                  <a:cubicBezTo>
                    <a:pt x="251" y="132"/>
                    <a:pt x="244" y="144"/>
                    <a:pt x="256" y="149"/>
                  </a:cubicBezTo>
                  <a:cubicBezTo>
                    <a:pt x="268" y="154"/>
                    <a:pt x="307" y="148"/>
                    <a:pt x="319" y="155"/>
                  </a:cubicBezTo>
                  <a:cubicBezTo>
                    <a:pt x="331" y="162"/>
                    <a:pt x="318" y="192"/>
                    <a:pt x="325" y="191"/>
                  </a:cubicBezTo>
                  <a:cubicBezTo>
                    <a:pt x="332" y="190"/>
                    <a:pt x="362" y="160"/>
                    <a:pt x="361" y="152"/>
                  </a:cubicBezTo>
                  <a:cubicBezTo>
                    <a:pt x="360" y="144"/>
                    <a:pt x="336" y="153"/>
                    <a:pt x="319" y="143"/>
                  </a:cubicBezTo>
                  <a:cubicBezTo>
                    <a:pt x="302" y="133"/>
                    <a:pt x="262" y="105"/>
                    <a:pt x="259" y="92"/>
                  </a:cubicBezTo>
                  <a:cubicBezTo>
                    <a:pt x="256" y="79"/>
                    <a:pt x="304" y="69"/>
                    <a:pt x="298" y="62"/>
                  </a:cubicBezTo>
                  <a:cubicBezTo>
                    <a:pt x="292" y="55"/>
                    <a:pt x="226" y="49"/>
                    <a:pt x="220" y="4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ltGray">
            <a:xfrm>
              <a:off x="0" y="2659"/>
              <a:ext cx="5760" cy="1413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2" y="104"/>
                </a:cxn>
                <a:cxn ang="0">
                  <a:pos x="1144" y="0"/>
                </a:cxn>
                <a:cxn ang="0">
                  <a:pos x="1461" y="50"/>
                </a:cxn>
                <a:cxn ang="0">
                  <a:pos x="1720" y="75"/>
                </a:cxn>
                <a:cxn ang="0">
                  <a:pos x="2054" y="17"/>
                </a:cxn>
                <a:cxn ang="0">
                  <a:pos x="2296" y="84"/>
                </a:cxn>
                <a:cxn ang="0">
                  <a:pos x="3423" y="117"/>
                </a:cxn>
                <a:cxn ang="0">
                  <a:pos x="3823" y="25"/>
                </a:cxn>
                <a:cxn ang="0">
                  <a:pos x="3982" y="75"/>
                </a:cxn>
                <a:cxn ang="0">
                  <a:pos x="4082" y="117"/>
                </a:cxn>
                <a:cxn ang="0">
                  <a:pos x="4726" y="135"/>
                </a:cxn>
                <a:cxn ang="0">
                  <a:pos x="4979" y="112"/>
                </a:cxn>
                <a:cxn ang="0">
                  <a:pos x="5397" y="222"/>
                </a:cxn>
                <a:cxn ang="0">
                  <a:pos x="5760" y="206"/>
                </a:cxn>
                <a:cxn ang="0">
                  <a:pos x="5760" y="1224"/>
                </a:cxn>
                <a:cxn ang="0">
                  <a:pos x="0" y="1224"/>
                </a:cxn>
                <a:cxn ang="0">
                  <a:pos x="0" y="230"/>
                </a:cxn>
              </a:cxnLst>
              <a:rect l="0" t="0" r="r" b="b"/>
              <a:pathLst>
                <a:path w="5760" h="1224">
                  <a:moveTo>
                    <a:pt x="0" y="230"/>
                  </a:moveTo>
                  <a:lnTo>
                    <a:pt x="702" y="104"/>
                  </a:lnTo>
                  <a:lnTo>
                    <a:pt x="1144" y="0"/>
                  </a:lnTo>
                  <a:lnTo>
                    <a:pt x="1461" y="50"/>
                  </a:lnTo>
                  <a:lnTo>
                    <a:pt x="1720" y="75"/>
                  </a:lnTo>
                  <a:lnTo>
                    <a:pt x="2054" y="17"/>
                  </a:lnTo>
                  <a:cubicBezTo>
                    <a:pt x="2054" y="17"/>
                    <a:pt x="2068" y="67"/>
                    <a:pt x="2296" y="84"/>
                  </a:cubicBezTo>
                  <a:cubicBezTo>
                    <a:pt x="2579" y="384"/>
                    <a:pt x="3089" y="242"/>
                    <a:pt x="3423" y="117"/>
                  </a:cubicBezTo>
                  <a:cubicBezTo>
                    <a:pt x="3556" y="59"/>
                    <a:pt x="3656" y="33"/>
                    <a:pt x="3823" y="25"/>
                  </a:cubicBezTo>
                  <a:cubicBezTo>
                    <a:pt x="3917" y="13"/>
                    <a:pt x="3832" y="57"/>
                    <a:pt x="3982" y="75"/>
                  </a:cubicBezTo>
                  <a:cubicBezTo>
                    <a:pt x="4025" y="90"/>
                    <a:pt x="3958" y="107"/>
                    <a:pt x="4082" y="117"/>
                  </a:cubicBezTo>
                  <a:cubicBezTo>
                    <a:pt x="4206" y="127"/>
                    <a:pt x="4577" y="136"/>
                    <a:pt x="4726" y="135"/>
                  </a:cubicBezTo>
                  <a:lnTo>
                    <a:pt x="4979" y="112"/>
                  </a:lnTo>
                  <a:lnTo>
                    <a:pt x="5397" y="222"/>
                  </a:lnTo>
                  <a:lnTo>
                    <a:pt x="5760" y="206"/>
                  </a:lnTo>
                  <a:lnTo>
                    <a:pt x="5760" y="1224"/>
                  </a:lnTo>
                  <a:lnTo>
                    <a:pt x="0" y="1224"/>
                  </a:lnTo>
                  <a:lnTo>
                    <a:pt x="0" y="23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ltGray">
            <a:xfrm>
              <a:off x="0" y="3138"/>
              <a:ext cx="5760" cy="1186"/>
            </a:xfrm>
            <a:custGeom>
              <a:avLst/>
              <a:gdLst/>
              <a:ahLst/>
              <a:cxnLst>
                <a:cxn ang="0">
                  <a:pos x="0" y="1027"/>
                </a:cxn>
                <a:cxn ang="0">
                  <a:pos x="5760" y="1027"/>
                </a:cxn>
                <a:cxn ang="0">
                  <a:pos x="5760" y="409"/>
                </a:cxn>
                <a:cxn ang="0">
                  <a:pos x="4658" y="401"/>
                </a:cxn>
                <a:cxn ang="0">
                  <a:pos x="3948" y="309"/>
                </a:cxn>
                <a:cxn ang="0">
                  <a:pos x="2905" y="351"/>
                </a:cxn>
                <a:cxn ang="0">
                  <a:pos x="1419" y="175"/>
                </a:cxn>
                <a:cxn ang="0">
                  <a:pos x="659" y="84"/>
                </a:cxn>
                <a:cxn ang="0">
                  <a:pos x="0" y="0"/>
                </a:cxn>
                <a:cxn ang="0">
                  <a:pos x="0" y="1027"/>
                </a:cxn>
              </a:cxnLst>
              <a:rect l="0" t="0" r="r" b="b"/>
              <a:pathLst>
                <a:path w="5760" h="1027">
                  <a:moveTo>
                    <a:pt x="0" y="1027"/>
                  </a:moveTo>
                  <a:lnTo>
                    <a:pt x="5760" y="1027"/>
                  </a:lnTo>
                  <a:lnTo>
                    <a:pt x="5760" y="409"/>
                  </a:lnTo>
                  <a:cubicBezTo>
                    <a:pt x="5576" y="305"/>
                    <a:pt x="4960" y="418"/>
                    <a:pt x="4658" y="401"/>
                  </a:cubicBezTo>
                  <a:cubicBezTo>
                    <a:pt x="4356" y="384"/>
                    <a:pt x="4240" y="317"/>
                    <a:pt x="3948" y="309"/>
                  </a:cubicBezTo>
                  <a:cubicBezTo>
                    <a:pt x="3656" y="301"/>
                    <a:pt x="3326" y="373"/>
                    <a:pt x="2905" y="351"/>
                  </a:cubicBezTo>
                  <a:cubicBezTo>
                    <a:pt x="2404" y="342"/>
                    <a:pt x="1978" y="192"/>
                    <a:pt x="1419" y="175"/>
                  </a:cubicBezTo>
                  <a:cubicBezTo>
                    <a:pt x="1045" y="130"/>
                    <a:pt x="918" y="167"/>
                    <a:pt x="659" y="84"/>
                  </a:cubicBezTo>
                  <a:cubicBezTo>
                    <a:pt x="342" y="75"/>
                    <a:pt x="150" y="17"/>
                    <a:pt x="0" y="0"/>
                  </a:cubicBezTo>
                  <a:cubicBezTo>
                    <a:pt x="0" y="513"/>
                    <a:pt x="0" y="1027"/>
                    <a:pt x="0" y="102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14644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73100" y="123666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4644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681163" y="3403600"/>
            <a:ext cx="5781675" cy="2581275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D0F408-F07A-4324-AF7B-FE46ED1D84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1AF2D-69A4-46D1-AC84-43510E58EB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9400"/>
            <a:ext cx="2057400" cy="58166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9400"/>
            <a:ext cx="6019800" cy="58166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BDBEF-5A35-4E15-B361-AA0582E215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6C9C-1718-4CC3-B2A4-9E31BFD021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F869D-1C4D-486A-BF8D-52338DD11E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8769-38B3-4851-BC48-AA323BA4B0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5462D-DFB7-4551-BA07-7FF03B04E7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C12F2-49E0-4B35-B20C-E03A3660CE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E37B-DE00-44D8-AEEF-ACB4A14892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0233-CC66-40EE-8B41-68B8C7674F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42AC1-B1C7-4191-9F1A-10D78F7526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0" y="0"/>
            <a:chExt cx="5760" cy="4324"/>
          </a:xfrm>
        </p:grpSpPr>
        <p:sp>
          <p:nvSpPr>
            <p:cNvPr id="145411" name="Rectangle 3"/>
            <p:cNvSpPr>
              <a:spLocks noChangeArrowheads="1"/>
            </p:cNvSpPr>
            <p:nvPr userDrawn="1"/>
          </p:nvSpPr>
          <p:spPr bwMode="white">
            <a:xfrm>
              <a:off x="0" y="331"/>
              <a:ext cx="5760" cy="33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412" name="Rectangle 4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35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413" name="Freeform 5"/>
            <p:cNvSpPr>
              <a:spLocks/>
            </p:cNvSpPr>
            <p:nvPr userDrawn="1"/>
          </p:nvSpPr>
          <p:spPr bwMode="white">
            <a:xfrm>
              <a:off x="0" y="1596"/>
              <a:ext cx="5760" cy="1651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773" y="852"/>
                </a:cxn>
                <a:cxn ang="0">
                  <a:pos x="1536" y="594"/>
                </a:cxn>
                <a:cxn ang="0">
                  <a:pos x="2438" y="156"/>
                </a:cxn>
                <a:cxn ang="0">
                  <a:pos x="2678" y="24"/>
                </a:cxn>
                <a:cxn ang="0">
                  <a:pos x="2816" y="30"/>
                </a:cxn>
                <a:cxn ang="0">
                  <a:pos x="2876" y="0"/>
                </a:cxn>
                <a:cxn ang="0">
                  <a:pos x="3032" y="30"/>
                </a:cxn>
                <a:cxn ang="0">
                  <a:pos x="3086" y="12"/>
                </a:cxn>
                <a:cxn ang="0">
                  <a:pos x="3183" y="42"/>
                </a:cxn>
                <a:cxn ang="0">
                  <a:pos x="3333" y="120"/>
                </a:cxn>
                <a:cxn ang="0">
                  <a:pos x="3483" y="234"/>
                </a:cxn>
                <a:cxn ang="0">
                  <a:pos x="3741" y="396"/>
                </a:cxn>
                <a:cxn ang="0">
                  <a:pos x="4156" y="636"/>
                </a:cxn>
                <a:cxn ang="0">
                  <a:pos x="4510" y="768"/>
                </a:cxn>
                <a:cxn ang="0">
                  <a:pos x="4913" y="906"/>
                </a:cxn>
                <a:cxn ang="0">
                  <a:pos x="5304" y="1074"/>
                </a:cxn>
                <a:cxn ang="0">
                  <a:pos x="5760" y="1150"/>
                </a:cxn>
                <a:cxn ang="0">
                  <a:pos x="5760" y="1651"/>
                </a:cxn>
                <a:cxn ang="0">
                  <a:pos x="0" y="1651"/>
                </a:cxn>
                <a:cxn ang="0">
                  <a:pos x="0" y="960"/>
                </a:cxn>
              </a:cxnLst>
              <a:rect l="0" t="0" r="r" b="b"/>
              <a:pathLst>
                <a:path w="5760" h="1651">
                  <a:moveTo>
                    <a:pt x="0" y="960"/>
                  </a:moveTo>
                  <a:cubicBezTo>
                    <a:pt x="237" y="952"/>
                    <a:pt x="517" y="913"/>
                    <a:pt x="773" y="852"/>
                  </a:cubicBezTo>
                  <a:cubicBezTo>
                    <a:pt x="1029" y="791"/>
                    <a:pt x="1259" y="710"/>
                    <a:pt x="1536" y="594"/>
                  </a:cubicBezTo>
                  <a:cubicBezTo>
                    <a:pt x="1814" y="478"/>
                    <a:pt x="2247" y="251"/>
                    <a:pt x="2438" y="156"/>
                  </a:cubicBezTo>
                  <a:cubicBezTo>
                    <a:pt x="2628" y="61"/>
                    <a:pt x="2615" y="45"/>
                    <a:pt x="2678" y="24"/>
                  </a:cubicBezTo>
                  <a:cubicBezTo>
                    <a:pt x="2741" y="3"/>
                    <a:pt x="2783" y="34"/>
                    <a:pt x="2816" y="30"/>
                  </a:cubicBezTo>
                  <a:cubicBezTo>
                    <a:pt x="2849" y="26"/>
                    <a:pt x="2840" y="0"/>
                    <a:pt x="2876" y="0"/>
                  </a:cubicBezTo>
                  <a:cubicBezTo>
                    <a:pt x="2912" y="0"/>
                    <a:pt x="2997" y="28"/>
                    <a:pt x="3032" y="30"/>
                  </a:cubicBezTo>
                  <a:cubicBezTo>
                    <a:pt x="3067" y="32"/>
                    <a:pt x="3061" y="10"/>
                    <a:pt x="3086" y="12"/>
                  </a:cubicBezTo>
                  <a:cubicBezTo>
                    <a:pt x="3112" y="14"/>
                    <a:pt x="3142" y="24"/>
                    <a:pt x="3183" y="42"/>
                  </a:cubicBezTo>
                  <a:cubicBezTo>
                    <a:pt x="3224" y="60"/>
                    <a:pt x="3283" y="88"/>
                    <a:pt x="3333" y="120"/>
                  </a:cubicBezTo>
                  <a:cubicBezTo>
                    <a:pt x="3383" y="152"/>
                    <a:pt x="3415" y="188"/>
                    <a:pt x="3483" y="234"/>
                  </a:cubicBezTo>
                  <a:cubicBezTo>
                    <a:pt x="3551" y="280"/>
                    <a:pt x="3629" y="329"/>
                    <a:pt x="3741" y="396"/>
                  </a:cubicBezTo>
                  <a:cubicBezTo>
                    <a:pt x="3854" y="463"/>
                    <a:pt x="4028" y="574"/>
                    <a:pt x="4156" y="636"/>
                  </a:cubicBezTo>
                  <a:cubicBezTo>
                    <a:pt x="4284" y="698"/>
                    <a:pt x="4384" y="723"/>
                    <a:pt x="4510" y="768"/>
                  </a:cubicBezTo>
                  <a:cubicBezTo>
                    <a:pt x="4637" y="813"/>
                    <a:pt x="4781" y="855"/>
                    <a:pt x="4913" y="906"/>
                  </a:cubicBezTo>
                  <a:cubicBezTo>
                    <a:pt x="5045" y="957"/>
                    <a:pt x="5163" y="1033"/>
                    <a:pt x="5304" y="1074"/>
                  </a:cubicBezTo>
                  <a:cubicBezTo>
                    <a:pt x="5445" y="1115"/>
                    <a:pt x="5543" y="1125"/>
                    <a:pt x="5760" y="1150"/>
                  </a:cubicBezTo>
                  <a:cubicBezTo>
                    <a:pt x="5760" y="1400"/>
                    <a:pt x="5760" y="1651"/>
                    <a:pt x="5760" y="1651"/>
                  </a:cubicBezTo>
                  <a:lnTo>
                    <a:pt x="0" y="1651"/>
                  </a:lnTo>
                  <a:lnTo>
                    <a:pt x="0" y="96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414" name="Freeform 6"/>
            <p:cNvSpPr>
              <a:spLocks/>
            </p:cNvSpPr>
            <p:nvPr userDrawn="1"/>
          </p:nvSpPr>
          <p:spPr bwMode="white">
            <a:xfrm>
              <a:off x="380" y="1597"/>
              <a:ext cx="2495" cy="1054"/>
            </a:xfrm>
            <a:custGeom>
              <a:avLst/>
              <a:gdLst/>
              <a:ahLst/>
              <a:cxnLst>
                <a:cxn ang="0">
                  <a:pos x="909" y="650"/>
                </a:cxn>
                <a:cxn ang="0">
                  <a:pos x="2028" y="116"/>
                </a:cxn>
                <a:cxn ang="0">
                  <a:pos x="2253" y="20"/>
                </a:cxn>
                <a:cxn ang="0">
                  <a:pos x="2304" y="8"/>
                </a:cxn>
                <a:cxn ang="0">
                  <a:pos x="2388" y="20"/>
                </a:cxn>
                <a:cxn ang="0">
                  <a:pos x="2490" y="8"/>
                </a:cxn>
                <a:cxn ang="0">
                  <a:pos x="2424" y="62"/>
                </a:cxn>
                <a:cxn ang="0">
                  <a:pos x="2349" y="158"/>
                </a:cxn>
                <a:cxn ang="0">
                  <a:pos x="2295" y="182"/>
                </a:cxn>
                <a:cxn ang="0">
                  <a:pos x="2271" y="251"/>
                </a:cxn>
                <a:cxn ang="0">
                  <a:pos x="2304" y="332"/>
                </a:cxn>
                <a:cxn ang="0">
                  <a:pos x="2253" y="326"/>
                </a:cxn>
                <a:cxn ang="0">
                  <a:pos x="2226" y="386"/>
                </a:cxn>
                <a:cxn ang="0">
                  <a:pos x="2130" y="491"/>
                </a:cxn>
                <a:cxn ang="0">
                  <a:pos x="1980" y="710"/>
                </a:cxn>
                <a:cxn ang="0">
                  <a:pos x="1884" y="758"/>
                </a:cxn>
                <a:cxn ang="0">
                  <a:pos x="1782" y="845"/>
                </a:cxn>
                <a:cxn ang="0">
                  <a:pos x="1629" y="959"/>
                </a:cxn>
                <a:cxn ang="0">
                  <a:pos x="1458" y="1052"/>
                </a:cxn>
                <a:cxn ang="0">
                  <a:pos x="1560" y="932"/>
                </a:cxn>
                <a:cxn ang="0">
                  <a:pos x="1701" y="770"/>
                </a:cxn>
                <a:cxn ang="0">
                  <a:pos x="1785" y="644"/>
                </a:cxn>
                <a:cxn ang="0">
                  <a:pos x="1935" y="476"/>
                </a:cxn>
                <a:cxn ang="0">
                  <a:pos x="2034" y="350"/>
                </a:cxn>
                <a:cxn ang="0">
                  <a:pos x="2016" y="323"/>
                </a:cxn>
                <a:cxn ang="0">
                  <a:pos x="1947" y="434"/>
                </a:cxn>
                <a:cxn ang="0">
                  <a:pos x="1821" y="587"/>
                </a:cxn>
                <a:cxn ang="0">
                  <a:pos x="1704" y="662"/>
                </a:cxn>
                <a:cxn ang="0">
                  <a:pos x="1620" y="761"/>
                </a:cxn>
                <a:cxn ang="0">
                  <a:pos x="1584" y="728"/>
                </a:cxn>
                <a:cxn ang="0">
                  <a:pos x="1731" y="581"/>
                </a:cxn>
                <a:cxn ang="0">
                  <a:pos x="1851" y="467"/>
                </a:cxn>
                <a:cxn ang="0">
                  <a:pos x="1875" y="413"/>
                </a:cxn>
                <a:cxn ang="0">
                  <a:pos x="1788" y="515"/>
                </a:cxn>
                <a:cxn ang="0">
                  <a:pos x="1689" y="611"/>
                </a:cxn>
                <a:cxn ang="0">
                  <a:pos x="1605" y="665"/>
                </a:cxn>
                <a:cxn ang="0">
                  <a:pos x="1689" y="548"/>
                </a:cxn>
                <a:cxn ang="0">
                  <a:pos x="1746" y="506"/>
                </a:cxn>
                <a:cxn ang="0">
                  <a:pos x="1596" y="611"/>
                </a:cxn>
                <a:cxn ang="0">
                  <a:pos x="1542" y="689"/>
                </a:cxn>
                <a:cxn ang="0">
                  <a:pos x="1500" y="632"/>
                </a:cxn>
                <a:cxn ang="0">
                  <a:pos x="1590" y="563"/>
                </a:cxn>
                <a:cxn ang="0">
                  <a:pos x="1704" y="476"/>
                </a:cxn>
                <a:cxn ang="0">
                  <a:pos x="1659" y="485"/>
                </a:cxn>
                <a:cxn ang="0">
                  <a:pos x="1596" y="524"/>
                </a:cxn>
                <a:cxn ang="0">
                  <a:pos x="1530" y="560"/>
                </a:cxn>
                <a:cxn ang="0">
                  <a:pos x="1470" y="623"/>
                </a:cxn>
                <a:cxn ang="0">
                  <a:pos x="1401" y="662"/>
                </a:cxn>
                <a:cxn ang="0">
                  <a:pos x="1362" y="665"/>
                </a:cxn>
                <a:cxn ang="0">
                  <a:pos x="1263" y="653"/>
                </a:cxn>
                <a:cxn ang="0">
                  <a:pos x="1194" y="668"/>
                </a:cxn>
                <a:cxn ang="0">
                  <a:pos x="879" y="788"/>
                </a:cxn>
                <a:cxn ang="0">
                  <a:pos x="492" y="917"/>
                </a:cxn>
                <a:cxn ang="0">
                  <a:pos x="657" y="851"/>
                </a:cxn>
                <a:cxn ang="0">
                  <a:pos x="1035" y="716"/>
                </a:cxn>
                <a:cxn ang="0">
                  <a:pos x="1062" y="689"/>
                </a:cxn>
                <a:cxn ang="0">
                  <a:pos x="714" y="806"/>
                </a:cxn>
                <a:cxn ang="0">
                  <a:pos x="288" y="905"/>
                </a:cxn>
                <a:cxn ang="0">
                  <a:pos x="207" y="902"/>
                </a:cxn>
                <a:cxn ang="0">
                  <a:pos x="84" y="929"/>
                </a:cxn>
                <a:cxn ang="0">
                  <a:pos x="135" y="902"/>
                </a:cxn>
              </a:cxnLst>
              <a:rect l="0" t="0" r="r" b="b"/>
              <a:pathLst>
                <a:path w="2495" h="1054">
                  <a:moveTo>
                    <a:pt x="135" y="902"/>
                  </a:moveTo>
                  <a:cubicBezTo>
                    <a:pt x="270" y="859"/>
                    <a:pt x="683" y="732"/>
                    <a:pt x="909" y="650"/>
                  </a:cubicBezTo>
                  <a:cubicBezTo>
                    <a:pt x="1135" y="568"/>
                    <a:pt x="1305" y="499"/>
                    <a:pt x="1491" y="410"/>
                  </a:cubicBezTo>
                  <a:cubicBezTo>
                    <a:pt x="1677" y="321"/>
                    <a:pt x="1911" y="179"/>
                    <a:pt x="2028" y="116"/>
                  </a:cubicBezTo>
                  <a:cubicBezTo>
                    <a:pt x="2145" y="53"/>
                    <a:pt x="2156" y="48"/>
                    <a:pt x="2193" y="32"/>
                  </a:cubicBezTo>
                  <a:cubicBezTo>
                    <a:pt x="2230" y="16"/>
                    <a:pt x="2238" y="22"/>
                    <a:pt x="2253" y="20"/>
                  </a:cubicBezTo>
                  <a:cubicBezTo>
                    <a:pt x="2268" y="18"/>
                    <a:pt x="2278" y="22"/>
                    <a:pt x="2286" y="20"/>
                  </a:cubicBezTo>
                  <a:cubicBezTo>
                    <a:pt x="2294" y="18"/>
                    <a:pt x="2296" y="10"/>
                    <a:pt x="2304" y="8"/>
                  </a:cubicBezTo>
                  <a:cubicBezTo>
                    <a:pt x="2312" y="6"/>
                    <a:pt x="2320" y="6"/>
                    <a:pt x="2334" y="8"/>
                  </a:cubicBezTo>
                  <a:cubicBezTo>
                    <a:pt x="2348" y="10"/>
                    <a:pt x="2372" y="21"/>
                    <a:pt x="2388" y="20"/>
                  </a:cubicBezTo>
                  <a:cubicBezTo>
                    <a:pt x="2404" y="19"/>
                    <a:pt x="2416" y="4"/>
                    <a:pt x="2433" y="2"/>
                  </a:cubicBezTo>
                  <a:cubicBezTo>
                    <a:pt x="2450" y="0"/>
                    <a:pt x="2485" y="4"/>
                    <a:pt x="2490" y="8"/>
                  </a:cubicBezTo>
                  <a:cubicBezTo>
                    <a:pt x="2495" y="12"/>
                    <a:pt x="2474" y="17"/>
                    <a:pt x="2463" y="26"/>
                  </a:cubicBezTo>
                  <a:cubicBezTo>
                    <a:pt x="2452" y="35"/>
                    <a:pt x="2437" y="47"/>
                    <a:pt x="2424" y="62"/>
                  </a:cubicBezTo>
                  <a:cubicBezTo>
                    <a:pt x="2411" y="77"/>
                    <a:pt x="2397" y="103"/>
                    <a:pt x="2385" y="119"/>
                  </a:cubicBezTo>
                  <a:cubicBezTo>
                    <a:pt x="2373" y="135"/>
                    <a:pt x="2358" y="149"/>
                    <a:pt x="2349" y="158"/>
                  </a:cubicBezTo>
                  <a:cubicBezTo>
                    <a:pt x="2340" y="167"/>
                    <a:pt x="2340" y="172"/>
                    <a:pt x="2331" y="176"/>
                  </a:cubicBezTo>
                  <a:cubicBezTo>
                    <a:pt x="2322" y="180"/>
                    <a:pt x="2303" y="174"/>
                    <a:pt x="2295" y="182"/>
                  </a:cubicBezTo>
                  <a:cubicBezTo>
                    <a:pt x="2287" y="190"/>
                    <a:pt x="2284" y="216"/>
                    <a:pt x="2280" y="227"/>
                  </a:cubicBezTo>
                  <a:cubicBezTo>
                    <a:pt x="2276" y="238"/>
                    <a:pt x="2268" y="245"/>
                    <a:pt x="2271" y="251"/>
                  </a:cubicBezTo>
                  <a:cubicBezTo>
                    <a:pt x="2274" y="257"/>
                    <a:pt x="2293" y="253"/>
                    <a:pt x="2298" y="266"/>
                  </a:cubicBezTo>
                  <a:cubicBezTo>
                    <a:pt x="2303" y="279"/>
                    <a:pt x="2309" y="319"/>
                    <a:pt x="2304" y="332"/>
                  </a:cubicBezTo>
                  <a:cubicBezTo>
                    <a:pt x="2299" y="345"/>
                    <a:pt x="2273" y="345"/>
                    <a:pt x="2265" y="344"/>
                  </a:cubicBezTo>
                  <a:cubicBezTo>
                    <a:pt x="2257" y="343"/>
                    <a:pt x="2258" y="326"/>
                    <a:pt x="2253" y="326"/>
                  </a:cubicBezTo>
                  <a:cubicBezTo>
                    <a:pt x="2248" y="326"/>
                    <a:pt x="2236" y="337"/>
                    <a:pt x="2232" y="347"/>
                  </a:cubicBezTo>
                  <a:cubicBezTo>
                    <a:pt x="2228" y="357"/>
                    <a:pt x="2228" y="376"/>
                    <a:pt x="2226" y="386"/>
                  </a:cubicBezTo>
                  <a:cubicBezTo>
                    <a:pt x="2224" y="396"/>
                    <a:pt x="2236" y="390"/>
                    <a:pt x="2220" y="407"/>
                  </a:cubicBezTo>
                  <a:cubicBezTo>
                    <a:pt x="2204" y="424"/>
                    <a:pt x="2157" y="463"/>
                    <a:pt x="2130" y="491"/>
                  </a:cubicBezTo>
                  <a:cubicBezTo>
                    <a:pt x="2103" y="519"/>
                    <a:pt x="2083" y="539"/>
                    <a:pt x="2058" y="575"/>
                  </a:cubicBezTo>
                  <a:cubicBezTo>
                    <a:pt x="2033" y="611"/>
                    <a:pt x="1998" y="679"/>
                    <a:pt x="1980" y="710"/>
                  </a:cubicBezTo>
                  <a:cubicBezTo>
                    <a:pt x="1962" y="741"/>
                    <a:pt x="1966" y="756"/>
                    <a:pt x="1950" y="764"/>
                  </a:cubicBezTo>
                  <a:cubicBezTo>
                    <a:pt x="1934" y="772"/>
                    <a:pt x="1906" y="756"/>
                    <a:pt x="1884" y="758"/>
                  </a:cubicBezTo>
                  <a:cubicBezTo>
                    <a:pt x="1862" y="760"/>
                    <a:pt x="1832" y="762"/>
                    <a:pt x="1815" y="776"/>
                  </a:cubicBezTo>
                  <a:cubicBezTo>
                    <a:pt x="1798" y="790"/>
                    <a:pt x="1800" y="826"/>
                    <a:pt x="1782" y="845"/>
                  </a:cubicBezTo>
                  <a:cubicBezTo>
                    <a:pt x="1764" y="864"/>
                    <a:pt x="1730" y="871"/>
                    <a:pt x="1704" y="890"/>
                  </a:cubicBezTo>
                  <a:cubicBezTo>
                    <a:pt x="1678" y="909"/>
                    <a:pt x="1657" y="942"/>
                    <a:pt x="1629" y="959"/>
                  </a:cubicBezTo>
                  <a:cubicBezTo>
                    <a:pt x="1601" y="976"/>
                    <a:pt x="1561" y="980"/>
                    <a:pt x="1533" y="995"/>
                  </a:cubicBezTo>
                  <a:cubicBezTo>
                    <a:pt x="1505" y="1010"/>
                    <a:pt x="1469" y="1050"/>
                    <a:pt x="1458" y="1052"/>
                  </a:cubicBezTo>
                  <a:cubicBezTo>
                    <a:pt x="1447" y="1054"/>
                    <a:pt x="1450" y="1027"/>
                    <a:pt x="1467" y="1007"/>
                  </a:cubicBezTo>
                  <a:cubicBezTo>
                    <a:pt x="1484" y="987"/>
                    <a:pt x="1533" y="955"/>
                    <a:pt x="1560" y="932"/>
                  </a:cubicBezTo>
                  <a:cubicBezTo>
                    <a:pt x="1587" y="909"/>
                    <a:pt x="1606" y="893"/>
                    <a:pt x="1629" y="866"/>
                  </a:cubicBezTo>
                  <a:cubicBezTo>
                    <a:pt x="1652" y="839"/>
                    <a:pt x="1687" y="796"/>
                    <a:pt x="1701" y="770"/>
                  </a:cubicBezTo>
                  <a:cubicBezTo>
                    <a:pt x="1715" y="744"/>
                    <a:pt x="1699" y="731"/>
                    <a:pt x="1713" y="710"/>
                  </a:cubicBezTo>
                  <a:cubicBezTo>
                    <a:pt x="1727" y="689"/>
                    <a:pt x="1759" y="671"/>
                    <a:pt x="1785" y="644"/>
                  </a:cubicBezTo>
                  <a:cubicBezTo>
                    <a:pt x="1811" y="617"/>
                    <a:pt x="1844" y="573"/>
                    <a:pt x="1869" y="545"/>
                  </a:cubicBezTo>
                  <a:cubicBezTo>
                    <a:pt x="1894" y="517"/>
                    <a:pt x="1918" y="500"/>
                    <a:pt x="1935" y="476"/>
                  </a:cubicBezTo>
                  <a:cubicBezTo>
                    <a:pt x="1952" y="452"/>
                    <a:pt x="1955" y="422"/>
                    <a:pt x="1971" y="401"/>
                  </a:cubicBezTo>
                  <a:cubicBezTo>
                    <a:pt x="1987" y="380"/>
                    <a:pt x="2019" y="364"/>
                    <a:pt x="2034" y="350"/>
                  </a:cubicBezTo>
                  <a:cubicBezTo>
                    <a:pt x="2049" y="336"/>
                    <a:pt x="2064" y="318"/>
                    <a:pt x="2061" y="314"/>
                  </a:cubicBezTo>
                  <a:cubicBezTo>
                    <a:pt x="2058" y="310"/>
                    <a:pt x="2031" y="314"/>
                    <a:pt x="2016" y="323"/>
                  </a:cubicBezTo>
                  <a:cubicBezTo>
                    <a:pt x="2001" y="332"/>
                    <a:pt x="1982" y="350"/>
                    <a:pt x="1971" y="368"/>
                  </a:cubicBezTo>
                  <a:cubicBezTo>
                    <a:pt x="1960" y="386"/>
                    <a:pt x="1960" y="412"/>
                    <a:pt x="1947" y="434"/>
                  </a:cubicBezTo>
                  <a:cubicBezTo>
                    <a:pt x="1934" y="456"/>
                    <a:pt x="1914" y="475"/>
                    <a:pt x="1893" y="500"/>
                  </a:cubicBezTo>
                  <a:cubicBezTo>
                    <a:pt x="1872" y="525"/>
                    <a:pt x="1841" y="565"/>
                    <a:pt x="1821" y="587"/>
                  </a:cubicBezTo>
                  <a:cubicBezTo>
                    <a:pt x="1801" y="609"/>
                    <a:pt x="1790" y="619"/>
                    <a:pt x="1770" y="632"/>
                  </a:cubicBezTo>
                  <a:cubicBezTo>
                    <a:pt x="1750" y="645"/>
                    <a:pt x="1727" y="647"/>
                    <a:pt x="1704" y="662"/>
                  </a:cubicBezTo>
                  <a:cubicBezTo>
                    <a:pt x="1681" y="677"/>
                    <a:pt x="1646" y="709"/>
                    <a:pt x="1632" y="725"/>
                  </a:cubicBezTo>
                  <a:cubicBezTo>
                    <a:pt x="1618" y="741"/>
                    <a:pt x="1627" y="754"/>
                    <a:pt x="1620" y="761"/>
                  </a:cubicBezTo>
                  <a:cubicBezTo>
                    <a:pt x="1613" y="768"/>
                    <a:pt x="1593" y="775"/>
                    <a:pt x="1587" y="770"/>
                  </a:cubicBezTo>
                  <a:cubicBezTo>
                    <a:pt x="1581" y="765"/>
                    <a:pt x="1566" y="749"/>
                    <a:pt x="1584" y="728"/>
                  </a:cubicBezTo>
                  <a:cubicBezTo>
                    <a:pt x="1602" y="707"/>
                    <a:pt x="1668" y="665"/>
                    <a:pt x="1692" y="641"/>
                  </a:cubicBezTo>
                  <a:cubicBezTo>
                    <a:pt x="1716" y="617"/>
                    <a:pt x="1714" y="599"/>
                    <a:pt x="1731" y="581"/>
                  </a:cubicBezTo>
                  <a:cubicBezTo>
                    <a:pt x="1748" y="563"/>
                    <a:pt x="1774" y="552"/>
                    <a:pt x="1794" y="533"/>
                  </a:cubicBezTo>
                  <a:cubicBezTo>
                    <a:pt x="1814" y="514"/>
                    <a:pt x="1837" y="482"/>
                    <a:pt x="1851" y="467"/>
                  </a:cubicBezTo>
                  <a:cubicBezTo>
                    <a:pt x="1865" y="452"/>
                    <a:pt x="1874" y="452"/>
                    <a:pt x="1878" y="443"/>
                  </a:cubicBezTo>
                  <a:cubicBezTo>
                    <a:pt x="1882" y="434"/>
                    <a:pt x="1882" y="413"/>
                    <a:pt x="1875" y="413"/>
                  </a:cubicBezTo>
                  <a:cubicBezTo>
                    <a:pt x="1868" y="413"/>
                    <a:pt x="1847" y="426"/>
                    <a:pt x="1833" y="443"/>
                  </a:cubicBezTo>
                  <a:cubicBezTo>
                    <a:pt x="1819" y="460"/>
                    <a:pt x="1804" y="495"/>
                    <a:pt x="1788" y="515"/>
                  </a:cubicBezTo>
                  <a:cubicBezTo>
                    <a:pt x="1772" y="535"/>
                    <a:pt x="1751" y="550"/>
                    <a:pt x="1734" y="566"/>
                  </a:cubicBezTo>
                  <a:cubicBezTo>
                    <a:pt x="1717" y="582"/>
                    <a:pt x="1704" y="595"/>
                    <a:pt x="1689" y="611"/>
                  </a:cubicBezTo>
                  <a:cubicBezTo>
                    <a:pt x="1674" y="627"/>
                    <a:pt x="1655" y="656"/>
                    <a:pt x="1641" y="665"/>
                  </a:cubicBezTo>
                  <a:cubicBezTo>
                    <a:pt x="1627" y="674"/>
                    <a:pt x="1609" y="674"/>
                    <a:pt x="1605" y="665"/>
                  </a:cubicBezTo>
                  <a:cubicBezTo>
                    <a:pt x="1601" y="656"/>
                    <a:pt x="1603" y="627"/>
                    <a:pt x="1617" y="608"/>
                  </a:cubicBezTo>
                  <a:cubicBezTo>
                    <a:pt x="1631" y="589"/>
                    <a:pt x="1672" y="560"/>
                    <a:pt x="1689" y="548"/>
                  </a:cubicBezTo>
                  <a:cubicBezTo>
                    <a:pt x="1706" y="536"/>
                    <a:pt x="1713" y="540"/>
                    <a:pt x="1722" y="533"/>
                  </a:cubicBezTo>
                  <a:cubicBezTo>
                    <a:pt x="1731" y="526"/>
                    <a:pt x="1752" y="507"/>
                    <a:pt x="1746" y="506"/>
                  </a:cubicBezTo>
                  <a:cubicBezTo>
                    <a:pt x="1740" y="505"/>
                    <a:pt x="1711" y="513"/>
                    <a:pt x="1686" y="530"/>
                  </a:cubicBezTo>
                  <a:cubicBezTo>
                    <a:pt x="1661" y="547"/>
                    <a:pt x="1617" y="587"/>
                    <a:pt x="1596" y="611"/>
                  </a:cubicBezTo>
                  <a:cubicBezTo>
                    <a:pt x="1575" y="635"/>
                    <a:pt x="1569" y="661"/>
                    <a:pt x="1560" y="674"/>
                  </a:cubicBezTo>
                  <a:cubicBezTo>
                    <a:pt x="1551" y="687"/>
                    <a:pt x="1549" y="694"/>
                    <a:pt x="1542" y="689"/>
                  </a:cubicBezTo>
                  <a:cubicBezTo>
                    <a:pt x="1535" y="684"/>
                    <a:pt x="1525" y="650"/>
                    <a:pt x="1518" y="641"/>
                  </a:cubicBezTo>
                  <a:cubicBezTo>
                    <a:pt x="1511" y="632"/>
                    <a:pt x="1496" y="639"/>
                    <a:pt x="1500" y="632"/>
                  </a:cubicBezTo>
                  <a:cubicBezTo>
                    <a:pt x="1504" y="625"/>
                    <a:pt x="1527" y="607"/>
                    <a:pt x="1542" y="596"/>
                  </a:cubicBezTo>
                  <a:cubicBezTo>
                    <a:pt x="1557" y="585"/>
                    <a:pt x="1571" y="574"/>
                    <a:pt x="1590" y="563"/>
                  </a:cubicBezTo>
                  <a:cubicBezTo>
                    <a:pt x="1609" y="552"/>
                    <a:pt x="1637" y="541"/>
                    <a:pt x="1656" y="527"/>
                  </a:cubicBezTo>
                  <a:cubicBezTo>
                    <a:pt x="1675" y="513"/>
                    <a:pt x="1692" y="489"/>
                    <a:pt x="1704" y="476"/>
                  </a:cubicBezTo>
                  <a:cubicBezTo>
                    <a:pt x="1716" y="463"/>
                    <a:pt x="1735" y="451"/>
                    <a:pt x="1728" y="452"/>
                  </a:cubicBezTo>
                  <a:cubicBezTo>
                    <a:pt x="1721" y="453"/>
                    <a:pt x="1673" y="473"/>
                    <a:pt x="1659" y="485"/>
                  </a:cubicBezTo>
                  <a:cubicBezTo>
                    <a:pt x="1645" y="497"/>
                    <a:pt x="1652" y="517"/>
                    <a:pt x="1641" y="524"/>
                  </a:cubicBezTo>
                  <a:cubicBezTo>
                    <a:pt x="1630" y="531"/>
                    <a:pt x="1608" y="518"/>
                    <a:pt x="1596" y="524"/>
                  </a:cubicBezTo>
                  <a:cubicBezTo>
                    <a:pt x="1584" y="530"/>
                    <a:pt x="1583" y="554"/>
                    <a:pt x="1572" y="560"/>
                  </a:cubicBezTo>
                  <a:cubicBezTo>
                    <a:pt x="1561" y="566"/>
                    <a:pt x="1541" y="553"/>
                    <a:pt x="1530" y="560"/>
                  </a:cubicBezTo>
                  <a:cubicBezTo>
                    <a:pt x="1519" y="567"/>
                    <a:pt x="1516" y="594"/>
                    <a:pt x="1506" y="605"/>
                  </a:cubicBezTo>
                  <a:cubicBezTo>
                    <a:pt x="1496" y="616"/>
                    <a:pt x="1481" y="611"/>
                    <a:pt x="1470" y="623"/>
                  </a:cubicBezTo>
                  <a:cubicBezTo>
                    <a:pt x="1459" y="635"/>
                    <a:pt x="1448" y="671"/>
                    <a:pt x="1437" y="677"/>
                  </a:cubicBezTo>
                  <a:cubicBezTo>
                    <a:pt x="1426" y="683"/>
                    <a:pt x="1406" y="671"/>
                    <a:pt x="1401" y="662"/>
                  </a:cubicBezTo>
                  <a:cubicBezTo>
                    <a:pt x="1396" y="653"/>
                    <a:pt x="1410" y="623"/>
                    <a:pt x="1404" y="623"/>
                  </a:cubicBezTo>
                  <a:cubicBezTo>
                    <a:pt x="1398" y="623"/>
                    <a:pt x="1384" y="656"/>
                    <a:pt x="1362" y="665"/>
                  </a:cubicBezTo>
                  <a:cubicBezTo>
                    <a:pt x="1340" y="674"/>
                    <a:pt x="1288" y="682"/>
                    <a:pt x="1272" y="680"/>
                  </a:cubicBezTo>
                  <a:cubicBezTo>
                    <a:pt x="1256" y="678"/>
                    <a:pt x="1268" y="660"/>
                    <a:pt x="1263" y="653"/>
                  </a:cubicBezTo>
                  <a:cubicBezTo>
                    <a:pt x="1258" y="646"/>
                    <a:pt x="1253" y="636"/>
                    <a:pt x="1242" y="638"/>
                  </a:cubicBezTo>
                  <a:cubicBezTo>
                    <a:pt x="1231" y="640"/>
                    <a:pt x="1224" y="654"/>
                    <a:pt x="1194" y="668"/>
                  </a:cubicBezTo>
                  <a:cubicBezTo>
                    <a:pt x="1164" y="682"/>
                    <a:pt x="1111" y="702"/>
                    <a:pt x="1059" y="722"/>
                  </a:cubicBezTo>
                  <a:cubicBezTo>
                    <a:pt x="1007" y="742"/>
                    <a:pt x="950" y="763"/>
                    <a:pt x="879" y="788"/>
                  </a:cubicBezTo>
                  <a:cubicBezTo>
                    <a:pt x="808" y="813"/>
                    <a:pt x="698" y="853"/>
                    <a:pt x="633" y="875"/>
                  </a:cubicBezTo>
                  <a:cubicBezTo>
                    <a:pt x="568" y="897"/>
                    <a:pt x="513" y="914"/>
                    <a:pt x="492" y="917"/>
                  </a:cubicBezTo>
                  <a:cubicBezTo>
                    <a:pt x="471" y="920"/>
                    <a:pt x="477" y="904"/>
                    <a:pt x="504" y="893"/>
                  </a:cubicBezTo>
                  <a:cubicBezTo>
                    <a:pt x="531" y="882"/>
                    <a:pt x="602" y="869"/>
                    <a:pt x="657" y="851"/>
                  </a:cubicBezTo>
                  <a:cubicBezTo>
                    <a:pt x="712" y="833"/>
                    <a:pt x="774" y="807"/>
                    <a:pt x="837" y="785"/>
                  </a:cubicBezTo>
                  <a:cubicBezTo>
                    <a:pt x="900" y="763"/>
                    <a:pt x="994" y="733"/>
                    <a:pt x="1035" y="716"/>
                  </a:cubicBezTo>
                  <a:cubicBezTo>
                    <a:pt x="1076" y="699"/>
                    <a:pt x="1079" y="690"/>
                    <a:pt x="1083" y="686"/>
                  </a:cubicBezTo>
                  <a:cubicBezTo>
                    <a:pt x="1087" y="682"/>
                    <a:pt x="1091" y="679"/>
                    <a:pt x="1062" y="689"/>
                  </a:cubicBezTo>
                  <a:cubicBezTo>
                    <a:pt x="1033" y="699"/>
                    <a:pt x="964" y="727"/>
                    <a:pt x="906" y="746"/>
                  </a:cubicBezTo>
                  <a:cubicBezTo>
                    <a:pt x="848" y="765"/>
                    <a:pt x="779" y="788"/>
                    <a:pt x="714" y="806"/>
                  </a:cubicBezTo>
                  <a:cubicBezTo>
                    <a:pt x="649" y="824"/>
                    <a:pt x="584" y="838"/>
                    <a:pt x="513" y="854"/>
                  </a:cubicBezTo>
                  <a:cubicBezTo>
                    <a:pt x="442" y="870"/>
                    <a:pt x="344" y="893"/>
                    <a:pt x="288" y="905"/>
                  </a:cubicBezTo>
                  <a:cubicBezTo>
                    <a:pt x="232" y="917"/>
                    <a:pt x="190" y="926"/>
                    <a:pt x="177" y="926"/>
                  </a:cubicBezTo>
                  <a:cubicBezTo>
                    <a:pt x="164" y="926"/>
                    <a:pt x="208" y="904"/>
                    <a:pt x="207" y="902"/>
                  </a:cubicBezTo>
                  <a:cubicBezTo>
                    <a:pt x="206" y="900"/>
                    <a:pt x="188" y="907"/>
                    <a:pt x="168" y="911"/>
                  </a:cubicBezTo>
                  <a:cubicBezTo>
                    <a:pt x="148" y="915"/>
                    <a:pt x="95" y="929"/>
                    <a:pt x="84" y="929"/>
                  </a:cubicBezTo>
                  <a:cubicBezTo>
                    <a:pt x="73" y="929"/>
                    <a:pt x="91" y="912"/>
                    <a:pt x="99" y="908"/>
                  </a:cubicBezTo>
                  <a:cubicBezTo>
                    <a:pt x="107" y="904"/>
                    <a:pt x="0" y="945"/>
                    <a:pt x="135" y="90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415" name="Freeform 7"/>
            <p:cNvSpPr>
              <a:spLocks/>
            </p:cNvSpPr>
            <p:nvPr userDrawn="1"/>
          </p:nvSpPr>
          <p:spPr bwMode="white">
            <a:xfrm>
              <a:off x="2761" y="1582"/>
              <a:ext cx="1090" cy="944"/>
            </a:xfrm>
            <a:custGeom>
              <a:avLst/>
              <a:gdLst/>
              <a:ahLst/>
              <a:cxnLst>
                <a:cxn ang="0">
                  <a:pos x="262" y="29"/>
                </a:cxn>
                <a:cxn ang="0">
                  <a:pos x="310" y="5"/>
                </a:cxn>
                <a:cxn ang="0">
                  <a:pos x="415" y="80"/>
                </a:cxn>
                <a:cxn ang="0">
                  <a:pos x="415" y="164"/>
                </a:cxn>
                <a:cxn ang="0">
                  <a:pos x="439" y="239"/>
                </a:cxn>
                <a:cxn ang="0">
                  <a:pos x="532" y="266"/>
                </a:cxn>
                <a:cxn ang="0">
                  <a:pos x="544" y="338"/>
                </a:cxn>
                <a:cxn ang="0">
                  <a:pos x="646" y="431"/>
                </a:cxn>
                <a:cxn ang="0">
                  <a:pos x="982" y="641"/>
                </a:cxn>
                <a:cxn ang="0">
                  <a:pos x="1084" y="740"/>
                </a:cxn>
                <a:cxn ang="0">
                  <a:pos x="922" y="722"/>
                </a:cxn>
                <a:cxn ang="0">
                  <a:pos x="826" y="740"/>
                </a:cxn>
                <a:cxn ang="0">
                  <a:pos x="607" y="548"/>
                </a:cxn>
                <a:cxn ang="0">
                  <a:pos x="496" y="536"/>
                </a:cxn>
                <a:cxn ang="0">
                  <a:pos x="520" y="722"/>
                </a:cxn>
                <a:cxn ang="0">
                  <a:pos x="472" y="800"/>
                </a:cxn>
                <a:cxn ang="0">
                  <a:pos x="364" y="833"/>
                </a:cxn>
                <a:cxn ang="0">
                  <a:pos x="205" y="944"/>
                </a:cxn>
                <a:cxn ang="0">
                  <a:pos x="139" y="899"/>
                </a:cxn>
                <a:cxn ang="0">
                  <a:pos x="148" y="818"/>
                </a:cxn>
                <a:cxn ang="0">
                  <a:pos x="103" y="785"/>
                </a:cxn>
                <a:cxn ang="0">
                  <a:pos x="25" y="815"/>
                </a:cxn>
                <a:cxn ang="0">
                  <a:pos x="220" y="647"/>
                </a:cxn>
                <a:cxn ang="0">
                  <a:pos x="307" y="542"/>
                </a:cxn>
                <a:cxn ang="0">
                  <a:pos x="235" y="473"/>
                </a:cxn>
                <a:cxn ang="0">
                  <a:pos x="211" y="404"/>
                </a:cxn>
                <a:cxn ang="0">
                  <a:pos x="190" y="335"/>
                </a:cxn>
                <a:cxn ang="0">
                  <a:pos x="157" y="296"/>
                </a:cxn>
                <a:cxn ang="0">
                  <a:pos x="148" y="236"/>
                </a:cxn>
                <a:cxn ang="0">
                  <a:pos x="121" y="164"/>
                </a:cxn>
                <a:cxn ang="0">
                  <a:pos x="88" y="68"/>
                </a:cxn>
                <a:cxn ang="0">
                  <a:pos x="127" y="89"/>
                </a:cxn>
                <a:cxn ang="0">
                  <a:pos x="139" y="56"/>
                </a:cxn>
                <a:cxn ang="0">
                  <a:pos x="148" y="23"/>
                </a:cxn>
                <a:cxn ang="0">
                  <a:pos x="187" y="53"/>
                </a:cxn>
                <a:cxn ang="0">
                  <a:pos x="196" y="107"/>
                </a:cxn>
                <a:cxn ang="0">
                  <a:pos x="244" y="122"/>
                </a:cxn>
                <a:cxn ang="0">
                  <a:pos x="319" y="155"/>
                </a:cxn>
                <a:cxn ang="0">
                  <a:pos x="361" y="152"/>
                </a:cxn>
                <a:cxn ang="0">
                  <a:pos x="259" y="92"/>
                </a:cxn>
                <a:cxn ang="0">
                  <a:pos x="220" y="44"/>
                </a:cxn>
              </a:cxnLst>
              <a:rect l="0" t="0" r="r" b="b"/>
              <a:pathLst>
                <a:path w="1090" h="944">
                  <a:moveTo>
                    <a:pt x="220" y="44"/>
                  </a:moveTo>
                  <a:cubicBezTo>
                    <a:pt x="214" y="39"/>
                    <a:pt x="250" y="35"/>
                    <a:pt x="262" y="29"/>
                  </a:cubicBezTo>
                  <a:cubicBezTo>
                    <a:pt x="274" y="23"/>
                    <a:pt x="284" y="9"/>
                    <a:pt x="292" y="5"/>
                  </a:cubicBezTo>
                  <a:cubicBezTo>
                    <a:pt x="300" y="1"/>
                    <a:pt x="299" y="0"/>
                    <a:pt x="310" y="5"/>
                  </a:cubicBezTo>
                  <a:cubicBezTo>
                    <a:pt x="321" y="10"/>
                    <a:pt x="341" y="23"/>
                    <a:pt x="358" y="35"/>
                  </a:cubicBezTo>
                  <a:cubicBezTo>
                    <a:pt x="375" y="47"/>
                    <a:pt x="402" y="64"/>
                    <a:pt x="415" y="80"/>
                  </a:cubicBezTo>
                  <a:cubicBezTo>
                    <a:pt x="428" y="96"/>
                    <a:pt x="436" y="114"/>
                    <a:pt x="436" y="128"/>
                  </a:cubicBezTo>
                  <a:cubicBezTo>
                    <a:pt x="436" y="142"/>
                    <a:pt x="414" y="155"/>
                    <a:pt x="415" y="164"/>
                  </a:cubicBezTo>
                  <a:cubicBezTo>
                    <a:pt x="416" y="173"/>
                    <a:pt x="441" y="172"/>
                    <a:pt x="445" y="185"/>
                  </a:cubicBezTo>
                  <a:cubicBezTo>
                    <a:pt x="449" y="198"/>
                    <a:pt x="431" y="226"/>
                    <a:pt x="439" y="239"/>
                  </a:cubicBezTo>
                  <a:cubicBezTo>
                    <a:pt x="447" y="252"/>
                    <a:pt x="475" y="262"/>
                    <a:pt x="490" y="266"/>
                  </a:cubicBezTo>
                  <a:cubicBezTo>
                    <a:pt x="505" y="270"/>
                    <a:pt x="517" y="256"/>
                    <a:pt x="532" y="266"/>
                  </a:cubicBezTo>
                  <a:cubicBezTo>
                    <a:pt x="547" y="276"/>
                    <a:pt x="575" y="314"/>
                    <a:pt x="577" y="326"/>
                  </a:cubicBezTo>
                  <a:cubicBezTo>
                    <a:pt x="579" y="338"/>
                    <a:pt x="546" y="331"/>
                    <a:pt x="544" y="338"/>
                  </a:cubicBezTo>
                  <a:cubicBezTo>
                    <a:pt x="542" y="345"/>
                    <a:pt x="545" y="356"/>
                    <a:pt x="562" y="371"/>
                  </a:cubicBezTo>
                  <a:cubicBezTo>
                    <a:pt x="579" y="386"/>
                    <a:pt x="604" y="404"/>
                    <a:pt x="646" y="431"/>
                  </a:cubicBezTo>
                  <a:cubicBezTo>
                    <a:pt x="688" y="458"/>
                    <a:pt x="761" y="501"/>
                    <a:pt x="817" y="536"/>
                  </a:cubicBezTo>
                  <a:cubicBezTo>
                    <a:pt x="873" y="571"/>
                    <a:pt x="949" y="617"/>
                    <a:pt x="982" y="641"/>
                  </a:cubicBezTo>
                  <a:cubicBezTo>
                    <a:pt x="1015" y="665"/>
                    <a:pt x="995" y="664"/>
                    <a:pt x="1012" y="680"/>
                  </a:cubicBezTo>
                  <a:cubicBezTo>
                    <a:pt x="1029" y="696"/>
                    <a:pt x="1078" y="726"/>
                    <a:pt x="1084" y="740"/>
                  </a:cubicBezTo>
                  <a:cubicBezTo>
                    <a:pt x="1090" y="754"/>
                    <a:pt x="1078" y="767"/>
                    <a:pt x="1051" y="764"/>
                  </a:cubicBezTo>
                  <a:cubicBezTo>
                    <a:pt x="1024" y="761"/>
                    <a:pt x="950" y="724"/>
                    <a:pt x="922" y="722"/>
                  </a:cubicBezTo>
                  <a:cubicBezTo>
                    <a:pt x="894" y="720"/>
                    <a:pt x="896" y="746"/>
                    <a:pt x="880" y="749"/>
                  </a:cubicBezTo>
                  <a:cubicBezTo>
                    <a:pt x="864" y="752"/>
                    <a:pt x="858" y="758"/>
                    <a:pt x="826" y="740"/>
                  </a:cubicBezTo>
                  <a:cubicBezTo>
                    <a:pt x="794" y="722"/>
                    <a:pt x="725" y="673"/>
                    <a:pt x="688" y="641"/>
                  </a:cubicBezTo>
                  <a:cubicBezTo>
                    <a:pt x="651" y="609"/>
                    <a:pt x="630" y="570"/>
                    <a:pt x="607" y="548"/>
                  </a:cubicBezTo>
                  <a:cubicBezTo>
                    <a:pt x="584" y="526"/>
                    <a:pt x="565" y="508"/>
                    <a:pt x="547" y="506"/>
                  </a:cubicBezTo>
                  <a:cubicBezTo>
                    <a:pt x="529" y="504"/>
                    <a:pt x="510" y="515"/>
                    <a:pt x="496" y="536"/>
                  </a:cubicBezTo>
                  <a:cubicBezTo>
                    <a:pt x="482" y="557"/>
                    <a:pt x="459" y="601"/>
                    <a:pt x="463" y="632"/>
                  </a:cubicBezTo>
                  <a:cubicBezTo>
                    <a:pt x="467" y="663"/>
                    <a:pt x="514" y="695"/>
                    <a:pt x="520" y="722"/>
                  </a:cubicBezTo>
                  <a:cubicBezTo>
                    <a:pt x="526" y="749"/>
                    <a:pt x="510" y="784"/>
                    <a:pt x="502" y="797"/>
                  </a:cubicBezTo>
                  <a:cubicBezTo>
                    <a:pt x="494" y="810"/>
                    <a:pt x="480" y="802"/>
                    <a:pt x="472" y="800"/>
                  </a:cubicBezTo>
                  <a:cubicBezTo>
                    <a:pt x="464" y="798"/>
                    <a:pt x="469" y="780"/>
                    <a:pt x="451" y="785"/>
                  </a:cubicBezTo>
                  <a:cubicBezTo>
                    <a:pt x="433" y="790"/>
                    <a:pt x="393" y="814"/>
                    <a:pt x="364" y="833"/>
                  </a:cubicBezTo>
                  <a:cubicBezTo>
                    <a:pt x="335" y="852"/>
                    <a:pt x="303" y="881"/>
                    <a:pt x="277" y="899"/>
                  </a:cubicBezTo>
                  <a:cubicBezTo>
                    <a:pt x="251" y="917"/>
                    <a:pt x="222" y="944"/>
                    <a:pt x="205" y="944"/>
                  </a:cubicBezTo>
                  <a:cubicBezTo>
                    <a:pt x="188" y="944"/>
                    <a:pt x="183" y="906"/>
                    <a:pt x="172" y="899"/>
                  </a:cubicBezTo>
                  <a:cubicBezTo>
                    <a:pt x="161" y="892"/>
                    <a:pt x="150" y="901"/>
                    <a:pt x="139" y="899"/>
                  </a:cubicBezTo>
                  <a:cubicBezTo>
                    <a:pt x="128" y="897"/>
                    <a:pt x="102" y="897"/>
                    <a:pt x="103" y="884"/>
                  </a:cubicBezTo>
                  <a:cubicBezTo>
                    <a:pt x="104" y="871"/>
                    <a:pt x="133" y="839"/>
                    <a:pt x="148" y="818"/>
                  </a:cubicBezTo>
                  <a:cubicBezTo>
                    <a:pt x="163" y="797"/>
                    <a:pt x="203" y="760"/>
                    <a:pt x="196" y="755"/>
                  </a:cubicBezTo>
                  <a:cubicBezTo>
                    <a:pt x="189" y="750"/>
                    <a:pt x="133" y="768"/>
                    <a:pt x="103" y="785"/>
                  </a:cubicBezTo>
                  <a:cubicBezTo>
                    <a:pt x="73" y="802"/>
                    <a:pt x="26" y="852"/>
                    <a:pt x="13" y="857"/>
                  </a:cubicBezTo>
                  <a:cubicBezTo>
                    <a:pt x="0" y="862"/>
                    <a:pt x="5" y="836"/>
                    <a:pt x="25" y="815"/>
                  </a:cubicBezTo>
                  <a:cubicBezTo>
                    <a:pt x="45" y="794"/>
                    <a:pt x="97" y="756"/>
                    <a:pt x="130" y="728"/>
                  </a:cubicBezTo>
                  <a:cubicBezTo>
                    <a:pt x="163" y="700"/>
                    <a:pt x="199" y="671"/>
                    <a:pt x="220" y="647"/>
                  </a:cubicBezTo>
                  <a:cubicBezTo>
                    <a:pt x="241" y="623"/>
                    <a:pt x="245" y="602"/>
                    <a:pt x="259" y="584"/>
                  </a:cubicBezTo>
                  <a:cubicBezTo>
                    <a:pt x="273" y="566"/>
                    <a:pt x="301" y="556"/>
                    <a:pt x="307" y="542"/>
                  </a:cubicBezTo>
                  <a:cubicBezTo>
                    <a:pt x="313" y="528"/>
                    <a:pt x="310" y="511"/>
                    <a:pt x="298" y="500"/>
                  </a:cubicBezTo>
                  <a:cubicBezTo>
                    <a:pt x="286" y="489"/>
                    <a:pt x="240" y="485"/>
                    <a:pt x="235" y="473"/>
                  </a:cubicBezTo>
                  <a:cubicBezTo>
                    <a:pt x="230" y="461"/>
                    <a:pt x="272" y="436"/>
                    <a:pt x="268" y="425"/>
                  </a:cubicBezTo>
                  <a:cubicBezTo>
                    <a:pt x="264" y="414"/>
                    <a:pt x="218" y="414"/>
                    <a:pt x="211" y="404"/>
                  </a:cubicBezTo>
                  <a:cubicBezTo>
                    <a:pt x="204" y="394"/>
                    <a:pt x="229" y="376"/>
                    <a:pt x="226" y="365"/>
                  </a:cubicBezTo>
                  <a:cubicBezTo>
                    <a:pt x="223" y="354"/>
                    <a:pt x="196" y="343"/>
                    <a:pt x="190" y="335"/>
                  </a:cubicBezTo>
                  <a:cubicBezTo>
                    <a:pt x="184" y="327"/>
                    <a:pt x="192" y="320"/>
                    <a:pt x="187" y="314"/>
                  </a:cubicBezTo>
                  <a:cubicBezTo>
                    <a:pt x="182" y="308"/>
                    <a:pt x="167" y="304"/>
                    <a:pt x="157" y="296"/>
                  </a:cubicBezTo>
                  <a:cubicBezTo>
                    <a:pt x="147" y="288"/>
                    <a:pt x="129" y="276"/>
                    <a:pt x="127" y="266"/>
                  </a:cubicBezTo>
                  <a:cubicBezTo>
                    <a:pt x="125" y="256"/>
                    <a:pt x="144" y="246"/>
                    <a:pt x="148" y="236"/>
                  </a:cubicBezTo>
                  <a:cubicBezTo>
                    <a:pt x="152" y="226"/>
                    <a:pt x="155" y="218"/>
                    <a:pt x="151" y="206"/>
                  </a:cubicBezTo>
                  <a:cubicBezTo>
                    <a:pt x="147" y="194"/>
                    <a:pt x="134" y="178"/>
                    <a:pt x="121" y="164"/>
                  </a:cubicBezTo>
                  <a:cubicBezTo>
                    <a:pt x="108" y="150"/>
                    <a:pt x="78" y="141"/>
                    <a:pt x="73" y="125"/>
                  </a:cubicBezTo>
                  <a:cubicBezTo>
                    <a:pt x="68" y="109"/>
                    <a:pt x="78" y="68"/>
                    <a:pt x="88" y="68"/>
                  </a:cubicBezTo>
                  <a:cubicBezTo>
                    <a:pt x="98" y="68"/>
                    <a:pt x="130" y="125"/>
                    <a:pt x="136" y="128"/>
                  </a:cubicBezTo>
                  <a:cubicBezTo>
                    <a:pt x="142" y="131"/>
                    <a:pt x="132" y="100"/>
                    <a:pt x="127" y="89"/>
                  </a:cubicBezTo>
                  <a:cubicBezTo>
                    <a:pt x="122" y="78"/>
                    <a:pt x="101" y="67"/>
                    <a:pt x="103" y="62"/>
                  </a:cubicBezTo>
                  <a:cubicBezTo>
                    <a:pt x="105" y="57"/>
                    <a:pt x="135" y="61"/>
                    <a:pt x="139" y="56"/>
                  </a:cubicBezTo>
                  <a:cubicBezTo>
                    <a:pt x="143" y="51"/>
                    <a:pt x="126" y="37"/>
                    <a:pt x="127" y="32"/>
                  </a:cubicBezTo>
                  <a:cubicBezTo>
                    <a:pt x="128" y="27"/>
                    <a:pt x="142" y="20"/>
                    <a:pt x="148" y="23"/>
                  </a:cubicBezTo>
                  <a:cubicBezTo>
                    <a:pt x="154" y="26"/>
                    <a:pt x="157" y="45"/>
                    <a:pt x="163" y="50"/>
                  </a:cubicBezTo>
                  <a:cubicBezTo>
                    <a:pt x="169" y="55"/>
                    <a:pt x="186" y="42"/>
                    <a:pt x="187" y="53"/>
                  </a:cubicBezTo>
                  <a:cubicBezTo>
                    <a:pt x="188" y="64"/>
                    <a:pt x="171" y="110"/>
                    <a:pt x="172" y="119"/>
                  </a:cubicBezTo>
                  <a:cubicBezTo>
                    <a:pt x="173" y="128"/>
                    <a:pt x="190" y="112"/>
                    <a:pt x="196" y="107"/>
                  </a:cubicBezTo>
                  <a:cubicBezTo>
                    <a:pt x="202" y="102"/>
                    <a:pt x="203" y="86"/>
                    <a:pt x="211" y="89"/>
                  </a:cubicBezTo>
                  <a:cubicBezTo>
                    <a:pt x="219" y="92"/>
                    <a:pt x="237" y="112"/>
                    <a:pt x="244" y="122"/>
                  </a:cubicBezTo>
                  <a:cubicBezTo>
                    <a:pt x="251" y="132"/>
                    <a:pt x="244" y="144"/>
                    <a:pt x="256" y="149"/>
                  </a:cubicBezTo>
                  <a:cubicBezTo>
                    <a:pt x="268" y="154"/>
                    <a:pt x="307" y="148"/>
                    <a:pt x="319" y="155"/>
                  </a:cubicBezTo>
                  <a:cubicBezTo>
                    <a:pt x="331" y="162"/>
                    <a:pt x="318" y="192"/>
                    <a:pt x="325" y="191"/>
                  </a:cubicBezTo>
                  <a:cubicBezTo>
                    <a:pt x="332" y="190"/>
                    <a:pt x="362" y="160"/>
                    <a:pt x="361" y="152"/>
                  </a:cubicBezTo>
                  <a:cubicBezTo>
                    <a:pt x="360" y="144"/>
                    <a:pt x="336" y="153"/>
                    <a:pt x="319" y="143"/>
                  </a:cubicBezTo>
                  <a:cubicBezTo>
                    <a:pt x="302" y="133"/>
                    <a:pt x="262" y="105"/>
                    <a:pt x="259" y="92"/>
                  </a:cubicBezTo>
                  <a:cubicBezTo>
                    <a:pt x="256" y="79"/>
                    <a:pt x="304" y="69"/>
                    <a:pt x="298" y="62"/>
                  </a:cubicBezTo>
                  <a:cubicBezTo>
                    <a:pt x="292" y="55"/>
                    <a:pt x="226" y="49"/>
                    <a:pt x="220" y="4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416" name="Freeform 8"/>
            <p:cNvSpPr>
              <a:spLocks/>
            </p:cNvSpPr>
            <p:nvPr userDrawn="1"/>
          </p:nvSpPr>
          <p:spPr bwMode="white">
            <a:xfrm>
              <a:off x="0" y="2659"/>
              <a:ext cx="5760" cy="1413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702" y="104"/>
                </a:cxn>
                <a:cxn ang="0">
                  <a:pos x="1144" y="0"/>
                </a:cxn>
                <a:cxn ang="0">
                  <a:pos x="1461" y="50"/>
                </a:cxn>
                <a:cxn ang="0">
                  <a:pos x="1720" y="75"/>
                </a:cxn>
                <a:cxn ang="0">
                  <a:pos x="2054" y="17"/>
                </a:cxn>
                <a:cxn ang="0">
                  <a:pos x="2296" y="84"/>
                </a:cxn>
                <a:cxn ang="0">
                  <a:pos x="3423" y="117"/>
                </a:cxn>
                <a:cxn ang="0">
                  <a:pos x="3823" y="25"/>
                </a:cxn>
                <a:cxn ang="0">
                  <a:pos x="3982" y="75"/>
                </a:cxn>
                <a:cxn ang="0">
                  <a:pos x="4082" y="117"/>
                </a:cxn>
                <a:cxn ang="0">
                  <a:pos x="4726" y="135"/>
                </a:cxn>
                <a:cxn ang="0">
                  <a:pos x="4979" y="112"/>
                </a:cxn>
                <a:cxn ang="0">
                  <a:pos x="5397" y="222"/>
                </a:cxn>
                <a:cxn ang="0">
                  <a:pos x="5760" y="206"/>
                </a:cxn>
                <a:cxn ang="0">
                  <a:pos x="5760" y="1224"/>
                </a:cxn>
                <a:cxn ang="0">
                  <a:pos x="0" y="1224"/>
                </a:cxn>
                <a:cxn ang="0">
                  <a:pos x="0" y="230"/>
                </a:cxn>
              </a:cxnLst>
              <a:rect l="0" t="0" r="r" b="b"/>
              <a:pathLst>
                <a:path w="5760" h="1224">
                  <a:moveTo>
                    <a:pt x="0" y="230"/>
                  </a:moveTo>
                  <a:lnTo>
                    <a:pt x="702" y="104"/>
                  </a:lnTo>
                  <a:lnTo>
                    <a:pt x="1144" y="0"/>
                  </a:lnTo>
                  <a:lnTo>
                    <a:pt x="1461" y="50"/>
                  </a:lnTo>
                  <a:lnTo>
                    <a:pt x="1720" y="75"/>
                  </a:lnTo>
                  <a:lnTo>
                    <a:pt x="2054" y="17"/>
                  </a:lnTo>
                  <a:cubicBezTo>
                    <a:pt x="2054" y="17"/>
                    <a:pt x="2068" y="67"/>
                    <a:pt x="2296" y="84"/>
                  </a:cubicBezTo>
                  <a:cubicBezTo>
                    <a:pt x="2579" y="384"/>
                    <a:pt x="3089" y="242"/>
                    <a:pt x="3423" y="117"/>
                  </a:cubicBezTo>
                  <a:cubicBezTo>
                    <a:pt x="3556" y="59"/>
                    <a:pt x="3656" y="33"/>
                    <a:pt x="3823" y="25"/>
                  </a:cubicBezTo>
                  <a:cubicBezTo>
                    <a:pt x="3917" y="13"/>
                    <a:pt x="3832" y="57"/>
                    <a:pt x="3982" y="75"/>
                  </a:cubicBezTo>
                  <a:cubicBezTo>
                    <a:pt x="4025" y="90"/>
                    <a:pt x="3958" y="107"/>
                    <a:pt x="4082" y="117"/>
                  </a:cubicBezTo>
                  <a:cubicBezTo>
                    <a:pt x="4206" y="127"/>
                    <a:pt x="4577" y="136"/>
                    <a:pt x="4726" y="135"/>
                  </a:cubicBezTo>
                  <a:lnTo>
                    <a:pt x="4979" y="112"/>
                  </a:lnTo>
                  <a:lnTo>
                    <a:pt x="5397" y="222"/>
                  </a:lnTo>
                  <a:lnTo>
                    <a:pt x="5760" y="206"/>
                  </a:lnTo>
                  <a:lnTo>
                    <a:pt x="5760" y="1224"/>
                  </a:lnTo>
                  <a:lnTo>
                    <a:pt x="0" y="1224"/>
                  </a:lnTo>
                  <a:lnTo>
                    <a:pt x="0" y="23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417" name="Freeform 9"/>
            <p:cNvSpPr>
              <a:spLocks/>
            </p:cNvSpPr>
            <p:nvPr userDrawn="1"/>
          </p:nvSpPr>
          <p:spPr bwMode="white">
            <a:xfrm>
              <a:off x="0" y="3138"/>
              <a:ext cx="5760" cy="1186"/>
            </a:xfrm>
            <a:custGeom>
              <a:avLst/>
              <a:gdLst/>
              <a:ahLst/>
              <a:cxnLst>
                <a:cxn ang="0">
                  <a:pos x="0" y="1027"/>
                </a:cxn>
                <a:cxn ang="0">
                  <a:pos x="5760" y="1027"/>
                </a:cxn>
                <a:cxn ang="0">
                  <a:pos x="5760" y="409"/>
                </a:cxn>
                <a:cxn ang="0">
                  <a:pos x="4658" y="401"/>
                </a:cxn>
                <a:cxn ang="0">
                  <a:pos x="3948" y="309"/>
                </a:cxn>
                <a:cxn ang="0">
                  <a:pos x="2905" y="351"/>
                </a:cxn>
                <a:cxn ang="0">
                  <a:pos x="1419" y="175"/>
                </a:cxn>
                <a:cxn ang="0">
                  <a:pos x="659" y="84"/>
                </a:cxn>
                <a:cxn ang="0">
                  <a:pos x="0" y="0"/>
                </a:cxn>
                <a:cxn ang="0">
                  <a:pos x="0" y="1027"/>
                </a:cxn>
              </a:cxnLst>
              <a:rect l="0" t="0" r="r" b="b"/>
              <a:pathLst>
                <a:path w="5760" h="1027">
                  <a:moveTo>
                    <a:pt x="0" y="1027"/>
                  </a:moveTo>
                  <a:lnTo>
                    <a:pt x="5760" y="1027"/>
                  </a:lnTo>
                  <a:lnTo>
                    <a:pt x="5760" y="409"/>
                  </a:lnTo>
                  <a:cubicBezTo>
                    <a:pt x="5576" y="305"/>
                    <a:pt x="4960" y="418"/>
                    <a:pt x="4658" y="401"/>
                  </a:cubicBezTo>
                  <a:cubicBezTo>
                    <a:pt x="4356" y="384"/>
                    <a:pt x="4240" y="317"/>
                    <a:pt x="3948" y="309"/>
                  </a:cubicBezTo>
                  <a:cubicBezTo>
                    <a:pt x="3656" y="301"/>
                    <a:pt x="3326" y="373"/>
                    <a:pt x="2905" y="351"/>
                  </a:cubicBezTo>
                  <a:cubicBezTo>
                    <a:pt x="2404" y="342"/>
                    <a:pt x="1978" y="192"/>
                    <a:pt x="1419" y="175"/>
                  </a:cubicBezTo>
                  <a:cubicBezTo>
                    <a:pt x="1045" y="130"/>
                    <a:pt x="918" y="167"/>
                    <a:pt x="659" y="84"/>
                  </a:cubicBezTo>
                  <a:cubicBezTo>
                    <a:pt x="342" y="75"/>
                    <a:pt x="150" y="17"/>
                    <a:pt x="0" y="0"/>
                  </a:cubicBezTo>
                  <a:cubicBezTo>
                    <a:pt x="0" y="513"/>
                    <a:pt x="0" y="1027"/>
                    <a:pt x="0" y="102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454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54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542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pPr>
              <a:defRPr/>
            </a:pPr>
            <a:fld id="{88463339-869F-438A-B5A8-CA49E0430F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v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0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676141-54C7-4283-88B4-FDB69660E17F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210155" name="Rectangle 235"/>
          <p:cNvSpPr>
            <a:spLocks noChangeArrowheads="1"/>
          </p:cNvSpPr>
          <p:nvPr/>
        </p:nvSpPr>
        <p:spPr bwMode="auto">
          <a:xfrm>
            <a:off x="827088" y="2565400"/>
            <a:ext cx="1871662" cy="719138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6" name="Text Box 33"/>
          <p:cNvSpPr txBox="1">
            <a:spLocks noChangeArrowheads="1"/>
          </p:cNvSpPr>
          <p:nvPr/>
        </p:nvSpPr>
        <p:spPr bwMode="auto">
          <a:xfrm>
            <a:off x="250825" y="188913"/>
            <a:ext cx="61928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＜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국제 </a:t>
            </a:r>
            <a:r>
              <a:rPr lang="ko-KR" altLang="en-US" sz="3200" i="1" dirty="0" err="1" smtClean="0">
                <a:latin typeface="Arial" charset="0"/>
                <a:ea typeface="HGP創英角ｺﾞｼｯｸUB" pitchFamily="50" charset="-128"/>
              </a:rPr>
              <a:t>매칭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 웹사이트 이용법</a:t>
            </a: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＞</a:t>
            </a:r>
            <a:endParaRPr lang="ja-JP" altLang="en-US" sz="3200" i="1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210107" name="Rectangle 187"/>
          <p:cNvSpPr>
            <a:spLocks noChangeArrowheads="1"/>
          </p:cNvSpPr>
          <p:nvPr/>
        </p:nvSpPr>
        <p:spPr bwMode="auto">
          <a:xfrm>
            <a:off x="827088" y="3357563"/>
            <a:ext cx="1871662" cy="10096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210161" name="Group 241"/>
          <p:cNvGraphicFramePr>
            <a:graphicFrameLocks noGrp="1"/>
          </p:cNvGraphicFramePr>
          <p:nvPr/>
        </p:nvGraphicFramePr>
        <p:xfrm>
          <a:off x="3384550" y="1887538"/>
          <a:ext cx="2376488" cy="725488"/>
        </p:xfrm>
        <a:graphic>
          <a:graphicData uri="http://schemas.openxmlformats.org/drawingml/2006/table">
            <a:tbl>
              <a:tblPr/>
              <a:tblGrid>
                <a:gridCol w="2376488"/>
              </a:tblGrid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대기자</a:t>
                      </a:r>
                      <a:r>
                        <a:rPr kumimoji="1" lang="ja-JP" altLang="en-US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0162" name="Group 242"/>
          <p:cNvGraphicFramePr>
            <a:graphicFrameLocks noGrp="1"/>
          </p:cNvGraphicFramePr>
          <p:nvPr/>
        </p:nvGraphicFramePr>
        <p:xfrm>
          <a:off x="3384550" y="2824163"/>
          <a:ext cx="2376488" cy="725488"/>
        </p:xfrm>
        <a:graphic>
          <a:graphicData uri="http://schemas.openxmlformats.org/drawingml/2006/table">
            <a:tbl>
              <a:tblPr/>
              <a:tblGrid>
                <a:gridCol w="2376488"/>
              </a:tblGrid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신청자</a:t>
                      </a:r>
                      <a:r>
                        <a:rPr kumimoji="1" lang="ja-JP" altLang="en-US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0163" name="Group 243"/>
          <p:cNvGraphicFramePr>
            <a:graphicFrameLocks noGrp="1"/>
          </p:cNvGraphicFramePr>
          <p:nvPr/>
        </p:nvGraphicFramePr>
        <p:xfrm>
          <a:off x="3384550" y="3760788"/>
          <a:ext cx="2376488" cy="725488"/>
        </p:xfrm>
        <a:graphic>
          <a:graphicData uri="http://schemas.openxmlformats.org/drawingml/2006/table">
            <a:tbl>
              <a:tblPr/>
              <a:tblGrid>
                <a:gridCol w="2376488"/>
              </a:tblGrid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후보자</a:t>
                      </a:r>
                      <a:endParaRPr kumimoji="1" lang="en-US" altLang="ja-JP" sz="3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ｺﾞｼｯｸE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0164" name="Group 244"/>
          <p:cNvGraphicFramePr>
            <a:graphicFrameLocks noGrp="1"/>
          </p:cNvGraphicFramePr>
          <p:nvPr/>
        </p:nvGraphicFramePr>
        <p:xfrm>
          <a:off x="3419475" y="4752975"/>
          <a:ext cx="2376488" cy="725488"/>
        </p:xfrm>
        <a:graphic>
          <a:graphicData uri="http://schemas.openxmlformats.org/drawingml/2006/table">
            <a:tbl>
              <a:tblPr/>
              <a:tblGrid>
                <a:gridCol w="2376488"/>
              </a:tblGrid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매칭자</a:t>
                      </a:r>
                      <a:endParaRPr kumimoji="1" lang="en-US" altLang="ja-JP" sz="3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ｺﾞｼｯｸE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0165" name="Group 245"/>
          <p:cNvGraphicFramePr>
            <a:graphicFrameLocks noGrp="1"/>
          </p:cNvGraphicFramePr>
          <p:nvPr/>
        </p:nvGraphicFramePr>
        <p:xfrm>
          <a:off x="3419475" y="5734050"/>
          <a:ext cx="2376488" cy="725488"/>
        </p:xfrm>
        <a:graphic>
          <a:graphicData uri="http://schemas.openxmlformats.org/drawingml/2006/table">
            <a:tbl>
              <a:tblPr/>
              <a:tblGrid>
                <a:gridCol w="2376488"/>
              </a:tblGrid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ｺﾞｼｯｸE" pitchFamily="50" charset="-128"/>
                        </a:rPr>
                        <a:t>축복확정자</a:t>
                      </a:r>
                      <a:endParaRPr kumimoji="1" lang="en-US" altLang="ja-JP" sz="3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ｺﾞｼｯｸE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210138" name="AutoShape 218"/>
          <p:cNvSpPr>
            <a:spLocks noChangeArrowheads="1"/>
          </p:cNvSpPr>
          <p:nvPr/>
        </p:nvSpPr>
        <p:spPr bwMode="auto">
          <a:xfrm>
            <a:off x="827088" y="1470025"/>
            <a:ext cx="2353759" cy="1125260"/>
          </a:xfrm>
          <a:prstGeom prst="wedgeEllipseCallout">
            <a:avLst>
              <a:gd name="adj1" fmla="val 79338"/>
              <a:gd name="adj2" fmla="val 13282"/>
            </a:avLst>
          </a:prstGeom>
          <a:solidFill>
            <a:srgbClr val="FFFFFF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i="1" u="sng" dirty="0" smtClean="0">
                <a:latin typeface="Arial" charset="0"/>
                <a:ea typeface="HGPｺﾞｼｯｸE" pitchFamily="50" charset="-128"/>
              </a:rPr>
              <a:t>회원신</a:t>
            </a:r>
            <a:r>
              <a:rPr lang="ko-KR" altLang="en-US" i="1" u="sng" dirty="0">
                <a:latin typeface="Arial" charset="0"/>
                <a:ea typeface="HGPｺﾞｼｯｸE" pitchFamily="50" charset="-128"/>
              </a:rPr>
              <a:t>청</a:t>
            </a:r>
            <a:endParaRPr lang="en-US" altLang="ja-JP" i="1" u="sng" dirty="0">
              <a:latin typeface="Arial" charset="0"/>
              <a:ea typeface="HGPｺﾞｼｯｸE" pitchFamily="50" charset="-128"/>
            </a:endParaRPr>
          </a:p>
          <a:p>
            <a:r>
              <a:rPr lang="ja-JP" altLang="en-US" sz="2200" i="1" dirty="0">
                <a:latin typeface="Arial" charset="0"/>
                <a:ea typeface="HGPｺﾞｼｯｸE" pitchFamily="50" charset="-128"/>
              </a:rPr>
              <a:t>（</a:t>
            </a:r>
            <a:r>
              <a:rPr lang="en-US" altLang="ja-JP" sz="1100" i="1" dirty="0">
                <a:latin typeface="Arial" charset="0"/>
                <a:ea typeface="HGPｺﾞｼｯｸE" pitchFamily="50" charset="-128"/>
              </a:rPr>
              <a:t>ID</a:t>
            </a:r>
            <a:r>
              <a:rPr lang="ja-JP" altLang="en-US" sz="1100" i="1" dirty="0" smtClean="0">
                <a:latin typeface="Arial" charset="0"/>
                <a:ea typeface="HGPｺﾞｼｯｸE" pitchFamily="50" charset="-128"/>
              </a:rPr>
              <a:t>・</a:t>
            </a:r>
            <a:r>
              <a:rPr lang="ko-KR" altLang="en-US" sz="1100" i="1" dirty="0" smtClean="0">
                <a:latin typeface="Arial" charset="0"/>
                <a:ea typeface="HGPｺﾞｼｯｸE" pitchFamily="50" charset="-128"/>
              </a:rPr>
              <a:t>비밀번호</a:t>
            </a:r>
            <a:r>
              <a:rPr lang="ja-JP" altLang="en-US" sz="2200" i="1" dirty="0" smtClean="0">
                <a:latin typeface="Arial" charset="0"/>
                <a:ea typeface="HGPｺﾞｼｯｸE" pitchFamily="50" charset="-128"/>
              </a:rPr>
              <a:t>） </a:t>
            </a:r>
            <a:endParaRPr lang="ja-JP" altLang="en-US" sz="2200" i="1" dirty="0">
              <a:latin typeface="Arial" charset="0"/>
              <a:ea typeface="HGPｺﾞｼｯｸE" pitchFamily="50" charset="-128"/>
            </a:endParaRPr>
          </a:p>
        </p:txBody>
      </p:sp>
      <p:sp>
        <p:nvSpPr>
          <p:cNvPr id="210139" name="AutoShape 219"/>
          <p:cNvSpPr>
            <a:spLocks noChangeArrowheads="1"/>
          </p:cNvSpPr>
          <p:nvPr/>
        </p:nvSpPr>
        <p:spPr bwMode="auto">
          <a:xfrm>
            <a:off x="6000750" y="1614488"/>
            <a:ext cx="2698750" cy="9191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ko-KR" altLang="en-US" sz="2200" i="1" dirty="0" smtClean="0">
                <a:solidFill>
                  <a:srgbClr val="6600CC"/>
                </a:solidFill>
                <a:latin typeface="Arial" charset="0"/>
                <a:ea typeface="HGPｺﾞｼｯｸE" pitchFamily="50" charset="-128"/>
              </a:rPr>
              <a:t>회원정</a:t>
            </a:r>
            <a:r>
              <a:rPr lang="ko-KR" altLang="en-US" sz="2200" i="1" dirty="0">
                <a:solidFill>
                  <a:srgbClr val="6600CC"/>
                </a:solidFill>
                <a:latin typeface="Arial" charset="0"/>
                <a:ea typeface="HGPｺﾞｼｯｸE" pitchFamily="50" charset="-128"/>
              </a:rPr>
              <a:t>보</a:t>
            </a:r>
            <a:r>
              <a:rPr lang="ja-JP" altLang="en-US" sz="2200" i="1" dirty="0" smtClean="0">
                <a:solidFill>
                  <a:srgbClr val="6600CC"/>
                </a:solidFill>
                <a:latin typeface="Arial" charset="0"/>
                <a:ea typeface="HGPｺﾞｼｯｸE" pitchFamily="50" charset="-128"/>
              </a:rPr>
              <a:t> </a:t>
            </a:r>
            <a:r>
              <a:rPr lang="ko-KR" altLang="en-US" sz="2200" i="1" dirty="0" smtClean="0">
                <a:solidFill>
                  <a:srgbClr val="6600CC"/>
                </a:solidFill>
                <a:latin typeface="Arial" charset="0"/>
                <a:ea typeface="HGPｺﾞｼｯｸE" pitchFamily="50" charset="-128"/>
              </a:rPr>
              <a:t>차단</a:t>
            </a:r>
            <a:endParaRPr lang="en-US" altLang="ja-JP" sz="2200" i="1" dirty="0">
              <a:solidFill>
                <a:srgbClr val="6600CC"/>
              </a:solidFill>
              <a:latin typeface="Arial" charset="0"/>
              <a:ea typeface="HGPｺﾞｼｯｸE" pitchFamily="50" charset="-128"/>
            </a:endParaRPr>
          </a:p>
          <a:p>
            <a:pPr algn="l">
              <a:lnSpc>
                <a:spcPct val="115000"/>
              </a:lnSpc>
            </a:pPr>
            <a:endParaRPr lang="en-US" altLang="ja-JP" sz="1000" i="1" dirty="0">
              <a:solidFill>
                <a:srgbClr val="777777"/>
              </a:solidFill>
              <a:latin typeface="Arial" charset="0"/>
              <a:ea typeface="HGPｺﾞｼｯｸE" pitchFamily="50" charset="-128"/>
            </a:endParaRPr>
          </a:p>
          <a:p>
            <a:pPr algn="l">
              <a:lnSpc>
                <a:spcPct val="115000"/>
              </a:lnSpc>
            </a:pPr>
            <a:endParaRPr lang="en-US" altLang="ja-JP" sz="1000" i="1" dirty="0">
              <a:solidFill>
                <a:srgbClr val="777777"/>
              </a:solidFill>
              <a:latin typeface="Arial" charset="0"/>
              <a:ea typeface="HGPｺﾞｼｯｸE" pitchFamily="50" charset="-128"/>
            </a:endParaRPr>
          </a:p>
        </p:txBody>
      </p:sp>
      <p:sp>
        <p:nvSpPr>
          <p:cNvPr id="210140" name="AutoShape 220"/>
          <p:cNvSpPr>
            <a:spLocks noChangeArrowheads="1"/>
          </p:cNvSpPr>
          <p:nvPr/>
        </p:nvSpPr>
        <p:spPr bwMode="auto">
          <a:xfrm>
            <a:off x="6080125" y="2967038"/>
            <a:ext cx="2738438" cy="1093787"/>
          </a:xfrm>
          <a:prstGeom prst="wedgeEllipseCallout">
            <a:avLst>
              <a:gd name="adj1" fmla="val -75708"/>
              <a:gd name="adj2" fmla="val -42917"/>
            </a:avLst>
          </a:prstGeom>
          <a:solidFill>
            <a:srgbClr val="FFFFFF"/>
          </a:solidFill>
          <a:ln w="9525" algn="ctr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i="1" u="sng">
                <a:solidFill>
                  <a:srgbClr val="6600CC"/>
                </a:solidFill>
                <a:latin typeface="Arial" charset="0"/>
                <a:ea typeface="HGPｺﾞｼｯｸE" pitchFamily="50" charset="-128"/>
              </a:rPr>
              <a:t>Checked</a:t>
            </a:r>
            <a:r>
              <a:rPr lang="en-US" altLang="ja-JP" i="1" u="sng">
                <a:latin typeface="Arial" charset="0"/>
                <a:ea typeface="HGPｺﾞｼｯｸE" pitchFamily="50" charset="-128"/>
              </a:rPr>
              <a:t> </a:t>
            </a:r>
          </a:p>
          <a:p>
            <a:r>
              <a:rPr lang="en-US" altLang="ja-JP" sz="2200" i="1">
                <a:latin typeface="Arial" charset="0"/>
                <a:ea typeface="HGPｺﾞｼｯｸE" pitchFamily="50" charset="-128"/>
              </a:rPr>
              <a:t>(no education) </a:t>
            </a:r>
          </a:p>
        </p:txBody>
      </p:sp>
      <p:sp>
        <p:nvSpPr>
          <p:cNvPr id="210141" name="AutoShape 221"/>
          <p:cNvSpPr>
            <a:spLocks noChangeArrowheads="1"/>
          </p:cNvSpPr>
          <p:nvPr/>
        </p:nvSpPr>
        <p:spPr bwMode="auto">
          <a:xfrm>
            <a:off x="6089650" y="2982913"/>
            <a:ext cx="2586038" cy="1093787"/>
          </a:xfrm>
          <a:prstGeom prst="wedgeEllipseCallout">
            <a:avLst>
              <a:gd name="adj1" fmla="val -65778"/>
              <a:gd name="adj2" fmla="val 69449"/>
            </a:avLst>
          </a:prstGeom>
          <a:solidFill>
            <a:srgbClr val="FFFFFF"/>
          </a:solidFill>
          <a:ln w="9525" algn="ctr">
            <a:solidFill>
              <a:srgbClr val="66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i="1" u="sng">
                <a:latin typeface="Arial" charset="0"/>
                <a:ea typeface="HGPｺﾞｼｯｸE" pitchFamily="50" charset="-128"/>
              </a:rPr>
              <a:t>Qualified  </a:t>
            </a:r>
          </a:p>
          <a:p>
            <a:r>
              <a:rPr lang="ja-JP" altLang="en-US" sz="2200" i="1">
                <a:latin typeface="Arial" charset="0"/>
                <a:ea typeface="HGPｺﾞｼｯｸE" pitchFamily="50" charset="-128"/>
              </a:rPr>
              <a:t>（</a:t>
            </a:r>
            <a:r>
              <a:rPr lang="en-US" altLang="ja-JP" sz="2200" i="1">
                <a:latin typeface="Arial" charset="0"/>
                <a:ea typeface="HGPｺﾞｼｯｸE" pitchFamily="50" charset="-128"/>
              </a:rPr>
              <a:t>Educated</a:t>
            </a:r>
            <a:r>
              <a:rPr lang="ja-JP" altLang="en-US" sz="2200" i="1">
                <a:latin typeface="Arial" charset="0"/>
                <a:ea typeface="HGPｺﾞｼｯｸE" pitchFamily="50" charset="-128"/>
              </a:rPr>
              <a:t>） </a:t>
            </a:r>
          </a:p>
        </p:txBody>
      </p:sp>
      <p:sp>
        <p:nvSpPr>
          <p:cNvPr id="210142" name="Rectangle 222"/>
          <p:cNvSpPr>
            <a:spLocks noChangeArrowheads="1"/>
          </p:cNvSpPr>
          <p:nvPr/>
        </p:nvSpPr>
        <p:spPr bwMode="auto">
          <a:xfrm>
            <a:off x="708025" y="3430588"/>
            <a:ext cx="2201244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i="1" u="sng" dirty="0" smtClean="0">
                <a:solidFill>
                  <a:srgbClr val="6600CC"/>
                </a:solidFill>
                <a:latin typeface="Arial" charset="0"/>
                <a:ea typeface="HGPｺﾞｼｯｸE" pitchFamily="50" charset="-128"/>
              </a:rPr>
              <a:t>부모 비밀번호</a:t>
            </a:r>
            <a:r>
              <a:rPr lang="en-US" altLang="ja-JP" i="1" u="sng" dirty="0" smtClean="0">
                <a:latin typeface="Arial" charset="0"/>
                <a:ea typeface="HGPｺﾞｼｯｸE" pitchFamily="50" charset="-128"/>
              </a:rPr>
              <a:t> </a:t>
            </a:r>
            <a:endParaRPr lang="en-US" altLang="ja-JP" i="1" u="sng" dirty="0">
              <a:latin typeface="Arial" charset="0"/>
              <a:ea typeface="HGPｺﾞｼｯｸE" pitchFamily="50" charset="-128"/>
            </a:endParaRPr>
          </a:p>
          <a:p>
            <a:r>
              <a:rPr lang="ja-JP" altLang="en-US" sz="2200" i="1" dirty="0" smtClean="0">
                <a:latin typeface="Arial" charset="0"/>
                <a:ea typeface="HGPｺﾞｼｯｸE" pitchFamily="50" charset="-128"/>
              </a:rPr>
              <a:t>（</a:t>
            </a:r>
            <a:r>
              <a:rPr lang="ko-KR" altLang="en-US" sz="2200" i="1" dirty="0" smtClean="0">
                <a:latin typeface="Arial" charset="0"/>
                <a:ea typeface="HGPｺﾞｼｯｸE" pitchFamily="50" charset="-128"/>
              </a:rPr>
              <a:t>전</a:t>
            </a:r>
            <a:r>
              <a:rPr lang="ko-KR" altLang="en-US" sz="2200" i="1" dirty="0">
                <a:latin typeface="Arial" charset="0"/>
                <a:ea typeface="HGPｺﾞｼｯｸE" pitchFamily="50" charset="-128"/>
              </a:rPr>
              <a:t>화</a:t>
            </a:r>
            <a:r>
              <a:rPr lang="ja-JP" altLang="en-US" sz="2200" i="1" dirty="0" smtClean="0">
                <a:latin typeface="Arial" charset="0"/>
                <a:ea typeface="HGPｺﾞｼｯｸE" pitchFamily="50" charset="-128"/>
              </a:rPr>
              <a:t>） </a:t>
            </a:r>
            <a:endParaRPr lang="ja-JP" altLang="en-US" sz="2200" i="1" dirty="0">
              <a:latin typeface="Arial" charset="0"/>
              <a:ea typeface="HGPｺﾞｼｯｸE" pitchFamily="50" charset="-128"/>
            </a:endParaRPr>
          </a:p>
        </p:txBody>
      </p:sp>
      <p:sp>
        <p:nvSpPr>
          <p:cNvPr id="210145" name="Oval 225"/>
          <p:cNvSpPr>
            <a:spLocks noChangeArrowheads="1"/>
          </p:cNvSpPr>
          <p:nvPr/>
        </p:nvSpPr>
        <p:spPr bwMode="auto">
          <a:xfrm>
            <a:off x="711200" y="4494213"/>
            <a:ext cx="2229781" cy="112526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i="1" u="sng" dirty="0" smtClean="0">
                <a:solidFill>
                  <a:srgbClr val="6600CC"/>
                </a:solidFill>
                <a:latin typeface="Arial" charset="0"/>
                <a:ea typeface="HGPｺﾞｼｯｸE" pitchFamily="50" charset="-128"/>
              </a:rPr>
              <a:t>회원 검색</a:t>
            </a:r>
            <a:r>
              <a:rPr lang="en-US" altLang="ja-JP" i="1" u="sng" dirty="0" smtClean="0">
                <a:latin typeface="Arial" charset="0"/>
                <a:ea typeface="HGPｺﾞｼｯｸE" pitchFamily="50" charset="-128"/>
              </a:rPr>
              <a:t> </a:t>
            </a:r>
            <a:endParaRPr lang="en-US" altLang="ja-JP" i="1" u="sng" dirty="0">
              <a:latin typeface="Arial" charset="0"/>
              <a:ea typeface="HGPｺﾞｼｯｸE" pitchFamily="50" charset="-128"/>
            </a:endParaRPr>
          </a:p>
          <a:p>
            <a:r>
              <a:rPr lang="en-US" altLang="ja-JP" sz="2200" i="1" dirty="0">
                <a:latin typeface="Arial" charset="0"/>
                <a:ea typeface="HGPｺﾞｼｯｸE" pitchFamily="50" charset="-128"/>
              </a:rPr>
              <a:t> </a:t>
            </a:r>
          </a:p>
        </p:txBody>
      </p:sp>
      <p:sp>
        <p:nvSpPr>
          <p:cNvPr id="210146" name="AutoShape 226"/>
          <p:cNvSpPr>
            <a:spLocks noChangeArrowheads="1"/>
          </p:cNvSpPr>
          <p:nvPr/>
        </p:nvSpPr>
        <p:spPr bwMode="auto">
          <a:xfrm>
            <a:off x="1446213" y="4219575"/>
            <a:ext cx="647700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0148" name="Rectangle 228"/>
          <p:cNvSpPr>
            <a:spLocks noChangeArrowheads="1"/>
          </p:cNvSpPr>
          <p:nvPr/>
        </p:nvSpPr>
        <p:spPr bwMode="auto">
          <a:xfrm>
            <a:off x="869950" y="5734050"/>
            <a:ext cx="1871663" cy="935038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0149" name="Rectangle 229"/>
          <p:cNvSpPr>
            <a:spLocks noChangeArrowheads="1"/>
          </p:cNvSpPr>
          <p:nvPr/>
        </p:nvSpPr>
        <p:spPr bwMode="auto">
          <a:xfrm>
            <a:off x="1085850" y="5807075"/>
            <a:ext cx="1391728" cy="800219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i="1" u="sng" dirty="0" err="1" smtClean="0">
                <a:solidFill>
                  <a:srgbClr val="6600CC"/>
                </a:solidFill>
                <a:latin typeface="Arial" charset="0"/>
                <a:ea typeface="HGPｺﾞｼｯｸE" pitchFamily="50" charset="-128"/>
              </a:rPr>
              <a:t>매</a:t>
            </a:r>
            <a:r>
              <a:rPr lang="ko-KR" altLang="en-US" i="1" u="sng" dirty="0" err="1">
                <a:solidFill>
                  <a:srgbClr val="6600CC"/>
                </a:solidFill>
                <a:latin typeface="Arial" charset="0"/>
                <a:ea typeface="HGPｺﾞｼｯｸE" pitchFamily="50" charset="-128"/>
              </a:rPr>
              <a:t>칭</a:t>
            </a:r>
            <a:r>
              <a:rPr lang="en-US" altLang="ja-JP" i="1" u="sng" dirty="0" smtClean="0">
                <a:latin typeface="Arial" charset="0"/>
                <a:ea typeface="HGPｺﾞｼｯｸE" pitchFamily="50" charset="-128"/>
              </a:rPr>
              <a:t> </a:t>
            </a:r>
            <a:endParaRPr lang="en-US" altLang="ja-JP" i="1" u="sng" dirty="0">
              <a:latin typeface="Arial" charset="0"/>
              <a:ea typeface="HGPｺﾞｼｯｸE" pitchFamily="50" charset="-128"/>
            </a:endParaRPr>
          </a:p>
          <a:p>
            <a:r>
              <a:rPr lang="ja-JP" altLang="en-US" sz="2200" i="1" dirty="0" smtClean="0">
                <a:latin typeface="Arial" charset="0"/>
                <a:ea typeface="HGPｺﾞｼｯｸE" pitchFamily="50" charset="-128"/>
              </a:rPr>
              <a:t>（</a:t>
            </a:r>
            <a:r>
              <a:rPr lang="ko-KR" altLang="en-US" sz="2200" i="1" dirty="0" smtClean="0">
                <a:latin typeface="Arial" charset="0"/>
                <a:ea typeface="HGPｺﾞｼｯｸE" pitchFamily="50" charset="-128"/>
              </a:rPr>
              <a:t>보</a:t>
            </a:r>
            <a:r>
              <a:rPr lang="ko-KR" altLang="en-US" sz="2200" i="1" dirty="0">
                <a:latin typeface="Arial" charset="0"/>
                <a:ea typeface="HGPｺﾞｼｯｸE" pitchFamily="50" charset="-128"/>
              </a:rPr>
              <a:t>고</a:t>
            </a:r>
            <a:r>
              <a:rPr lang="ja-JP" altLang="en-US" sz="2200" i="1" dirty="0" smtClean="0">
                <a:latin typeface="Arial" charset="0"/>
                <a:ea typeface="HGPｺﾞｼｯｸE" pitchFamily="50" charset="-128"/>
              </a:rPr>
              <a:t>） </a:t>
            </a:r>
            <a:endParaRPr lang="ja-JP" altLang="en-US" sz="2200" i="1" dirty="0">
              <a:latin typeface="Arial" charset="0"/>
              <a:ea typeface="HGPｺﾞｼｯｸE" pitchFamily="50" charset="-128"/>
            </a:endParaRPr>
          </a:p>
        </p:txBody>
      </p:sp>
      <p:sp>
        <p:nvSpPr>
          <p:cNvPr id="210150" name="AutoShape 230"/>
          <p:cNvSpPr>
            <a:spLocks noChangeArrowheads="1"/>
          </p:cNvSpPr>
          <p:nvPr/>
        </p:nvSpPr>
        <p:spPr bwMode="auto">
          <a:xfrm>
            <a:off x="1489075" y="5375275"/>
            <a:ext cx="647700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0151" name="AutoShape 231"/>
          <p:cNvSpPr>
            <a:spLocks noChangeArrowheads="1"/>
          </p:cNvSpPr>
          <p:nvPr/>
        </p:nvSpPr>
        <p:spPr bwMode="auto">
          <a:xfrm rot="-808172">
            <a:off x="2560638" y="4867275"/>
            <a:ext cx="4248150" cy="433388"/>
          </a:xfrm>
          <a:prstGeom prst="curvedDownArrow">
            <a:avLst>
              <a:gd name="adj1" fmla="val 62035"/>
              <a:gd name="adj2" fmla="val 258079"/>
              <a:gd name="adj3" fmla="val 3333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0152" name="AutoShape 232"/>
          <p:cNvSpPr>
            <a:spLocks noChangeArrowheads="1"/>
          </p:cNvSpPr>
          <p:nvPr/>
        </p:nvSpPr>
        <p:spPr bwMode="auto">
          <a:xfrm>
            <a:off x="5845175" y="4708525"/>
            <a:ext cx="2760663" cy="1093788"/>
          </a:xfrm>
          <a:prstGeom prst="wedgeEllipseCallout">
            <a:avLst>
              <a:gd name="adj1" fmla="val -71398"/>
              <a:gd name="adj2" fmla="val 16764"/>
            </a:avLst>
          </a:prstGeom>
          <a:solidFill>
            <a:srgbClr val="FFFFFF"/>
          </a:solidFill>
          <a:ln w="9525" algn="ctr">
            <a:solidFill>
              <a:srgbClr val="00CC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 u="sng">
                <a:solidFill>
                  <a:srgbClr val="6600CC"/>
                </a:solidFill>
                <a:latin typeface="Arial" charset="0"/>
                <a:ea typeface="HGPｺﾞｼｯｸE" pitchFamily="50" charset="-128"/>
              </a:rPr>
              <a:t>Engagemant</a:t>
            </a:r>
            <a:r>
              <a:rPr lang="en-US" altLang="ja-JP" i="1" u="sng">
                <a:latin typeface="Arial" charset="0"/>
                <a:ea typeface="HGPｺﾞｼｯｸE" pitchFamily="50" charset="-128"/>
              </a:rPr>
              <a:t> </a:t>
            </a:r>
          </a:p>
          <a:p>
            <a:r>
              <a:rPr lang="ja-JP" altLang="en-US" sz="2200" i="1">
                <a:latin typeface="Arial" charset="0"/>
                <a:ea typeface="HGPｺﾞｼｯｸE" pitchFamily="50" charset="-128"/>
              </a:rPr>
              <a:t>（</a:t>
            </a:r>
            <a:r>
              <a:rPr lang="en-US" altLang="ja-JP" sz="2200" i="1">
                <a:latin typeface="Arial" charset="0"/>
                <a:ea typeface="HGPｺﾞｼｯｸE" pitchFamily="50" charset="-128"/>
              </a:rPr>
              <a:t>Report</a:t>
            </a:r>
            <a:r>
              <a:rPr lang="ja-JP" altLang="en-US" sz="2200" i="1">
                <a:latin typeface="Arial" charset="0"/>
                <a:ea typeface="HGPｺﾞｼｯｸE" pitchFamily="50" charset="-128"/>
              </a:rPr>
              <a:t>） </a:t>
            </a:r>
          </a:p>
        </p:txBody>
      </p:sp>
      <p:sp>
        <p:nvSpPr>
          <p:cNvPr id="210153" name="AutoShape 233"/>
          <p:cNvSpPr>
            <a:spLocks noChangeArrowheads="1"/>
          </p:cNvSpPr>
          <p:nvPr/>
        </p:nvSpPr>
        <p:spPr bwMode="auto">
          <a:xfrm>
            <a:off x="5942013" y="5245100"/>
            <a:ext cx="2805112" cy="879475"/>
          </a:xfrm>
          <a:prstGeom prst="wedgeEllipseCallout">
            <a:avLst>
              <a:gd name="adj1" fmla="val -55426"/>
              <a:gd name="adj2" fmla="val 42037"/>
            </a:avLst>
          </a:prstGeom>
          <a:solidFill>
            <a:srgbClr val="FFFFFF"/>
          </a:solidFill>
          <a:ln w="9525" algn="ctr">
            <a:solidFill>
              <a:srgbClr val="00CC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ja-JP" i="1" u="sng">
                <a:solidFill>
                  <a:srgbClr val="6600CC"/>
                </a:solidFill>
                <a:latin typeface="Arial" charset="0"/>
                <a:ea typeface="HGPｺﾞｼｯｸE" pitchFamily="50" charset="-128"/>
              </a:rPr>
              <a:t>Attended</a:t>
            </a:r>
          </a:p>
          <a:p>
            <a:pPr>
              <a:lnSpc>
                <a:spcPct val="75000"/>
              </a:lnSpc>
            </a:pPr>
            <a:r>
              <a:rPr lang="en-US" altLang="ja-JP" i="1" u="sng">
                <a:solidFill>
                  <a:srgbClr val="6600CC"/>
                </a:solidFill>
                <a:latin typeface="Arial" charset="0"/>
                <a:ea typeface="HGPｺﾞｼｯｸE" pitchFamily="50" charset="-128"/>
              </a:rPr>
              <a:t>Blessing </a:t>
            </a:r>
            <a:r>
              <a:rPr lang="en-US" altLang="ja-JP" i="1" u="sng">
                <a:latin typeface="Arial" charset="0"/>
                <a:ea typeface="HGPｺﾞｼｯｸE" pitchFamily="50" charset="-128"/>
              </a:rPr>
              <a:t> </a:t>
            </a:r>
            <a:r>
              <a:rPr lang="en-US" altLang="ja-JP" sz="2200" i="1">
                <a:latin typeface="Arial" charset="0"/>
                <a:ea typeface="HGPｺﾞｼｯｸE" pitchFamily="50" charset="-128"/>
              </a:rPr>
              <a:t> </a:t>
            </a:r>
          </a:p>
        </p:txBody>
      </p:sp>
      <p:sp>
        <p:nvSpPr>
          <p:cNvPr id="210156" name="Rectangle 236"/>
          <p:cNvSpPr>
            <a:spLocks noChangeArrowheads="1"/>
          </p:cNvSpPr>
          <p:nvPr/>
        </p:nvSpPr>
        <p:spPr bwMode="auto">
          <a:xfrm>
            <a:off x="1417638" y="2638425"/>
            <a:ext cx="800219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i="1" u="sng" dirty="0" smtClean="0">
                <a:solidFill>
                  <a:srgbClr val="6600CC"/>
                </a:solidFill>
                <a:latin typeface="Arial" charset="0"/>
                <a:ea typeface="HGPｺﾞｼｯｸE" pitchFamily="50" charset="-128"/>
              </a:rPr>
              <a:t>메일</a:t>
            </a:r>
            <a:endParaRPr lang="en-US" altLang="ja-JP" i="1" u="sng" dirty="0">
              <a:latin typeface="Arial" charset="0"/>
              <a:ea typeface="HGPｺﾞｼｯｸE" pitchFamily="50" charset="-128"/>
            </a:endParaRPr>
          </a:p>
          <a:p>
            <a:r>
              <a:rPr lang="en-US" altLang="ja-JP" sz="2200" i="1" dirty="0">
                <a:latin typeface="Arial" charset="0"/>
                <a:ea typeface="HGPｺﾞｼｯｸE" pitchFamily="50" charset="-128"/>
              </a:rPr>
              <a:t> </a:t>
            </a:r>
          </a:p>
        </p:txBody>
      </p:sp>
      <p:sp>
        <p:nvSpPr>
          <p:cNvPr id="210144" name="AutoShape 224"/>
          <p:cNvSpPr>
            <a:spLocks noChangeArrowheads="1"/>
          </p:cNvSpPr>
          <p:nvPr/>
        </p:nvSpPr>
        <p:spPr bwMode="auto">
          <a:xfrm rot="21034410" flipV="1">
            <a:off x="2555875" y="3425825"/>
            <a:ext cx="4248150" cy="290513"/>
          </a:xfrm>
          <a:prstGeom prst="curvedDownArrow">
            <a:avLst>
              <a:gd name="adj1" fmla="val 143995"/>
              <a:gd name="adj2" fmla="val 436454"/>
              <a:gd name="adj3" fmla="val 3333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23" name="Text Box 240"/>
          <p:cNvSpPr txBox="1">
            <a:spLocks noChangeArrowheads="1"/>
          </p:cNvSpPr>
          <p:nvPr/>
        </p:nvSpPr>
        <p:spPr bwMode="auto">
          <a:xfrm>
            <a:off x="395288" y="692150"/>
            <a:ext cx="61928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ko-KR" altLang="en-US" sz="3200" i="1" u="sng" dirty="0" smtClean="0">
                <a:latin typeface="Arial" charset="0"/>
                <a:ea typeface="HGP創英角ｺﾞｼｯｸUB" pitchFamily="50" charset="-128"/>
              </a:rPr>
              <a:t>회원 분류</a:t>
            </a:r>
            <a:endParaRPr lang="en-US" altLang="ja-JP" sz="3200" i="1" u="sng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210143" name="AutoShape 223"/>
          <p:cNvSpPr>
            <a:spLocks noChangeArrowheads="1"/>
          </p:cNvSpPr>
          <p:nvPr/>
        </p:nvSpPr>
        <p:spPr bwMode="auto">
          <a:xfrm rot="21034410" flipH="1">
            <a:off x="2200275" y="2708275"/>
            <a:ext cx="4248150" cy="433388"/>
          </a:xfrm>
          <a:prstGeom prst="curvedDownArrow">
            <a:avLst>
              <a:gd name="adj1" fmla="val 62035"/>
              <a:gd name="adj2" fmla="val 258079"/>
              <a:gd name="adj3" fmla="val 3333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0147" name="AutoShape 227"/>
          <p:cNvSpPr>
            <a:spLocks noChangeArrowheads="1"/>
          </p:cNvSpPr>
          <p:nvPr/>
        </p:nvSpPr>
        <p:spPr bwMode="auto">
          <a:xfrm>
            <a:off x="5978525" y="2693988"/>
            <a:ext cx="2765425" cy="15827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33CC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ko-KR" altLang="en-US" sz="2200" i="1" dirty="0" smtClean="0">
                <a:solidFill>
                  <a:srgbClr val="6600CC"/>
                </a:solidFill>
                <a:latin typeface="Arial" charset="0"/>
                <a:ea typeface="HGPｺﾞｼｯｸE" pitchFamily="50" charset="-128"/>
              </a:rPr>
              <a:t>회원정보 오픈</a:t>
            </a:r>
            <a:endParaRPr lang="en-US" altLang="ja-JP" sz="2200" i="1" dirty="0">
              <a:solidFill>
                <a:srgbClr val="6600CC"/>
              </a:solidFill>
              <a:latin typeface="Arial" charset="0"/>
              <a:ea typeface="HGPｺﾞｼｯｸE" pitchFamily="50" charset="-128"/>
            </a:endParaRPr>
          </a:p>
          <a:p>
            <a:pPr algn="l">
              <a:lnSpc>
                <a:spcPct val="115000"/>
              </a:lnSpc>
            </a:pPr>
            <a:endParaRPr lang="en-US" altLang="ja-JP" sz="2200" i="1" dirty="0">
              <a:solidFill>
                <a:srgbClr val="6600CC"/>
              </a:solidFill>
              <a:latin typeface="Arial" charset="0"/>
              <a:ea typeface="HGPｺﾞｼｯｸE" pitchFamily="50" charset="-128"/>
            </a:endParaRPr>
          </a:p>
          <a:p>
            <a:pPr algn="l">
              <a:lnSpc>
                <a:spcPct val="115000"/>
              </a:lnSpc>
            </a:pPr>
            <a:endParaRPr lang="en-US" altLang="ja-JP" sz="1800" i="1" dirty="0">
              <a:latin typeface="Arial" charset="0"/>
              <a:ea typeface="HGPｺﾞｼｯｸE" pitchFamily="50" charset="-128"/>
            </a:endParaRPr>
          </a:p>
          <a:p>
            <a:pPr algn="l">
              <a:lnSpc>
                <a:spcPct val="90000"/>
              </a:lnSpc>
            </a:pPr>
            <a:endParaRPr lang="en-US" altLang="ja-JP" sz="1800" i="1" dirty="0">
              <a:latin typeface="Arial" charset="0"/>
              <a:ea typeface="HGPｺﾞｼｯｸE" pitchFamily="50" charset="-128"/>
            </a:endParaRPr>
          </a:p>
        </p:txBody>
      </p:sp>
      <p:sp>
        <p:nvSpPr>
          <p:cNvPr id="210157" name="AutoShape 237"/>
          <p:cNvSpPr>
            <a:spLocks noChangeArrowheads="1"/>
          </p:cNvSpPr>
          <p:nvPr/>
        </p:nvSpPr>
        <p:spPr bwMode="auto">
          <a:xfrm>
            <a:off x="5976938" y="3092450"/>
            <a:ext cx="2778125" cy="131610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ko-KR" altLang="en-US" sz="2200" i="1" dirty="0" smtClean="0">
                <a:solidFill>
                  <a:srgbClr val="6600CC"/>
                </a:solidFill>
                <a:latin typeface="Arial" charset="0"/>
                <a:ea typeface="HGPｺﾞｼｯｸE" pitchFamily="50" charset="-128"/>
              </a:rPr>
              <a:t>회원검색 가능</a:t>
            </a:r>
            <a:endParaRPr lang="en-US" altLang="ja-JP" sz="2200" i="1" dirty="0">
              <a:solidFill>
                <a:srgbClr val="6600CC"/>
              </a:solidFill>
              <a:latin typeface="Arial" charset="0"/>
              <a:ea typeface="HGPｺﾞｼｯｸE" pitchFamily="50" charset="-128"/>
            </a:endParaRPr>
          </a:p>
          <a:p>
            <a:pPr algn="l">
              <a:lnSpc>
                <a:spcPct val="115000"/>
              </a:lnSpc>
            </a:pPr>
            <a:r>
              <a:rPr lang="ja-JP" altLang="en-US" sz="2000" i="1" dirty="0" smtClean="0">
                <a:latin typeface="Arial" charset="0"/>
                <a:ea typeface="HGPｺﾞｼｯｸE" pitchFamily="50" charset="-128"/>
              </a:rPr>
              <a:t>（</a:t>
            </a:r>
            <a:r>
              <a:rPr lang="ko-KR" altLang="en-US" sz="1800" i="1" dirty="0" smtClean="0">
                <a:latin typeface="Arial" charset="0"/>
                <a:ea typeface="HGPｺﾞｼｯｸE" pitchFamily="50" charset="-128"/>
              </a:rPr>
              <a:t>회원 비밀번호</a:t>
            </a:r>
            <a:r>
              <a:rPr lang="ja-JP" altLang="en-US" sz="1800" i="1" dirty="0" smtClean="0">
                <a:latin typeface="Arial" charset="0"/>
                <a:ea typeface="HGPｺﾞｼｯｸE" pitchFamily="50" charset="-128"/>
              </a:rPr>
              <a:t>＋</a:t>
            </a:r>
            <a:endParaRPr lang="ja-JP" altLang="en-US" sz="1800" i="1" dirty="0">
              <a:latin typeface="Arial" charset="0"/>
              <a:ea typeface="HGPｺﾞｼｯｸE" pitchFamily="50" charset="-128"/>
            </a:endParaRPr>
          </a:p>
          <a:p>
            <a:pPr algn="l">
              <a:lnSpc>
                <a:spcPct val="115000"/>
              </a:lnSpc>
            </a:pPr>
            <a:r>
              <a:rPr lang="ja-JP" altLang="en-US" sz="1800" i="1" dirty="0">
                <a:latin typeface="Arial" charset="0"/>
                <a:ea typeface="HGPｺﾞｼｯｸE" pitchFamily="50" charset="-128"/>
              </a:rPr>
              <a:t>          </a:t>
            </a:r>
            <a:r>
              <a:rPr lang="ko-KR" altLang="en-US" sz="1800" i="1" dirty="0" smtClean="0">
                <a:latin typeface="Arial" charset="0"/>
                <a:ea typeface="HGPｺﾞｼｯｸE" pitchFamily="50" charset="-128"/>
              </a:rPr>
              <a:t>부모 비밀번호</a:t>
            </a:r>
            <a:r>
              <a:rPr lang="ja-JP" altLang="en-US" sz="2000" i="1" dirty="0" smtClean="0">
                <a:latin typeface="Arial" charset="0"/>
                <a:ea typeface="HGPｺﾞｼｯｸE" pitchFamily="50" charset="-128"/>
              </a:rPr>
              <a:t>）</a:t>
            </a:r>
            <a:endParaRPr lang="ja-JP" altLang="en-US" sz="2000" i="1" dirty="0">
              <a:latin typeface="Arial" charset="0"/>
              <a:ea typeface="HGPｺﾞｼｯｸE" pitchFamily="50" charset="-128"/>
            </a:endParaRPr>
          </a:p>
        </p:txBody>
      </p:sp>
      <p:sp>
        <p:nvSpPr>
          <p:cNvPr id="210154" name="AutoShape 234"/>
          <p:cNvSpPr>
            <a:spLocks noChangeArrowheads="1"/>
          </p:cNvSpPr>
          <p:nvPr/>
        </p:nvSpPr>
        <p:spPr bwMode="auto">
          <a:xfrm>
            <a:off x="5989638" y="4572000"/>
            <a:ext cx="2759075" cy="173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ko-KR" altLang="en-US" sz="2200" i="1" dirty="0" smtClean="0">
                <a:solidFill>
                  <a:srgbClr val="6600CC"/>
                </a:solidFill>
                <a:latin typeface="Arial" charset="0"/>
                <a:ea typeface="HGPｺﾞｼｯｸE" pitchFamily="50" charset="-128"/>
              </a:rPr>
              <a:t>회원정보 차단</a:t>
            </a:r>
            <a:endParaRPr lang="en-US" altLang="ja-JP" sz="2200" i="1" dirty="0">
              <a:solidFill>
                <a:srgbClr val="6600CC"/>
              </a:solidFill>
              <a:latin typeface="Arial" charset="0"/>
              <a:ea typeface="HGPｺﾞｼｯｸE" pitchFamily="50" charset="-128"/>
            </a:endParaRPr>
          </a:p>
          <a:p>
            <a:pPr algn="l">
              <a:lnSpc>
                <a:spcPct val="115000"/>
              </a:lnSpc>
            </a:pPr>
            <a:r>
              <a:rPr lang="ko-KR" altLang="en-US" sz="2200" i="1" dirty="0" smtClean="0">
                <a:solidFill>
                  <a:srgbClr val="6600CC"/>
                </a:solidFill>
                <a:latin typeface="Arial" charset="0"/>
                <a:ea typeface="HGPｺﾞｼｯｸE" pitchFamily="50" charset="-128"/>
              </a:rPr>
              <a:t>회원검색 불가능</a:t>
            </a:r>
            <a:endParaRPr lang="en-US" altLang="ja-JP" sz="2200" i="1" dirty="0">
              <a:solidFill>
                <a:srgbClr val="6600CC"/>
              </a:solidFill>
              <a:latin typeface="Arial" charset="0"/>
              <a:ea typeface="HGPｺﾞｼｯｸE" pitchFamily="50" charset="-128"/>
            </a:endParaRPr>
          </a:p>
          <a:p>
            <a:pPr algn="l">
              <a:lnSpc>
                <a:spcPct val="115000"/>
              </a:lnSpc>
            </a:pPr>
            <a:r>
              <a:rPr lang="ja-JP" altLang="en-US" sz="2000" i="1" dirty="0">
                <a:latin typeface="Arial" charset="0"/>
                <a:ea typeface="HGPｺﾞｼｯｸE" pitchFamily="50" charset="-128"/>
              </a:rPr>
              <a:t>　　　　　　　</a:t>
            </a:r>
          </a:p>
          <a:p>
            <a:pPr algn="l">
              <a:lnSpc>
                <a:spcPct val="115000"/>
              </a:lnSpc>
            </a:pPr>
            <a:endParaRPr lang="en-US" altLang="ja-JP" sz="2000" i="1" dirty="0">
              <a:latin typeface="Arial" charset="0"/>
              <a:ea typeface="HGP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0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0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0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0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1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1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1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1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1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1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0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1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1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1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1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10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10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155" grpId="0" animBg="1"/>
      <p:bldP spid="210107" grpId="0" animBg="1"/>
      <p:bldP spid="210138" grpId="0" animBg="1"/>
      <p:bldP spid="210139" grpId="0" animBg="1"/>
      <p:bldP spid="210140" grpId="0" animBg="1"/>
      <p:bldP spid="210140" grpId="1" animBg="1"/>
      <p:bldP spid="210141" grpId="0" animBg="1"/>
      <p:bldP spid="210141" grpId="1" animBg="1"/>
      <p:bldP spid="210142" grpId="0"/>
      <p:bldP spid="210145" grpId="0" animBg="1"/>
      <p:bldP spid="210146" grpId="0" animBg="1"/>
      <p:bldP spid="210148" grpId="0" animBg="1"/>
      <p:bldP spid="210149" grpId="0" animBg="1"/>
      <p:bldP spid="210150" grpId="0" animBg="1"/>
      <p:bldP spid="210151" grpId="0" animBg="1"/>
      <p:bldP spid="210151" grpId="1" animBg="1"/>
      <p:bldP spid="210152" grpId="0" animBg="1"/>
      <p:bldP spid="210152" grpId="1" animBg="1"/>
      <p:bldP spid="210153" grpId="0" animBg="1"/>
      <p:bldP spid="210153" grpId="1" animBg="1"/>
      <p:bldP spid="210156" grpId="0"/>
      <p:bldP spid="210144" grpId="0" animBg="1"/>
      <p:bldP spid="210144" grpId="1" animBg="1"/>
      <p:bldP spid="210143" grpId="0" animBg="1"/>
      <p:bldP spid="210143" grpId="1" animBg="1"/>
      <p:bldP spid="210147" grpId="0" animBg="1"/>
      <p:bldP spid="210157" grpId="0"/>
      <p:bldP spid="2101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4A6531-943A-4D32-B367-7089F99E6DD5}" type="slidenum">
              <a:rPr lang="en-US" altLang="ja-JP"/>
              <a:pPr/>
              <a:t>10</a:t>
            </a:fld>
            <a:endParaRPr lang="en-US" altLang="ja-JP"/>
          </a:p>
        </p:txBody>
      </p:sp>
      <p:pic>
        <p:nvPicPr>
          <p:cNvPr id="24167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74898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61928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＜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국제 </a:t>
            </a:r>
            <a:r>
              <a:rPr lang="ko-KR" altLang="en-US" sz="3200" i="1" dirty="0">
                <a:latin typeface="Arial" charset="0"/>
                <a:ea typeface="HGP創英角ｺﾞｼｯｸUB" pitchFamily="50" charset="-128"/>
              </a:rPr>
              <a:t> </a:t>
            </a:r>
            <a:r>
              <a:rPr lang="ko-KR" altLang="en-US" sz="3200" i="1" dirty="0" err="1" smtClean="0">
                <a:latin typeface="Arial" charset="0"/>
                <a:ea typeface="HGP創英角ｺﾞｼｯｸUB" pitchFamily="50" charset="-128"/>
              </a:rPr>
              <a:t>매칭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 웹사이트 이용법</a:t>
            </a: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＞</a:t>
            </a:r>
            <a:endParaRPr lang="ja-JP" altLang="en-US" sz="3200" i="1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95288" y="692150"/>
            <a:ext cx="74898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altLang="ja-JP" sz="3200" i="1" u="sng" dirty="0">
                <a:latin typeface="Arial" charset="0"/>
                <a:ea typeface="HGP創英角ｺﾞｼｯｸUB" pitchFamily="50" charset="-128"/>
              </a:rPr>
              <a:t>4. </a:t>
            </a:r>
            <a:r>
              <a:rPr lang="ko-KR" altLang="en-US" sz="3200" i="1" u="sng" dirty="0" smtClean="0">
                <a:latin typeface="Arial" charset="0"/>
                <a:ea typeface="HGP創英角ｺﾞｼｯｸUB" pitchFamily="50" charset="-128"/>
              </a:rPr>
              <a:t>관리자 페이지</a:t>
            </a:r>
            <a:r>
              <a:rPr lang="en-US" altLang="ja-JP" sz="3200" i="1" u="sng" dirty="0" smtClean="0">
                <a:latin typeface="Arial" charset="0"/>
                <a:ea typeface="HGP創英角ｺﾞｼｯｸUB" pitchFamily="50" charset="-128"/>
              </a:rPr>
              <a:t>  (</a:t>
            </a:r>
            <a:r>
              <a:rPr lang="ko-KR" altLang="en-US" sz="3200" i="1" u="sng" dirty="0" smtClean="0">
                <a:latin typeface="Arial" charset="0"/>
                <a:ea typeface="HGP創英角ｺﾞｼｯｸUB" pitchFamily="50" charset="-128"/>
              </a:rPr>
              <a:t>회원 목록</a:t>
            </a:r>
            <a:r>
              <a:rPr lang="en-US" altLang="ko-KR" sz="3200" i="1" u="sng" dirty="0" smtClean="0">
                <a:latin typeface="Arial" charset="0"/>
                <a:ea typeface="HGP創英角ｺﾞｼｯｸUB" pitchFamily="50" charset="-128"/>
              </a:rPr>
              <a:t>)</a:t>
            </a:r>
            <a:endParaRPr lang="en-US" altLang="ja-JP" sz="3200" i="1" u="sng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241677" name="Oval 13"/>
          <p:cNvSpPr>
            <a:spLocks noChangeArrowheads="1"/>
          </p:cNvSpPr>
          <p:nvPr/>
        </p:nvSpPr>
        <p:spPr bwMode="auto">
          <a:xfrm>
            <a:off x="5940425" y="3284538"/>
            <a:ext cx="1165225" cy="431800"/>
          </a:xfrm>
          <a:prstGeom prst="ellips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1678" name="Oval 14"/>
          <p:cNvSpPr>
            <a:spLocks noChangeArrowheads="1"/>
          </p:cNvSpPr>
          <p:nvPr/>
        </p:nvSpPr>
        <p:spPr bwMode="auto">
          <a:xfrm>
            <a:off x="4716463" y="3284538"/>
            <a:ext cx="1165225" cy="431800"/>
          </a:xfrm>
          <a:prstGeom prst="ellips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1679" name="AutoShape 15"/>
          <p:cNvSpPr>
            <a:spLocks noChangeArrowheads="1"/>
          </p:cNvSpPr>
          <p:nvPr/>
        </p:nvSpPr>
        <p:spPr bwMode="auto">
          <a:xfrm>
            <a:off x="2835275" y="2276475"/>
            <a:ext cx="1881188" cy="792163"/>
          </a:xfrm>
          <a:prstGeom prst="wedgeRoundRectCallout">
            <a:avLst>
              <a:gd name="adj1" fmla="val 76074"/>
              <a:gd name="adj2" fmla="val 67435"/>
              <a:gd name="adj3" fmla="val 16667"/>
            </a:avLst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en-US" altLang="ja-JP" sz="2000" i="1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Change  </a:t>
            </a:r>
          </a:p>
          <a:p>
            <a:pPr algn="just"/>
            <a:r>
              <a:rPr lang="en-US" altLang="ja-JP" sz="2000" i="1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[Certification]</a:t>
            </a:r>
            <a:endParaRPr lang="en-US" altLang="ja-JP" sz="2000"/>
          </a:p>
        </p:txBody>
      </p:sp>
      <p:sp>
        <p:nvSpPr>
          <p:cNvPr id="241680" name="AutoShape 16"/>
          <p:cNvSpPr>
            <a:spLocks noChangeArrowheads="1"/>
          </p:cNvSpPr>
          <p:nvPr/>
        </p:nvSpPr>
        <p:spPr bwMode="auto">
          <a:xfrm>
            <a:off x="6075363" y="2276475"/>
            <a:ext cx="1881187" cy="792163"/>
          </a:xfrm>
          <a:prstGeom prst="wedgeRoundRectCallout">
            <a:avLst>
              <a:gd name="adj1" fmla="val -27301"/>
              <a:gd name="adj2" fmla="val 83866"/>
              <a:gd name="adj3" fmla="val 16667"/>
            </a:avLst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en-US" altLang="ja-JP" sz="2000" i="1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Workshop  </a:t>
            </a:r>
          </a:p>
          <a:p>
            <a:pPr algn="just"/>
            <a:r>
              <a:rPr lang="en-US" altLang="ja-JP" sz="2000" i="1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Date </a:t>
            </a:r>
            <a:endParaRPr lang="en-US" altLang="ja-JP" sz="2000"/>
          </a:p>
        </p:txBody>
      </p:sp>
      <p:pic>
        <p:nvPicPr>
          <p:cNvPr id="24167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063" y="1268413"/>
            <a:ext cx="7596187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81" name="Oval 17"/>
          <p:cNvSpPr>
            <a:spLocks noChangeArrowheads="1"/>
          </p:cNvSpPr>
          <p:nvPr/>
        </p:nvSpPr>
        <p:spPr bwMode="auto">
          <a:xfrm>
            <a:off x="7654925" y="5300663"/>
            <a:ext cx="1165225" cy="444500"/>
          </a:xfrm>
          <a:prstGeom prst="ellips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1682" name="AutoShape 18"/>
          <p:cNvSpPr>
            <a:spLocks noChangeArrowheads="1"/>
          </p:cNvSpPr>
          <p:nvPr/>
        </p:nvSpPr>
        <p:spPr bwMode="auto">
          <a:xfrm>
            <a:off x="5138738" y="3860800"/>
            <a:ext cx="2817812" cy="1003300"/>
          </a:xfrm>
          <a:prstGeom prst="wedgeRoundRectCallout">
            <a:avLst>
              <a:gd name="adj1" fmla="val 46787"/>
              <a:gd name="adj2" fmla="val 100477"/>
              <a:gd name="adj3" fmla="val 16667"/>
            </a:avLst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ko-KR" altLang="en-US" sz="20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회원 목록을  다운로드</a:t>
            </a:r>
            <a:endParaRPr lang="en-US" altLang="ko-KR" sz="2000" i="1" dirty="0" smtClean="0">
              <a:solidFill>
                <a:srgbClr val="003366"/>
              </a:solidFill>
              <a:latin typeface="Tahoma" pitchFamily="34" charset="0"/>
              <a:ea typeface="HGPｺﾞｼｯｸE" pitchFamily="50" charset="-128"/>
            </a:endParaRPr>
          </a:p>
          <a:p>
            <a:pPr algn="just"/>
            <a:r>
              <a:rPr lang="ko-KR" altLang="en-US" sz="20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할 수 있습니다</a:t>
            </a:r>
            <a:r>
              <a:rPr lang="en-US" altLang="ko-KR" sz="20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.</a:t>
            </a:r>
            <a:endParaRPr lang="en-US" altLang="ja-JP" sz="2000" i="1" dirty="0">
              <a:solidFill>
                <a:srgbClr val="003366"/>
              </a:solidFill>
              <a:latin typeface="Tahoma" pitchFamily="34" charset="0"/>
              <a:ea typeface="HGP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7" grpId="0" animBg="1"/>
      <p:bldP spid="241678" grpId="0" animBg="1"/>
      <p:bldP spid="241679" grpId="0" animBg="1"/>
      <p:bldP spid="241680" grpId="0" animBg="1"/>
      <p:bldP spid="241681" grpId="0" animBg="1"/>
      <p:bldP spid="2416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0BB3DD-BCB1-421C-B298-C924F047A24E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61928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＜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국제 </a:t>
            </a:r>
            <a:r>
              <a:rPr lang="ko-KR" altLang="en-US" sz="3200" i="1" dirty="0" err="1" smtClean="0">
                <a:latin typeface="Arial" charset="0"/>
                <a:ea typeface="HGP創英角ｺﾞｼｯｸUB" pitchFamily="50" charset="-128"/>
              </a:rPr>
              <a:t>매칭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 웹사이트 이용법</a:t>
            </a: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＞</a:t>
            </a:r>
            <a:endParaRPr lang="ja-JP" altLang="en-US" sz="3200" i="1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5288" y="692150"/>
            <a:ext cx="74898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altLang="ja-JP" sz="3200" i="1" u="sng" dirty="0">
                <a:latin typeface="Arial" charset="0"/>
                <a:ea typeface="HGP創英角ｺﾞｼｯｸUB" pitchFamily="50" charset="-128"/>
              </a:rPr>
              <a:t>4. </a:t>
            </a:r>
            <a:r>
              <a:rPr lang="ko-KR" altLang="en-US" sz="3200" i="1" u="sng" dirty="0" smtClean="0">
                <a:latin typeface="Arial" charset="0"/>
                <a:ea typeface="HGP創英角ｺﾞｼｯｸUB" pitchFamily="50" charset="-128"/>
              </a:rPr>
              <a:t>관리자 페이지 </a:t>
            </a:r>
            <a:r>
              <a:rPr lang="en-US" altLang="ja-JP" sz="3200" i="1" u="sng" dirty="0" smtClean="0">
                <a:latin typeface="Arial" charset="0"/>
                <a:ea typeface="HGP創英角ｺﾞｼｯｸUB" pitchFamily="50" charset="-128"/>
              </a:rPr>
              <a:t>(</a:t>
            </a:r>
            <a:r>
              <a:rPr lang="ko-KR" altLang="en-US" sz="3200" i="1" u="sng" dirty="0" smtClean="0">
                <a:latin typeface="Arial" charset="0"/>
                <a:ea typeface="HGP創英角ｺﾞｼｯｸUB" pitchFamily="50" charset="-128"/>
              </a:rPr>
              <a:t>인쇄</a:t>
            </a:r>
            <a:r>
              <a:rPr lang="en-US" altLang="ja-JP" sz="3200" i="1" u="sng" dirty="0" smtClean="0">
                <a:latin typeface="Arial" charset="0"/>
                <a:ea typeface="HGP創英角ｺﾞｼｯｸUB" pitchFamily="50" charset="-128"/>
              </a:rPr>
              <a:t>)</a:t>
            </a:r>
            <a:endParaRPr lang="en-US" altLang="ja-JP" sz="3200" i="1" u="sng" dirty="0">
              <a:latin typeface="Arial" charset="0"/>
              <a:ea typeface="HGP創英角ｺﾞｼｯｸUB" pitchFamily="50" charset="-128"/>
            </a:endParaRPr>
          </a:p>
        </p:txBody>
      </p:sp>
      <p:pic>
        <p:nvPicPr>
          <p:cNvPr id="24270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613" y="1325563"/>
            <a:ext cx="7767637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701" name="Oval 13"/>
          <p:cNvSpPr>
            <a:spLocks noChangeArrowheads="1"/>
          </p:cNvSpPr>
          <p:nvPr/>
        </p:nvSpPr>
        <p:spPr bwMode="auto">
          <a:xfrm>
            <a:off x="3419475" y="5689600"/>
            <a:ext cx="801688" cy="300038"/>
          </a:xfrm>
          <a:prstGeom prst="ellips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2702" name="AutoShape 14"/>
          <p:cNvSpPr>
            <a:spLocks noChangeArrowheads="1"/>
          </p:cNvSpPr>
          <p:nvPr/>
        </p:nvSpPr>
        <p:spPr bwMode="auto">
          <a:xfrm>
            <a:off x="1476375" y="4652963"/>
            <a:ext cx="2025650" cy="571500"/>
          </a:xfrm>
          <a:prstGeom prst="wedgeRoundRectCallout">
            <a:avLst>
              <a:gd name="adj1" fmla="val 48588"/>
              <a:gd name="adj2" fmla="val 138611"/>
              <a:gd name="adj3" fmla="val 16667"/>
            </a:avLst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ko-KR" altLang="en-US" sz="20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클</a:t>
            </a:r>
            <a:r>
              <a:rPr lang="ko-KR" altLang="en-US" sz="2000" i="1" dirty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릭</a:t>
            </a:r>
            <a:r>
              <a:rPr lang="en-US" altLang="ja-JP" sz="20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 [</a:t>
            </a:r>
            <a:r>
              <a:rPr lang="ko-KR" altLang="en-US" sz="20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사</a:t>
            </a:r>
            <a:r>
              <a:rPr lang="ko-KR" altLang="en-US" sz="2000" i="1" dirty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진</a:t>
            </a:r>
            <a:r>
              <a:rPr lang="en-US" altLang="ja-JP" sz="20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] </a:t>
            </a:r>
            <a:endParaRPr lang="en-US" altLang="ja-JP" sz="2000" dirty="0"/>
          </a:p>
        </p:txBody>
      </p:sp>
      <p:sp>
        <p:nvSpPr>
          <p:cNvPr id="242703" name="Oval 15"/>
          <p:cNvSpPr>
            <a:spLocks noChangeArrowheads="1"/>
          </p:cNvSpPr>
          <p:nvPr/>
        </p:nvSpPr>
        <p:spPr bwMode="auto">
          <a:xfrm>
            <a:off x="4706938" y="2420938"/>
            <a:ext cx="801687" cy="300037"/>
          </a:xfrm>
          <a:prstGeom prst="ellips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2704" name="AutoShape 16"/>
          <p:cNvSpPr>
            <a:spLocks noChangeArrowheads="1"/>
          </p:cNvSpPr>
          <p:nvPr/>
        </p:nvSpPr>
        <p:spPr bwMode="auto">
          <a:xfrm>
            <a:off x="3635375" y="2924175"/>
            <a:ext cx="2520950" cy="1657350"/>
          </a:xfrm>
          <a:prstGeom prst="wedgeRectCallout">
            <a:avLst>
              <a:gd name="adj1" fmla="val 18449"/>
              <a:gd name="adj2" fmla="val -65708"/>
            </a:avLst>
          </a:prstGeom>
          <a:noFill/>
          <a:ln w="57150" algn="ctr">
            <a:solidFill>
              <a:srgbClr val="FF33C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ko-KR" altLang="ko-KR"/>
          </a:p>
        </p:txBody>
      </p:sp>
      <p:sp>
        <p:nvSpPr>
          <p:cNvPr id="242705" name="AutoShape 17"/>
          <p:cNvSpPr>
            <a:spLocks noChangeArrowheads="1"/>
          </p:cNvSpPr>
          <p:nvPr/>
        </p:nvSpPr>
        <p:spPr bwMode="auto">
          <a:xfrm>
            <a:off x="5067300" y="4868863"/>
            <a:ext cx="3176588" cy="792162"/>
          </a:xfrm>
          <a:prstGeom prst="wedgeRoundRectCallout">
            <a:avLst>
              <a:gd name="adj1" fmla="val -29611"/>
              <a:gd name="adj2" fmla="val -109921"/>
              <a:gd name="adj3" fmla="val 16667"/>
            </a:avLst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en-US" altLang="ja-JP" sz="18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[</a:t>
            </a:r>
            <a:r>
              <a:rPr lang="ko-KR" altLang="en-US" sz="18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관리자용 인쇄물 입니까</a:t>
            </a:r>
            <a:r>
              <a:rPr lang="en-US" altLang="ja-JP" sz="18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?]</a:t>
            </a:r>
            <a:endParaRPr lang="en-US" altLang="ja-JP" sz="1800" i="1" dirty="0">
              <a:solidFill>
                <a:srgbClr val="003366"/>
              </a:solidFill>
              <a:latin typeface="Tahoma" pitchFamily="34" charset="0"/>
              <a:ea typeface="HGPｺﾞｼｯｸE" pitchFamily="50" charset="-128"/>
            </a:endParaRPr>
          </a:p>
          <a:p>
            <a:pPr algn="just"/>
            <a:r>
              <a:rPr lang="en-US" altLang="ja-JP" sz="1800" i="1" dirty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          -&gt; </a:t>
            </a:r>
            <a:r>
              <a:rPr lang="ko-KR" altLang="en-US" sz="18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클</a:t>
            </a:r>
            <a:r>
              <a:rPr lang="ko-KR" altLang="en-US" sz="1800" i="1" dirty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릭</a:t>
            </a:r>
            <a:r>
              <a:rPr lang="en-US" altLang="ja-JP" sz="18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[</a:t>
            </a:r>
            <a:r>
              <a:rPr lang="ko-KR" altLang="en-US" sz="18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취소</a:t>
            </a:r>
            <a:r>
              <a:rPr lang="en-US" altLang="ja-JP" sz="18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] </a:t>
            </a:r>
            <a:endParaRPr lang="en-US" altLang="ja-JP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1" grpId="0" animBg="1"/>
      <p:bldP spid="242702" grpId="0" animBg="1"/>
      <p:bldP spid="242703" grpId="0" animBg="1"/>
      <p:bldP spid="242704" grpId="0" animBg="1"/>
      <p:bldP spid="2427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91BE97-53E2-4243-9032-4A246D1651A6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61928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＜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국제 </a:t>
            </a:r>
            <a:r>
              <a:rPr lang="ko-KR" altLang="en-US" sz="3200" i="1" dirty="0" err="1" smtClean="0">
                <a:latin typeface="Arial" charset="0"/>
                <a:ea typeface="HGP創英角ｺﾞｼｯｸUB" pitchFamily="50" charset="-128"/>
              </a:rPr>
              <a:t>매칭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 웹사이트 이용</a:t>
            </a:r>
            <a:r>
              <a:rPr lang="ko-KR" altLang="en-US" sz="3200" i="1" dirty="0">
                <a:latin typeface="Arial" charset="0"/>
                <a:ea typeface="HGP創英角ｺﾞｼｯｸUB" pitchFamily="50" charset="-128"/>
              </a:rPr>
              <a:t>법</a:t>
            </a: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＞</a:t>
            </a:r>
            <a:endParaRPr lang="ja-JP" altLang="en-US" sz="3200" i="1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95288" y="692150"/>
            <a:ext cx="74898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altLang="ja-JP" sz="3200" i="1" u="sng" dirty="0">
                <a:latin typeface="Arial" charset="0"/>
                <a:ea typeface="HGP創英角ｺﾞｼｯｸUB" pitchFamily="50" charset="-128"/>
              </a:rPr>
              <a:t>4. </a:t>
            </a:r>
            <a:r>
              <a:rPr lang="ko-KR" altLang="en-US" sz="3200" i="1" u="sng" dirty="0" smtClean="0">
                <a:latin typeface="Arial" charset="0"/>
                <a:ea typeface="HGP創英角ｺﾞｼｯｸUB" pitchFamily="50" charset="-128"/>
              </a:rPr>
              <a:t>관리자 페이지</a:t>
            </a:r>
            <a:r>
              <a:rPr lang="en-US" altLang="ja-JP" sz="3200" i="1" u="sng" dirty="0" smtClean="0">
                <a:latin typeface="Arial" charset="0"/>
                <a:ea typeface="HGP創英角ｺﾞｼｯｸUB" pitchFamily="50" charset="-128"/>
              </a:rPr>
              <a:t>  (</a:t>
            </a:r>
            <a:r>
              <a:rPr lang="ko-KR" altLang="en-US" sz="3200" i="1" u="sng" dirty="0" smtClean="0">
                <a:latin typeface="Arial" charset="0"/>
                <a:ea typeface="HGP創英角ｺﾞｼｯｸUB" pitchFamily="50" charset="-128"/>
              </a:rPr>
              <a:t>메일 보내기</a:t>
            </a:r>
            <a:r>
              <a:rPr lang="en-US" altLang="ja-JP" sz="3200" i="1" u="sng" dirty="0" smtClean="0">
                <a:latin typeface="Arial" charset="0"/>
                <a:ea typeface="HGP創英角ｺﾞｼｯｸUB" pitchFamily="50" charset="-128"/>
              </a:rPr>
              <a:t>)</a:t>
            </a:r>
            <a:endParaRPr lang="en-US" altLang="ja-JP" sz="3200" i="1" u="sng" dirty="0">
              <a:latin typeface="Arial" charset="0"/>
              <a:ea typeface="HGP創英角ｺﾞｼｯｸUB" pitchFamily="50" charset="-128"/>
            </a:endParaRPr>
          </a:p>
        </p:txBody>
      </p:sp>
      <p:pic>
        <p:nvPicPr>
          <p:cNvPr id="1434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78486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23" name="Oval 11"/>
          <p:cNvSpPr>
            <a:spLocks noChangeArrowheads="1"/>
          </p:cNvSpPr>
          <p:nvPr/>
        </p:nvSpPr>
        <p:spPr bwMode="auto">
          <a:xfrm>
            <a:off x="4491038" y="2276475"/>
            <a:ext cx="1089025" cy="360363"/>
          </a:xfrm>
          <a:prstGeom prst="ellips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3724" name="Oval 12"/>
          <p:cNvSpPr>
            <a:spLocks noChangeArrowheads="1"/>
          </p:cNvSpPr>
          <p:nvPr/>
        </p:nvSpPr>
        <p:spPr bwMode="auto">
          <a:xfrm>
            <a:off x="1547813" y="2781300"/>
            <a:ext cx="5040312" cy="720725"/>
          </a:xfrm>
          <a:prstGeom prst="ellips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3725" name="AutoShape 13"/>
          <p:cNvSpPr>
            <a:spLocks noChangeArrowheads="1"/>
          </p:cNvSpPr>
          <p:nvPr/>
        </p:nvSpPr>
        <p:spPr bwMode="auto">
          <a:xfrm>
            <a:off x="900113" y="3860800"/>
            <a:ext cx="3743325" cy="863600"/>
          </a:xfrm>
          <a:prstGeom prst="wedgeRoundRectCallout">
            <a:avLst>
              <a:gd name="adj1" fmla="val -11579"/>
              <a:gd name="adj2" fmla="val -106616"/>
              <a:gd name="adj3" fmla="val 16667"/>
            </a:avLst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ko-KR" altLang="en-US" sz="1800" dirty="0" smtClean="0"/>
              <a:t>메일을 보내고자 하는 후보자들을 검색 할 수 있습니다</a:t>
            </a:r>
            <a:r>
              <a:rPr lang="en-US" altLang="ko-KR" sz="2000" dirty="0" smtClean="0"/>
              <a:t>.</a:t>
            </a:r>
            <a:endParaRPr lang="en-US" altLang="ja-JP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3" grpId="0" animBg="1"/>
      <p:bldP spid="243724" grpId="0" animBg="1"/>
      <p:bldP spid="2437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C0B19E-4924-4251-B1EF-5B351EE6DF32}" type="slidenum">
              <a:rPr lang="en-US" altLang="ja-JP"/>
              <a:pPr/>
              <a:t>2</a:t>
            </a:fld>
            <a:endParaRPr lang="en-US" altLang="ja-JP"/>
          </a:p>
        </p:txBody>
      </p:sp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075" y="1341438"/>
            <a:ext cx="76787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73" name="Oval 5"/>
          <p:cNvSpPr>
            <a:spLocks noChangeArrowheads="1"/>
          </p:cNvSpPr>
          <p:nvPr/>
        </p:nvSpPr>
        <p:spPr bwMode="auto">
          <a:xfrm>
            <a:off x="5237163" y="2205038"/>
            <a:ext cx="1946275" cy="328612"/>
          </a:xfrm>
          <a:prstGeom prst="ellips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7574" name="AutoShape 6"/>
          <p:cNvSpPr>
            <a:spLocks noChangeArrowheads="1"/>
          </p:cNvSpPr>
          <p:nvPr/>
        </p:nvSpPr>
        <p:spPr bwMode="auto">
          <a:xfrm>
            <a:off x="5143505" y="2786059"/>
            <a:ext cx="2214578" cy="642942"/>
          </a:xfrm>
          <a:prstGeom prst="wedgeRoundRectCallout">
            <a:avLst>
              <a:gd name="adj1" fmla="val 639"/>
              <a:gd name="adj2" fmla="val -82125"/>
              <a:gd name="adj3" fmla="val 16667"/>
            </a:avLst>
          </a:prstGeom>
          <a:solidFill>
            <a:srgbClr val="FFCCFF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lIns="91435" tIns="45717" rIns="91435" bIns="45717"/>
          <a:lstStyle/>
          <a:p>
            <a:r>
              <a:rPr lang="ko-KR" altLang="en-US" i="1" smtClean="0">
                <a:solidFill>
                  <a:srgbClr val="3333CC"/>
                </a:solidFill>
                <a:latin typeface="Arial" charset="0"/>
                <a:ea typeface="HYGothic-Extra" pitchFamily="18" charset="-127"/>
              </a:rPr>
              <a:t>언어 검색</a:t>
            </a:r>
            <a:endParaRPr lang="en-US" altLang="ja-JP" i="1" dirty="0">
              <a:solidFill>
                <a:srgbClr val="3333CC"/>
              </a:solidFill>
              <a:latin typeface="Arial" charset="0"/>
              <a:ea typeface="HYGothic-Extra" pitchFamily="18" charset="-127"/>
            </a:endParaRPr>
          </a:p>
        </p:txBody>
      </p:sp>
      <p:sp>
        <p:nvSpPr>
          <p:cNvPr id="237575" name="Oval 7"/>
          <p:cNvSpPr>
            <a:spLocks noChangeArrowheads="1"/>
          </p:cNvSpPr>
          <p:nvPr/>
        </p:nvSpPr>
        <p:spPr bwMode="auto">
          <a:xfrm>
            <a:off x="1136650" y="3357563"/>
            <a:ext cx="1077913" cy="328612"/>
          </a:xfrm>
          <a:prstGeom prst="ellips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7576" name="AutoShape 8"/>
          <p:cNvSpPr>
            <a:spLocks noChangeArrowheads="1"/>
          </p:cNvSpPr>
          <p:nvPr/>
        </p:nvSpPr>
        <p:spPr bwMode="auto">
          <a:xfrm>
            <a:off x="1638300" y="4005263"/>
            <a:ext cx="2286000" cy="1081087"/>
          </a:xfrm>
          <a:prstGeom prst="wedgeRoundRectCallout">
            <a:avLst>
              <a:gd name="adj1" fmla="val -43889"/>
              <a:gd name="adj2" fmla="val -89796"/>
              <a:gd name="adj3" fmla="val 16667"/>
            </a:avLst>
          </a:prstGeom>
          <a:solidFill>
            <a:srgbClr val="FFCCFF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lIns="91435" tIns="45717" rIns="91435" bIns="45717"/>
          <a:lstStyle/>
          <a:p>
            <a:r>
              <a:rPr lang="ko-KR" altLang="en-US" i="1" dirty="0" smtClean="0">
                <a:solidFill>
                  <a:srgbClr val="3333CC"/>
                </a:solidFill>
                <a:latin typeface="Arial" charset="0"/>
                <a:ea typeface="HGPｺﾞｼｯｸE" pitchFamily="50" charset="-128"/>
              </a:rPr>
              <a:t>클</a:t>
            </a:r>
            <a:r>
              <a:rPr lang="ko-KR" altLang="en-US" i="1" dirty="0">
                <a:solidFill>
                  <a:srgbClr val="3333CC"/>
                </a:solidFill>
                <a:latin typeface="Arial" charset="0"/>
                <a:ea typeface="HGPｺﾞｼｯｸE" pitchFamily="50" charset="-128"/>
              </a:rPr>
              <a:t>릭</a:t>
            </a:r>
            <a:r>
              <a:rPr lang="en-US" altLang="ja-JP" i="1" dirty="0" smtClean="0">
                <a:solidFill>
                  <a:srgbClr val="3333CC"/>
                </a:solidFill>
                <a:latin typeface="Arial" charset="0"/>
                <a:ea typeface="HGPｺﾞｼｯｸE" pitchFamily="50" charset="-128"/>
              </a:rPr>
              <a:t> [</a:t>
            </a:r>
            <a:r>
              <a:rPr lang="ko-KR" altLang="en-US" i="1" dirty="0" smtClean="0">
                <a:solidFill>
                  <a:srgbClr val="3333CC"/>
                </a:solidFill>
                <a:latin typeface="Arial" charset="0"/>
                <a:ea typeface="HGPｺﾞｼｯｸE" pitchFamily="50" charset="-128"/>
              </a:rPr>
              <a:t>회원가입</a:t>
            </a:r>
            <a:r>
              <a:rPr lang="en-US" altLang="ja-JP" i="1" dirty="0" smtClean="0">
                <a:solidFill>
                  <a:srgbClr val="3333CC"/>
                </a:solidFill>
                <a:latin typeface="Arial" charset="0"/>
                <a:ea typeface="HGPｺﾞｼｯｸE" pitchFamily="50" charset="-128"/>
              </a:rPr>
              <a:t>]</a:t>
            </a:r>
            <a:endParaRPr lang="en-US" altLang="ja-JP" i="1" dirty="0">
              <a:solidFill>
                <a:srgbClr val="3333CC"/>
              </a:solidFill>
              <a:latin typeface="Arial" charset="0"/>
              <a:ea typeface="HGPｺﾞｼｯｸE" pitchFamily="50" charset="-128"/>
            </a:endParaRP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250825" y="188913"/>
            <a:ext cx="61928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＜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국제 </a:t>
            </a:r>
            <a:r>
              <a:rPr lang="ko-KR" altLang="en-US" sz="3200" i="1" dirty="0" err="1" smtClean="0">
                <a:latin typeface="Arial" charset="0"/>
                <a:ea typeface="HGP創英角ｺﾞｼｯｸUB" pitchFamily="50" charset="-128"/>
              </a:rPr>
              <a:t>매칭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 웹사이트 이용법</a:t>
            </a: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＞</a:t>
            </a:r>
            <a:endParaRPr lang="ja-JP" altLang="en-US" sz="3200" i="1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395288" y="692150"/>
            <a:ext cx="61928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altLang="ja-JP" sz="3200" i="1" u="sng" dirty="0">
                <a:latin typeface="Arial" charset="0"/>
                <a:ea typeface="HGP創英角ｺﾞｼｯｸUB" pitchFamily="50" charset="-128"/>
              </a:rPr>
              <a:t>2. </a:t>
            </a:r>
            <a:r>
              <a:rPr lang="ko-KR" altLang="en-US" sz="3200" i="1" u="sng" dirty="0" smtClean="0">
                <a:latin typeface="Arial" charset="0"/>
                <a:ea typeface="HGP創英角ｺﾞｼｯｸUB" pitchFamily="50" charset="-128"/>
              </a:rPr>
              <a:t>회원정보 등록</a:t>
            </a:r>
            <a:endParaRPr lang="en-US" altLang="ja-JP" sz="3200" i="1" u="sng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237581" name="AutoShape 13"/>
          <p:cNvSpPr>
            <a:spLocks noChangeArrowheads="1"/>
          </p:cNvSpPr>
          <p:nvPr/>
        </p:nvSpPr>
        <p:spPr bwMode="auto">
          <a:xfrm>
            <a:off x="684213" y="1700213"/>
            <a:ext cx="2159000" cy="122396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3333CC"/>
            </a:solidFill>
            <a:round/>
            <a:headEnd/>
            <a:tailEnd/>
          </a:ln>
        </p:spPr>
        <p:txBody>
          <a:bodyPr lIns="91435" tIns="45717" rIns="91435" bIns="45717"/>
          <a:lstStyle/>
          <a:p>
            <a:r>
              <a:rPr lang="ko-KR" altLang="en-US" sz="2000" i="1" dirty="0" smtClean="0">
                <a:solidFill>
                  <a:srgbClr val="6600CC"/>
                </a:solidFill>
                <a:latin typeface="Tahoma" pitchFamily="34" charset="0"/>
                <a:ea typeface="HGPｺﾞｼｯｸE" pitchFamily="50" charset="-128"/>
              </a:rPr>
              <a:t>후보자 용 </a:t>
            </a:r>
            <a:endParaRPr lang="en-US" altLang="ja-JP" sz="2800" i="1" dirty="0">
              <a:solidFill>
                <a:srgbClr val="6600CC"/>
              </a:solidFill>
              <a:latin typeface="Tahoma" pitchFamily="34" charset="0"/>
              <a:ea typeface="HGPｺﾞｼｯｸE" pitchFamily="50" charset="-128"/>
            </a:endParaRPr>
          </a:p>
          <a:p>
            <a:endParaRPr lang="en-US" altLang="ja-JP" i="1" dirty="0">
              <a:latin typeface="Tahoma" pitchFamily="34" charset="0"/>
              <a:ea typeface="HGP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  <p:bldP spid="237574" grpId="0" animBg="1"/>
      <p:bldP spid="237575" grpId="0" animBg="1"/>
      <p:bldP spid="237576" grpId="0" animBg="1"/>
      <p:bldP spid="2375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2E1330-1B3D-40F3-B7F9-C8FABE5B323F}" type="slidenum">
              <a:rPr lang="en-US" altLang="ja-JP"/>
              <a:pPr/>
              <a:t>3</a:t>
            </a:fld>
            <a:endParaRPr lang="en-US" altLang="ja-JP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1275" y="1412875"/>
            <a:ext cx="7005638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7" name="Oval 5"/>
          <p:cNvSpPr>
            <a:spLocks noChangeArrowheads="1"/>
          </p:cNvSpPr>
          <p:nvPr/>
        </p:nvSpPr>
        <p:spPr bwMode="auto">
          <a:xfrm>
            <a:off x="3419475" y="2528888"/>
            <a:ext cx="2016125" cy="755650"/>
          </a:xfrm>
          <a:prstGeom prst="ellips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8598" name="AutoShape 6"/>
          <p:cNvSpPr>
            <a:spLocks noChangeArrowheads="1"/>
          </p:cNvSpPr>
          <p:nvPr/>
        </p:nvSpPr>
        <p:spPr bwMode="auto">
          <a:xfrm>
            <a:off x="5508625" y="3070225"/>
            <a:ext cx="2232025" cy="1079500"/>
          </a:xfrm>
          <a:prstGeom prst="wedgeRoundRectCallout">
            <a:avLst>
              <a:gd name="adj1" fmla="val -63727"/>
              <a:gd name="adj2" fmla="val -77204"/>
              <a:gd name="adj3" fmla="val 16667"/>
            </a:avLst>
          </a:prstGeom>
          <a:solidFill>
            <a:srgbClr val="FFCCFF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lIns="91435" tIns="45717" rIns="91435" bIns="45717"/>
          <a:lstStyle/>
          <a:p>
            <a:r>
              <a:rPr lang="ko-KR" altLang="en-US" i="1" dirty="0" smtClean="0">
                <a:solidFill>
                  <a:srgbClr val="3333CC"/>
                </a:solidFill>
                <a:latin typeface="Arial" charset="0"/>
                <a:ea typeface="HGPｺﾞｼｯｸE" pitchFamily="50" charset="-128"/>
              </a:rPr>
              <a:t>본인 아이디와 비밀번호  만들기</a:t>
            </a:r>
            <a:endParaRPr lang="en-US" altLang="ja-JP" i="1" dirty="0">
              <a:solidFill>
                <a:srgbClr val="3333CC"/>
              </a:solidFill>
              <a:latin typeface="Arial" charset="0"/>
              <a:ea typeface="HGPｺﾞｼｯｸE" pitchFamily="50" charset="-128"/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250825" y="188913"/>
            <a:ext cx="61928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＜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국제 </a:t>
            </a:r>
            <a:r>
              <a:rPr lang="ko-KR" altLang="en-US" sz="3200" i="1" dirty="0" err="1" smtClean="0">
                <a:latin typeface="Arial" charset="0"/>
                <a:ea typeface="HGP創英角ｺﾞｼｯｸUB" pitchFamily="50" charset="-128"/>
              </a:rPr>
              <a:t>매칭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 웹사이트 이용법</a:t>
            </a: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＞</a:t>
            </a:r>
            <a:endParaRPr lang="ja-JP" altLang="en-US" sz="3200" i="1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395288" y="692150"/>
            <a:ext cx="61928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altLang="ja-JP" sz="3200" i="1" u="sng" dirty="0">
                <a:latin typeface="Arial" charset="0"/>
                <a:ea typeface="HGP創英角ｺﾞｼｯｸUB" pitchFamily="50" charset="-128"/>
              </a:rPr>
              <a:t>2. </a:t>
            </a:r>
            <a:r>
              <a:rPr lang="ko-KR" altLang="en-US" sz="3200" i="1" u="sng" dirty="0" smtClean="0">
                <a:latin typeface="Arial" charset="0"/>
                <a:ea typeface="HGP創英角ｺﾞｼｯｸUB" pitchFamily="50" charset="-128"/>
              </a:rPr>
              <a:t>회원정보 등록</a:t>
            </a:r>
            <a:endParaRPr lang="en-US" altLang="ja-JP" sz="3200" i="1" u="sng" dirty="0">
              <a:latin typeface="Arial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7" grpId="0" animBg="1"/>
      <p:bldP spid="2385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CDE87D-BA46-4101-96C2-D7DD87A2E4A0}" type="slidenum">
              <a:rPr lang="en-US" altLang="ja-JP"/>
              <a:pPr/>
              <a:t>4</a:t>
            </a:fld>
            <a:endParaRPr lang="en-US" altLang="ja-JP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84313"/>
            <a:ext cx="71501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1" name="Oval 5"/>
          <p:cNvSpPr>
            <a:spLocks noChangeArrowheads="1"/>
          </p:cNvSpPr>
          <p:nvPr/>
        </p:nvSpPr>
        <p:spPr bwMode="auto">
          <a:xfrm>
            <a:off x="1547813" y="2913063"/>
            <a:ext cx="1008062" cy="444500"/>
          </a:xfrm>
          <a:prstGeom prst="ellips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9622" name="AutoShape 6"/>
          <p:cNvSpPr>
            <a:spLocks noChangeArrowheads="1"/>
          </p:cNvSpPr>
          <p:nvPr/>
        </p:nvSpPr>
        <p:spPr bwMode="auto">
          <a:xfrm>
            <a:off x="1692275" y="3860800"/>
            <a:ext cx="3024188" cy="1008063"/>
          </a:xfrm>
          <a:prstGeom prst="wedgeRoundRectCallout">
            <a:avLst>
              <a:gd name="adj1" fmla="val -37032"/>
              <a:gd name="adj2" fmla="val -104644"/>
              <a:gd name="adj3" fmla="val 16667"/>
            </a:avLst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ko-KR" altLang="en-US" i="1" dirty="0" smtClean="0">
                <a:solidFill>
                  <a:srgbClr val="003366"/>
                </a:solidFill>
                <a:latin typeface="Arial" charset="0"/>
                <a:ea typeface="HGPｺﾞｼｯｸE" pitchFamily="50" charset="-128"/>
              </a:rPr>
              <a:t>본인 아이디와 비밀번호로 로그인</a:t>
            </a:r>
            <a:endParaRPr lang="en-US" altLang="ja-JP" i="1" dirty="0">
              <a:solidFill>
                <a:srgbClr val="003366"/>
              </a:solidFill>
              <a:latin typeface="Arial" charset="0"/>
              <a:ea typeface="HGPｺﾞｼｯｸE" pitchFamily="50" charset="-128"/>
            </a:endParaRPr>
          </a:p>
        </p:txBody>
      </p:sp>
      <p:sp>
        <p:nvSpPr>
          <p:cNvPr id="239623" name="Oval 7"/>
          <p:cNvSpPr>
            <a:spLocks noChangeArrowheads="1"/>
          </p:cNvSpPr>
          <p:nvPr/>
        </p:nvSpPr>
        <p:spPr bwMode="auto">
          <a:xfrm>
            <a:off x="2627313" y="2924175"/>
            <a:ext cx="735012" cy="288925"/>
          </a:xfrm>
          <a:prstGeom prst="ellips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9624" name="AutoShape 8"/>
          <p:cNvSpPr>
            <a:spLocks noChangeArrowheads="1"/>
          </p:cNvSpPr>
          <p:nvPr/>
        </p:nvSpPr>
        <p:spPr bwMode="auto">
          <a:xfrm>
            <a:off x="5076825" y="4149725"/>
            <a:ext cx="2590800" cy="935038"/>
          </a:xfrm>
          <a:prstGeom prst="wedgeRoundRectCallout">
            <a:avLst>
              <a:gd name="adj1" fmla="val -29532"/>
              <a:gd name="adj2" fmla="val -127079"/>
              <a:gd name="adj3" fmla="val 16667"/>
            </a:avLst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lIns="76810" tIns="38405" rIns="76810" bIns="38405"/>
          <a:lstStyle/>
          <a:p>
            <a:r>
              <a:rPr lang="ko-KR" altLang="en-US" i="1" dirty="0" smtClean="0">
                <a:latin typeface="Arial" charset="0"/>
              </a:rPr>
              <a:t>본인 정보 등록</a:t>
            </a:r>
            <a:endParaRPr lang="en-US" altLang="ja-JP" i="1" dirty="0">
              <a:latin typeface="Arial" charset="0"/>
            </a:endParaRPr>
          </a:p>
        </p:txBody>
      </p:sp>
      <p:sp>
        <p:nvSpPr>
          <p:cNvPr id="239625" name="AutoShape 9"/>
          <p:cNvSpPr>
            <a:spLocks/>
          </p:cNvSpPr>
          <p:nvPr/>
        </p:nvSpPr>
        <p:spPr bwMode="auto">
          <a:xfrm rot="5400000">
            <a:off x="4571207" y="1556543"/>
            <a:ext cx="215900" cy="3529013"/>
          </a:xfrm>
          <a:prstGeom prst="rightBrace">
            <a:avLst>
              <a:gd name="adj1" fmla="val 149229"/>
              <a:gd name="adj2" fmla="val 4871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250825" y="188913"/>
            <a:ext cx="61928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＜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국제 </a:t>
            </a:r>
            <a:r>
              <a:rPr lang="ko-KR" altLang="en-US" sz="3200" i="1" dirty="0" err="1" smtClean="0">
                <a:latin typeface="Arial" charset="0"/>
                <a:ea typeface="HGP創英角ｺﾞｼｯｸUB" pitchFamily="50" charset="-128"/>
              </a:rPr>
              <a:t>매칭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 웹사이트 이용법</a:t>
            </a: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＞</a:t>
            </a:r>
            <a:endParaRPr lang="ja-JP" altLang="en-US" sz="3200" i="1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395288" y="692150"/>
            <a:ext cx="61928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altLang="ja-JP" sz="3200" i="1" u="sng" dirty="0">
                <a:latin typeface="Arial" charset="0"/>
                <a:ea typeface="HGP創英角ｺﾞｼｯｸUB" pitchFamily="50" charset="-128"/>
              </a:rPr>
              <a:t>2. </a:t>
            </a:r>
            <a:r>
              <a:rPr lang="ko-KR" altLang="en-US" sz="3200" i="1" u="sng" dirty="0" smtClean="0">
                <a:latin typeface="Arial" charset="0"/>
                <a:ea typeface="HGP創英角ｺﾞｼｯｸUB" pitchFamily="50" charset="-128"/>
              </a:rPr>
              <a:t>회원정보 등록</a:t>
            </a:r>
            <a:endParaRPr lang="en-US" altLang="ja-JP" sz="3200" i="1" u="sng" dirty="0">
              <a:latin typeface="Arial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animBg="1"/>
      <p:bldP spid="239622" grpId="0" animBg="1"/>
      <p:bldP spid="239623" grpId="0" animBg="1"/>
      <p:bldP spid="239624" grpId="0" animBg="1"/>
      <p:bldP spid="2396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00DA32-CBCC-4F1C-A2F3-438A579D2914}" type="slidenum">
              <a:rPr lang="en-US" altLang="ja-JP"/>
              <a:pPr/>
              <a:t>5</a:t>
            </a:fld>
            <a:endParaRPr lang="en-US" altLang="ja-JP"/>
          </a:p>
        </p:txBody>
      </p:sp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84313"/>
            <a:ext cx="71501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1547813" y="2913063"/>
            <a:ext cx="1165225" cy="444500"/>
          </a:xfrm>
          <a:prstGeom prst="ellips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0951" name="AutoShape 7"/>
          <p:cNvSpPr>
            <a:spLocks noChangeArrowheads="1"/>
          </p:cNvSpPr>
          <p:nvPr/>
        </p:nvSpPr>
        <p:spPr bwMode="auto">
          <a:xfrm>
            <a:off x="1692275" y="3860800"/>
            <a:ext cx="2817813" cy="1003300"/>
          </a:xfrm>
          <a:prstGeom prst="wedgeRoundRectCallout">
            <a:avLst>
              <a:gd name="adj1" fmla="val -36083"/>
              <a:gd name="adj2" fmla="val -104903"/>
              <a:gd name="adj3" fmla="val 16667"/>
            </a:avLst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ko-KR" altLang="en-US" sz="1600" dirty="0" smtClean="0">
                <a:latin typeface="Arial" charset="0"/>
              </a:rPr>
              <a:t>자녀 아이디와 비밀번호로 로그인하세요</a:t>
            </a:r>
            <a:r>
              <a:rPr lang="en-US" altLang="ko-KR" sz="1600" dirty="0" smtClean="0">
                <a:latin typeface="Arial" charset="0"/>
              </a:rPr>
              <a:t>.</a:t>
            </a:r>
            <a:endParaRPr lang="en-US" altLang="ja-JP" sz="1600" dirty="0">
              <a:latin typeface="Arial" charset="0"/>
            </a:endParaRPr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6573838" y="2852738"/>
            <a:ext cx="1166812" cy="441325"/>
          </a:xfrm>
          <a:prstGeom prst="ellips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0953" name="AutoShape 9"/>
          <p:cNvSpPr>
            <a:spLocks noChangeArrowheads="1"/>
          </p:cNvSpPr>
          <p:nvPr/>
        </p:nvSpPr>
        <p:spPr bwMode="auto">
          <a:xfrm>
            <a:off x="5508625" y="4149725"/>
            <a:ext cx="2592388" cy="1008063"/>
          </a:xfrm>
          <a:prstGeom prst="wedgeRoundRectCallout">
            <a:avLst>
              <a:gd name="adj1" fmla="val 16505"/>
              <a:gd name="adj2" fmla="val -144644"/>
              <a:gd name="adj3" fmla="val 16667"/>
            </a:avLst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lIns="76810" tIns="38405" rIns="76810" bIns="38405"/>
          <a:lstStyle/>
          <a:p>
            <a:pPr algn="l"/>
            <a:r>
              <a:rPr lang="ko-KR" altLang="en-US" i="1" dirty="0" smtClean="0">
                <a:solidFill>
                  <a:srgbClr val="003366"/>
                </a:solidFill>
                <a:latin typeface="Arial" charset="0"/>
                <a:ea typeface="HGPｺﾞｼｯｸE" pitchFamily="50" charset="-128"/>
              </a:rPr>
              <a:t>정보 </a:t>
            </a:r>
            <a:r>
              <a:rPr lang="ko-KR" altLang="en-US" i="1" dirty="0" err="1" smtClean="0">
                <a:solidFill>
                  <a:srgbClr val="003366"/>
                </a:solidFill>
                <a:latin typeface="Arial" charset="0"/>
                <a:ea typeface="HGPｺﾞｼｯｸE" pitchFamily="50" charset="-128"/>
              </a:rPr>
              <a:t>검색란에</a:t>
            </a:r>
            <a:endParaRPr lang="en-US" altLang="ko-KR" i="1" dirty="0" smtClean="0">
              <a:solidFill>
                <a:srgbClr val="003366"/>
              </a:solidFill>
              <a:latin typeface="Arial" charset="0"/>
              <a:ea typeface="HGPｺﾞｼｯｸE" pitchFamily="50" charset="-128"/>
            </a:endParaRPr>
          </a:p>
          <a:p>
            <a:pPr algn="l"/>
            <a:r>
              <a:rPr lang="ko-KR" altLang="en-US" i="1" dirty="0" smtClean="0">
                <a:solidFill>
                  <a:srgbClr val="003366"/>
                </a:solidFill>
                <a:latin typeface="Arial" charset="0"/>
              </a:rPr>
              <a:t>들어가기</a:t>
            </a:r>
            <a:endParaRPr lang="en-US" altLang="ja-JP" dirty="0">
              <a:latin typeface="Arial" charset="0"/>
            </a:endParaRPr>
          </a:p>
        </p:txBody>
      </p:sp>
      <p:sp>
        <p:nvSpPr>
          <p:cNvPr id="7176" name="Text Box 19"/>
          <p:cNvSpPr txBox="1">
            <a:spLocks noChangeArrowheads="1"/>
          </p:cNvSpPr>
          <p:nvPr/>
        </p:nvSpPr>
        <p:spPr bwMode="auto">
          <a:xfrm>
            <a:off x="250825" y="188913"/>
            <a:ext cx="61928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＜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국제 </a:t>
            </a:r>
            <a:r>
              <a:rPr lang="ko-KR" altLang="en-US" sz="3200" i="1" dirty="0" err="1" smtClean="0">
                <a:latin typeface="Arial" charset="0"/>
                <a:ea typeface="HGP創英角ｺﾞｼｯｸUB" pitchFamily="50" charset="-128"/>
              </a:rPr>
              <a:t>매칭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 웹사이트 이용법</a:t>
            </a: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＞</a:t>
            </a:r>
            <a:endParaRPr lang="ja-JP" altLang="en-US" sz="3200" i="1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395288" y="692150"/>
            <a:ext cx="61928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altLang="ja-JP" sz="3200" i="1" u="sng" dirty="0" smtClean="0">
                <a:latin typeface="Arial" charset="0"/>
                <a:ea typeface="HGP創英角ｺﾞｼｯｸUB" pitchFamily="50" charset="-128"/>
              </a:rPr>
              <a:t>3. </a:t>
            </a:r>
            <a:r>
              <a:rPr lang="ko-KR" altLang="en-US" sz="3200" i="1" u="sng" dirty="0" smtClean="0">
                <a:latin typeface="Arial" charset="0"/>
                <a:ea typeface="HGP創英角ｺﾞｼｯｸUB" pitchFamily="50" charset="-128"/>
              </a:rPr>
              <a:t>회원 정보 검색</a:t>
            </a:r>
            <a:endParaRPr lang="en-US" altLang="ja-JP" sz="3200" i="1" u="sng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210965" name="AutoShape 21"/>
          <p:cNvSpPr>
            <a:spLocks noChangeArrowheads="1"/>
          </p:cNvSpPr>
          <p:nvPr/>
        </p:nvSpPr>
        <p:spPr bwMode="auto">
          <a:xfrm>
            <a:off x="684213" y="1341438"/>
            <a:ext cx="2016125" cy="935037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3333CC"/>
            </a:solidFill>
            <a:round/>
            <a:headEnd/>
            <a:tailEnd/>
          </a:ln>
        </p:spPr>
        <p:txBody>
          <a:bodyPr lIns="91435" tIns="45717" rIns="91435" bIns="45717"/>
          <a:lstStyle/>
          <a:p>
            <a:r>
              <a:rPr lang="ko-KR" altLang="en-US" i="1" dirty="0" smtClean="0">
                <a:solidFill>
                  <a:srgbClr val="6600CC"/>
                </a:solidFill>
                <a:latin typeface="Tahoma" pitchFamily="34" charset="0"/>
                <a:ea typeface="HGPｺﾞｼｯｸE" pitchFamily="50" charset="-128"/>
              </a:rPr>
              <a:t>부모</a:t>
            </a:r>
            <a:endParaRPr lang="en-US" altLang="ja-JP" i="1" dirty="0">
              <a:solidFill>
                <a:srgbClr val="6600CC"/>
              </a:solidFill>
              <a:latin typeface="Tahoma" pitchFamily="34" charset="0"/>
              <a:ea typeface="HGP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 animBg="1"/>
      <p:bldP spid="210951" grpId="0" animBg="1"/>
      <p:bldP spid="210952" grpId="0" animBg="1"/>
      <p:bldP spid="210953" grpId="0" animBg="1"/>
      <p:bldP spid="2109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EDDDF7-7D28-429A-8181-BCF95F5218FC}" type="slidenum">
              <a:rPr lang="en-US" altLang="ja-JP"/>
              <a:pPr/>
              <a:t>6</a:t>
            </a:fld>
            <a:endParaRPr lang="en-US" altLang="ja-JP"/>
          </a:p>
        </p:txBody>
      </p:sp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1398588"/>
            <a:ext cx="6964362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64" name="AutoShape 12"/>
          <p:cNvSpPr>
            <a:spLocks noChangeArrowheads="1"/>
          </p:cNvSpPr>
          <p:nvPr/>
        </p:nvSpPr>
        <p:spPr bwMode="auto">
          <a:xfrm>
            <a:off x="5651500" y="2497138"/>
            <a:ext cx="2736850" cy="10033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ko-KR" altLang="en-US" sz="1800" dirty="0" smtClean="0"/>
              <a:t>검색하고자 하는 정보의 범위를 지정해주세요</a:t>
            </a:r>
            <a:r>
              <a:rPr lang="en-US" altLang="ko-KR" dirty="0" smtClean="0"/>
              <a:t>.</a:t>
            </a:r>
            <a:endParaRPr lang="en-US" altLang="ja-JP" dirty="0"/>
          </a:p>
        </p:txBody>
      </p:sp>
      <p:sp>
        <p:nvSpPr>
          <p:cNvPr id="202766" name="AutoShape 14"/>
          <p:cNvSpPr>
            <a:spLocks noChangeArrowheads="1"/>
          </p:cNvSpPr>
          <p:nvPr/>
        </p:nvSpPr>
        <p:spPr bwMode="auto">
          <a:xfrm>
            <a:off x="1800225" y="2781300"/>
            <a:ext cx="1692275" cy="936625"/>
          </a:xfrm>
          <a:prstGeom prst="wedgeRoundRectCallout">
            <a:avLst>
              <a:gd name="adj1" fmla="val 58537"/>
              <a:gd name="adj2" fmla="val 75426"/>
              <a:gd name="adj3" fmla="val 16667"/>
            </a:avLst>
          </a:prstGeom>
          <a:solidFill>
            <a:srgbClr val="CCFFCC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ko-KR" altLang="en-US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성별 구분</a:t>
            </a:r>
            <a:endParaRPr lang="en-US" altLang="ja-JP" i="1" dirty="0">
              <a:solidFill>
                <a:srgbClr val="003366"/>
              </a:solidFill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202767" name="AutoShape 15"/>
          <p:cNvSpPr>
            <a:spLocks noChangeArrowheads="1"/>
          </p:cNvSpPr>
          <p:nvPr/>
        </p:nvSpPr>
        <p:spPr bwMode="auto">
          <a:xfrm>
            <a:off x="6443663" y="4221163"/>
            <a:ext cx="2449512" cy="1008062"/>
          </a:xfrm>
          <a:prstGeom prst="wedgeRoundRectCallout">
            <a:avLst>
              <a:gd name="adj1" fmla="val -71130"/>
              <a:gd name="adj2" fmla="val -60394"/>
              <a:gd name="adj3" fmla="val 16667"/>
            </a:avLst>
          </a:prstGeom>
          <a:solidFill>
            <a:srgbClr val="CCFFCC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ko-KR" altLang="en-US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축복 희망 연령</a:t>
            </a:r>
            <a:endParaRPr lang="en-US" altLang="ko-KR" i="1" dirty="0" smtClean="0">
              <a:solidFill>
                <a:srgbClr val="003366"/>
              </a:solidFill>
              <a:latin typeface="Tahoma" pitchFamily="34" charset="0"/>
              <a:ea typeface="HGPｺﾞｼｯｸE" pitchFamily="50" charset="-128"/>
            </a:endParaRPr>
          </a:p>
          <a:p>
            <a:pPr algn="just"/>
            <a:r>
              <a:rPr lang="ko-KR" altLang="en-US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구</a:t>
            </a:r>
            <a:r>
              <a:rPr lang="ko-KR" altLang="en-US" i="1" dirty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분</a:t>
            </a:r>
            <a:endParaRPr lang="en-US" altLang="ja-JP" i="1" dirty="0">
              <a:solidFill>
                <a:srgbClr val="003366"/>
              </a:solidFill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202768" name="AutoShape 16"/>
          <p:cNvSpPr>
            <a:spLocks noChangeArrowheads="1"/>
          </p:cNvSpPr>
          <p:nvPr/>
        </p:nvSpPr>
        <p:spPr bwMode="auto">
          <a:xfrm>
            <a:off x="1042988" y="4221163"/>
            <a:ext cx="2160587" cy="1295400"/>
          </a:xfrm>
          <a:prstGeom prst="wedgeRoundRectCallout">
            <a:avLst>
              <a:gd name="adj1" fmla="val 73292"/>
              <a:gd name="adj2" fmla="val -2694"/>
              <a:gd name="adj3" fmla="val 16667"/>
            </a:avLst>
          </a:prstGeom>
          <a:solidFill>
            <a:srgbClr val="CCFFCC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ko-KR" altLang="en-US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축복 희망</a:t>
            </a:r>
            <a:endParaRPr lang="en-US" altLang="ko-KR" i="1" dirty="0" smtClean="0">
              <a:solidFill>
                <a:srgbClr val="003366"/>
              </a:solidFill>
              <a:latin typeface="Tahoma" pitchFamily="34" charset="0"/>
              <a:ea typeface="HGPｺﾞｼｯｸE" pitchFamily="50" charset="-128"/>
            </a:endParaRPr>
          </a:p>
          <a:p>
            <a:pPr algn="just"/>
            <a:r>
              <a:rPr lang="ko-KR" altLang="en-US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국가 구분</a:t>
            </a:r>
            <a:endParaRPr lang="en-US" altLang="ja-JP" i="1" dirty="0">
              <a:solidFill>
                <a:srgbClr val="003366"/>
              </a:solidFill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8200" name="Text Box 20"/>
          <p:cNvSpPr txBox="1">
            <a:spLocks noChangeArrowheads="1"/>
          </p:cNvSpPr>
          <p:nvPr/>
        </p:nvSpPr>
        <p:spPr bwMode="auto">
          <a:xfrm>
            <a:off x="250825" y="188913"/>
            <a:ext cx="61928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＜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국제 </a:t>
            </a:r>
            <a:r>
              <a:rPr lang="ko-KR" altLang="en-US" sz="3200" i="1" dirty="0" err="1" smtClean="0">
                <a:latin typeface="Arial" charset="0"/>
                <a:ea typeface="HGP創英角ｺﾞｼｯｸUB" pitchFamily="50" charset="-128"/>
              </a:rPr>
              <a:t>매칭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 웹사이트 이용법</a:t>
            </a: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＞</a:t>
            </a:r>
            <a:endParaRPr lang="ja-JP" altLang="en-US" sz="3200" i="1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8201" name="Text Box 22"/>
          <p:cNvSpPr txBox="1">
            <a:spLocks noChangeArrowheads="1"/>
          </p:cNvSpPr>
          <p:nvPr/>
        </p:nvSpPr>
        <p:spPr bwMode="auto">
          <a:xfrm>
            <a:off x="395288" y="692150"/>
            <a:ext cx="61928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altLang="ja-JP" sz="3200" i="1" u="sng" dirty="0">
                <a:latin typeface="Arial" charset="0"/>
                <a:ea typeface="HGP創英角ｺﾞｼｯｸUB" pitchFamily="50" charset="-128"/>
              </a:rPr>
              <a:t>3. </a:t>
            </a:r>
            <a:r>
              <a:rPr lang="ko-KR" altLang="en-US" sz="3200" i="1" u="sng" dirty="0" smtClean="0">
                <a:latin typeface="Arial" charset="0"/>
                <a:ea typeface="HGP創英角ｺﾞｼｯｸUB" pitchFamily="50" charset="-128"/>
              </a:rPr>
              <a:t>회원 정보 검색</a:t>
            </a:r>
            <a:endParaRPr lang="en-US" altLang="ja-JP" sz="3200" i="1" u="sng" dirty="0">
              <a:latin typeface="Arial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4" grpId="0" animBg="1"/>
      <p:bldP spid="202766" grpId="0" animBg="1"/>
      <p:bldP spid="202767" grpId="0" animBg="1"/>
      <p:bldP spid="2027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0BFD4-C796-41E0-B377-3C465FE9E504}" type="slidenum">
              <a:rPr lang="en-US" altLang="ja-JP"/>
              <a:pPr/>
              <a:t>7</a:t>
            </a:fld>
            <a:endParaRPr lang="en-US" altLang="ja-JP"/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0" y="1387475"/>
            <a:ext cx="6856413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4" name="Oval 8"/>
          <p:cNvSpPr>
            <a:spLocks noChangeArrowheads="1"/>
          </p:cNvSpPr>
          <p:nvPr/>
        </p:nvSpPr>
        <p:spPr bwMode="auto">
          <a:xfrm>
            <a:off x="4716463" y="3500438"/>
            <a:ext cx="503237" cy="215900"/>
          </a:xfrm>
          <a:prstGeom prst="ellips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3785" name="AutoShape 9"/>
          <p:cNvSpPr>
            <a:spLocks noChangeArrowheads="1"/>
          </p:cNvSpPr>
          <p:nvPr/>
        </p:nvSpPr>
        <p:spPr bwMode="auto">
          <a:xfrm>
            <a:off x="1692275" y="4370388"/>
            <a:ext cx="2808288" cy="1003300"/>
          </a:xfrm>
          <a:prstGeom prst="wedgeRoundRectCallout">
            <a:avLst>
              <a:gd name="adj1" fmla="val 57463"/>
              <a:gd name="adj2" fmla="val -112185"/>
              <a:gd name="adj3" fmla="val 16667"/>
            </a:avLst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ko-KR" altLang="en-US" sz="1800" dirty="0" smtClean="0"/>
              <a:t>클릭하시면 검색된 정보를 정렬 가능 합니다</a:t>
            </a:r>
            <a:r>
              <a:rPr lang="en-US" altLang="ko-KR" sz="1800" dirty="0" smtClean="0"/>
              <a:t>.</a:t>
            </a:r>
            <a:endParaRPr lang="en-US" altLang="ja-JP" sz="1800" dirty="0"/>
          </a:p>
        </p:txBody>
      </p:sp>
      <p:sp>
        <p:nvSpPr>
          <p:cNvPr id="203786" name="AutoShape 10"/>
          <p:cNvSpPr>
            <a:spLocks noChangeArrowheads="1"/>
          </p:cNvSpPr>
          <p:nvPr/>
        </p:nvSpPr>
        <p:spPr bwMode="auto">
          <a:xfrm>
            <a:off x="5508625" y="2493963"/>
            <a:ext cx="3095625" cy="935037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en-US" altLang="ja-JP" sz="20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1page</a:t>
            </a:r>
            <a:r>
              <a:rPr lang="ko-KR" altLang="en-US" sz="20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당 </a:t>
            </a:r>
            <a:r>
              <a:rPr lang="en-US" altLang="ko-KR" sz="20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15</a:t>
            </a:r>
            <a:r>
              <a:rPr lang="ko-KR" altLang="en-US" sz="20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명의 회원을 볼 수 있습니다</a:t>
            </a:r>
            <a:r>
              <a:rPr lang="en-US" altLang="ko-KR" sz="20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.</a:t>
            </a:r>
            <a:endParaRPr lang="ja-JP" altLang="en-US" sz="2000" dirty="0"/>
          </a:p>
        </p:txBody>
      </p:sp>
      <p:sp>
        <p:nvSpPr>
          <p:cNvPr id="203787" name="AutoShape 11"/>
          <p:cNvSpPr>
            <a:spLocks noChangeArrowheads="1"/>
          </p:cNvSpPr>
          <p:nvPr/>
        </p:nvSpPr>
        <p:spPr bwMode="auto">
          <a:xfrm>
            <a:off x="6300788" y="3505200"/>
            <a:ext cx="2592387" cy="9318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ko-KR" altLang="en-US" sz="20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연령</a:t>
            </a:r>
            <a:r>
              <a:rPr lang="en-US" altLang="ko-KR" sz="20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, </a:t>
            </a:r>
            <a:r>
              <a:rPr lang="ko-KR" altLang="en-US" sz="20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지역</a:t>
            </a:r>
            <a:r>
              <a:rPr lang="en-US" altLang="ko-KR" sz="20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, </a:t>
            </a:r>
            <a:r>
              <a:rPr lang="ko-KR" altLang="en-US" sz="2000" i="1" dirty="0" smtClean="0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직업 등 의 정보열람 가능</a:t>
            </a:r>
            <a:endParaRPr lang="ja-JP" altLang="en-US" sz="2000" dirty="0"/>
          </a:p>
        </p:txBody>
      </p:sp>
      <p:sp>
        <p:nvSpPr>
          <p:cNvPr id="9224" name="Text Box 15"/>
          <p:cNvSpPr txBox="1">
            <a:spLocks noChangeArrowheads="1"/>
          </p:cNvSpPr>
          <p:nvPr/>
        </p:nvSpPr>
        <p:spPr bwMode="auto">
          <a:xfrm>
            <a:off x="250825" y="188913"/>
            <a:ext cx="61928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＜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국제 </a:t>
            </a:r>
            <a:r>
              <a:rPr lang="ko-KR" altLang="en-US" sz="3200" i="1" dirty="0" err="1" smtClean="0">
                <a:latin typeface="Arial" charset="0"/>
                <a:ea typeface="HGP創英角ｺﾞｼｯｸUB" pitchFamily="50" charset="-128"/>
              </a:rPr>
              <a:t>매칭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 웹사이트 이용법</a:t>
            </a: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＞</a:t>
            </a:r>
            <a:endParaRPr lang="ja-JP" altLang="en-US" sz="3200" i="1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9225" name="Text Box 17"/>
          <p:cNvSpPr txBox="1">
            <a:spLocks noChangeArrowheads="1"/>
          </p:cNvSpPr>
          <p:nvPr/>
        </p:nvSpPr>
        <p:spPr bwMode="auto">
          <a:xfrm>
            <a:off x="395288" y="692150"/>
            <a:ext cx="61928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altLang="ja-JP" sz="3200" i="1" u="sng" dirty="0">
                <a:latin typeface="Arial" charset="0"/>
                <a:ea typeface="HGP創英角ｺﾞｼｯｸUB" pitchFamily="50" charset="-128"/>
              </a:rPr>
              <a:t>3. </a:t>
            </a:r>
            <a:r>
              <a:rPr lang="ko-KR" altLang="en-US" sz="3200" i="1" u="sng" dirty="0" smtClean="0">
                <a:latin typeface="Arial" charset="0"/>
                <a:ea typeface="HGP創英角ｺﾞｼｯｸUB" pitchFamily="50" charset="-128"/>
              </a:rPr>
              <a:t>회원 정보 검색</a:t>
            </a:r>
            <a:endParaRPr lang="en-US" altLang="ja-JP" sz="3200" i="1" u="sng" dirty="0">
              <a:latin typeface="Arial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4" grpId="0" animBg="1"/>
      <p:bldP spid="203785" grpId="0" animBg="1"/>
      <p:bldP spid="203786" grpId="0" animBg="1"/>
      <p:bldP spid="2037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C16B90-92D2-4EF2-845E-3379CC549B84}" type="slidenum">
              <a:rPr lang="en-US" altLang="ja-JP"/>
              <a:pPr/>
              <a:t>8</a:t>
            </a:fld>
            <a:endParaRPr lang="en-US" altLang="ja-JP"/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675" y="1384300"/>
            <a:ext cx="6856413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8"/>
          <p:cNvSpPr>
            <a:spLocks noChangeArrowheads="1"/>
          </p:cNvSpPr>
          <p:nvPr/>
        </p:nvSpPr>
        <p:spPr bwMode="auto">
          <a:xfrm>
            <a:off x="4416425" y="3759200"/>
            <a:ext cx="3108325" cy="1003300"/>
          </a:xfrm>
          <a:prstGeom prst="wedgeRoundRectCallout">
            <a:avLst>
              <a:gd name="adj1" fmla="val -66852"/>
              <a:gd name="adj2" fmla="val 19463"/>
              <a:gd name="adj3" fmla="val 16667"/>
            </a:avLst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en-US" altLang="ja-JP" i="1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Click the one name</a:t>
            </a:r>
          </a:p>
          <a:p>
            <a:pPr algn="just"/>
            <a:r>
              <a:rPr lang="en-US" altLang="ja-JP" i="1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on the list </a:t>
            </a:r>
            <a:r>
              <a:rPr lang="en-US" altLang="ja-JP" i="1">
                <a:solidFill>
                  <a:srgbClr val="003366"/>
                </a:solidFill>
                <a:latin typeface="Arial" charset="0"/>
                <a:ea typeface="HGPｺﾞｼｯｸE" pitchFamily="50" charset="-128"/>
              </a:rPr>
              <a:t>…</a:t>
            </a:r>
            <a:r>
              <a:rPr lang="en-US" altLang="ja-JP" i="1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.</a:t>
            </a:r>
            <a:endParaRPr lang="en-US" altLang="ja-JP"/>
          </a:p>
        </p:txBody>
      </p:sp>
      <p:sp>
        <p:nvSpPr>
          <p:cNvPr id="10245" name="Oval 10"/>
          <p:cNvSpPr>
            <a:spLocks noChangeArrowheads="1"/>
          </p:cNvSpPr>
          <p:nvPr/>
        </p:nvSpPr>
        <p:spPr bwMode="auto">
          <a:xfrm>
            <a:off x="3048000" y="4306888"/>
            <a:ext cx="1008063" cy="244475"/>
          </a:xfrm>
          <a:prstGeom prst="ellips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048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088" y="1390650"/>
            <a:ext cx="691515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1476375" y="1628775"/>
            <a:ext cx="4305300" cy="4867275"/>
          </a:xfrm>
          <a:prstGeom prst="rect">
            <a:avLst/>
          </a:prstGeom>
          <a:noFill/>
          <a:ln w="57150" algn="ctr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endParaRPr lang="ko-KR" altLang="ko-KR"/>
          </a:p>
        </p:txBody>
      </p:sp>
      <p:sp>
        <p:nvSpPr>
          <p:cNvPr id="204812" name="AutoShape 12"/>
          <p:cNvSpPr>
            <a:spLocks noChangeArrowheads="1"/>
          </p:cNvSpPr>
          <p:nvPr/>
        </p:nvSpPr>
        <p:spPr bwMode="auto">
          <a:xfrm rot="20455085" flipV="1">
            <a:off x="5724525" y="3429000"/>
            <a:ext cx="503238" cy="1439863"/>
          </a:xfrm>
          <a:prstGeom prst="curvedLeftArrow">
            <a:avLst>
              <a:gd name="adj1" fmla="val 57224"/>
              <a:gd name="adj2" fmla="val 114448"/>
              <a:gd name="adj3" fmla="val 33333"/>
            </a:avLst>
          </a:prstGeom>
          <a:solidFill>
            <a:srgbClr val="FFCC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813" name="AutoShape 13"/>
          <p:cNvSpPr>
            <a:spLocks noChangeArrowheads="1"/>
          </p:cNvSpPr>
          <p:nvPr/>
        </p:nvSpPr>
        <p:spPr bwMode="auto">
          <a:xfrm>
            <a:off x="6002338" y="2133600"/>
            <a:ext cx="2746375" cy="1582738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003366"/>
            </a:solidFill>
            <a:round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ko-KR" altLang="en-US" sz="2000" i="1" dirty="0" smtClean="0">
                <a:latin typeface="Arial" charset="0"/>
              </a:rPr>
              <a:t>창을 열면 대상자에 대한 정보를 볼 수 있습니다</a:t>
            </a:r>
            <a:r>
              <a:rPr lang="en-US" altLang="ja-JP" sz="2000" i="1" dirty="0" smtClean="0">
                <a:latin typeface="Arial" charset="0"/>
              </a:rPr>
              <a:t>. </a:t>
            </a:r>
            <a:endParaRPr lang="en-US" altLang="ja-JP" sz="2000" i="1" dirty="0">
              <a:latin typeface="Arial" charset="0"/>
            </a:endParaRPr>
          </a:p>
        </p:txBody>
      </p:sp>
      <p:sp>
        <p:nvSpPr>
          <p:cNvPr id="10250" name="Text Box 17"/>
          <p:cNvSpPr txBox="1">
            <a:spLocks noChangeArrowheads="1"/>
          </p:cNvSpPr>
          <p:nvPr/>
        </p:nvSpPr>
        <p:spPr bwMode="auto">
          <a:xfrm>
            <a:off x="250825" y="188913"/>
            <a:ext cx="61928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3200" i="1" dirty="0" smtClean="0">
                <a:latin typeface="Arial" charset="0"/>
                <a:ea typeface="HGP創英角ｺﾞｼｯｸUB" pitchFamily="50" charset="-128"/>
              </a:rPr>
              <a:t>&lt;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국제 </a:t>
            </a:r>
            <a:r>
              <a:rPr lang="ko-KR" altLang="en-US" sz="3200" i="1" dirty="0" err="1" smtClean="0">
                <a:latin typeface="Arial" charset="0"/>
                <a:ea typeface="HGP創英角ｺﾞｼｯｸUB" pitchFamily="50" charset="-128"/>
              </a:rPr>
              <a:t>매칭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 웹사이트 이용법</a:t>
            </a: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＞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   </a:t>
            </a:r>
            <a:endParaRPr lang="ja-JP" altLang="en-US" sz="3200" i="1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0251" name="Text Box 19"/>
          <p:cNvSpPr txBox="1">
            <a:spLocks noChangeArrowheads="1"/>
          </p:cNvSpPr>
          <p:nvPr/>
        </p:nvSpPr>
        <p:spPr bwMode="auto">
          <a:xfrm>
            <a:off x="395288" y="692150"/>
            <a:ext cx="61928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altLang="ja-JP" sz="3200" i="1" u="sng" dirty="0">
                <a:latin typeface="Arial" charset="0"/>
                <a:ea typeface="HGP創英角ｺﾞｼｯｸUB" pitchFamily="50" charset="-128"/>
              </a:rPr>
              <a:t>3. </a:t>
            </a:r>
            <a:r>
              <a:rPr lang="ko-KR" altLang="en-US" sz="3200" i="1" u="sng" dirty="0" smtClean="0">
                <a:latin typeface="Arial" charset="0"/>
                <a:ea typeface="HGP創英角ｺﾞｼｯｸUB" pitchFamily="50" charset="-128"/>
              </a:rPr>
              <a:t>회원정보 검색</a:t>
            </a:r>
            <a:endParaRPr lang="en-US" altLang="ja-JP" sz="3200" i="1" u="sng" dirty="0">
              <a:latin typeface="Arial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1" grpId="0" animBg="1"/>
      <p:bldP spid="204812" grpId="0" animBg="1"/>
      <p:bldP spid="2048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DB9F99-6B94-4E99-9444-5BF7F6A539F0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250825" y="188913"/>
            <a:ext cx="61928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＜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국제 </a:t>
            </a:r>
            <a:r>
              <a:rPr lang="ko-KR" altLang="en-US" sz="3200" i="1" dirty="0" err="1" smtClean="0">
                <a:latin typeface="Arial" charset="0"/>
                <a:ea typeface="HGP創英角ｺﾞｼｯｸUB" pitchFamily="50" charset="-128"/>
              </a:rPr>
              <a:t>매칭</a:t>
            </a:r>
            <a:r>
              <a:rPr lang="ko-KR" altLang="en-US" sz="3200" i="1" dirty="0" smtClean="0">
                <a:latin typeface="Arial" charset="0"/>
                <a:ea typeface="HGP創英角ｺﾞｼｯｸUB" pitchFamily="50" charset="-128"/>
              </a:rPr>
              <a:t> 웹사이트 이용법</a:t>
            </a:r>
            <a:r>
              <a:rPr lang="ja-JP" altLang="en-US" sz="3200" i="1" dirty="0" smtClean="0">
                <a:latin typeface="Arial" charset="0"/>
                <a:ea typeface="HGP創英角ｺﾞｼｯｸUB" pitchFamily="50" charset="-128"/>
              </a:rPr>
              <a:t>＞</a:t>
            </a:r>
            <a:endParaRPr lang="ja-JP" altLang="en-US" sz="3200" i="1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395288" y="692150"/>
            <a:ext cx="74898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en-US" altLang="ja-JP" sz="3200" i="1" u="sng" dirty="0">
                <a:latin typeface="Arial" charset="0"/>
                <a:ea typeface="HGP創英角ｺﾞｼｯｸUB" pitchFamily="50" charset="-128"/>
              </a:rPr>
              <a:t>4. </a:t>
            </a:r>
            <a:r>
              <a:rPr lang="ko-KR" altLang="en-US" sz="3200" i="1" u="sng" dirty="0" smtClean="0">
                <a:latin typeface="Arial" charset="0"/>
                <a:ea typeface="HGP創英角ｺﾞｼｯｸUB" pitchFamily="50" charset="-128"/>
              </a:rPr>
              <a:t>관리자 페이지</a:t>
            </a:r>
            <a:r>
              <a:rPr lang="en-US" altLang="ja-JP" sz="3200" i="1" u="sng" dirty="0" smtClean="0">
                <a:latin typeface="Arial" charset="0"/>
                <a:ea typeface="HGP創英角ｺﾞｼｯｸUB" pitchFamily="50" charset="-128"/>
              </a:rPr>
              <a:t>(</a:t>
            </a:r>
            <a:r>
              <a:rPr lang="ko-KR" altLang="en-US" sz="3200" i="1" u="sng" dirty="0" smtClean="0">
                <a:latin typeface="Arial" charset="0"/>
                <a:ea typeface="HGP創英角ｺﾞｼｯｸUB" pitchFamily="50" charset="-128"/>
              </a:rPr>
              <a:t>회원 정보</a:t>
            </a:r>
            <a:r>
              <a:rPr lang="en-US" altLang="ja-JP" sz="3200" i="1" u="sng" dirty="0" smtClean="0">
                <a:latin typeface="Arial" charset="0"/>
                <a:ea typeface="HGP創英角ｺﾞｼｯｸUB" pitchFamily="50" charset="-128"/>
              </a:rPr>
              <a:t>)</a:t>
            </a:r>
            <a:endParaRPr lang="en-US" altLang="ja-JP" sz="3200" i="1" u="sng" dirty="0">
              <a:latin typeface="Arial" charset="0"/>
              <a:ea typeface="HGP創英角ｺﾞｼｯｸUB" pitchFamily="50" charset="-128"/>
            </a:endParaRPr>
          </a:p>
        </p:txBody>
      </p:sp>
      <p:pic>
        <p:nvPicPr>
          <p:cNvPr id="24065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54125"/>
            <a:ext cx="73088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54" name="Oval 14"/>
          <p:cNvSpPr>
            <a:spLocks noChangeArrowheads="1"/>
          </p:cNvSpPr>
          <p:nvPr/>
        </p:nvSpPr>
        <p:spPr bwMode="auto">
          <a:xfrm>
            <a:off x="746125" y="3068638"/>
            <a:ext cx="1165225" cy="444500"/>
          </a:xfrm>
          <a:prstGeom prst="ellips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0655" name="AutoShape 15"/>
          <p:cNvSpPr>
            <a:spLocks noChangeArrowheads="1"/>
          </p:cNvSpPr>
          <p:nvPr/>
        </p:nvSpPr>
        <p:spPr bwMode="auto">
          <a:xfrm>
            <a:off x="890588" y="4016375"/>
            <a:ext cx="2817812" cy="1003300"/>
          </a:xfrm>
          <a:prstGeom prst="wedgeRoundRectCallout">
            <a:avLst>
              <a:gd name="adj1" fmla="val -33551"/>
              <a:gd name="adj2" fmla="val -104903"/>
              <a:gd name="adj3" fmla="val 16667"/>
            </a:avLst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en-US" altLang="ja-JP" sz="2000" i="1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Go to the </a:t>
            </a:r>
          </a:p>
          <a:p>
            <a:pPr algn="just"/>
            <a:r>
              <a:rPr lang="en-US" altLang="ja-JP" sz="2000" i="1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[Webmaster</a:t>
            </a:r>
            <a:r>
              <a:rPr lang="en-US" altLang="ja-JP" sz="2000" i="1">
                <a:solidFill>
                  <a:srgbClr val="003366"/>
                </a:solidFill>
                <a:latin typeface="Arial" charset="0"/>
                <a:ea typeface="HGPｺﾞｼｯｸE" pitchFamily="50" charset="-128"/>
              </a:rPr>
              <a:t>’</a:t>
            </a:r>
            <a:r>
              <a:rPr lang="en-US" altLang="ja-JP" sz="2000" i="1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s page]</a:t>
            </a:r>
            <a:endParaRPr lang="en-US" altLang="ja-JP" sz="2000"/>
          </a:p>
        </p:txBody>
      </p:sp>
      <p:pic>
        <p:nvPicPr>
          <p:cNvPr id="24065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3238" y="1268413"/>
            <a:ext cx="7262812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57" name="Oval 17"/>
          <p:cNvSpPr>
            <a:spLocks noChangeArrowheads="1"/>
          </p:cNvSpPr>
          <p:nvPr/>
        </p:nvSpPr>
        <p:spPr bwMode="auto">
          <a:xfrm>
            <a:off x="1535113" y="2420938"/>
            <a:ext cx="1165225" cy="444500"/>
          </a:xfrm>
          <a:prstGeom prst="ellips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0658" name="AutoShape 18"/>
          <p:cNvSpPr>
            <a:spLocks noChangeArrowheads="1"/>
          </p:cNvSpPr>
          <p:nvPr/>
        </p:nvSpPr>
        <p:spPr bwMode="auto">
          <a:xfrm>
            <a:off x="2051050" y="1412875"/>
            <a:ext cx="2817813" cy="1003300"/>
          </a:xfrm>
          <a:prstGeom prst="wedgeRoundRectCallout">
            <a:avLst>
              <a:gd name="adj1" fmla="val -53889"/>
              <a:gd name="adj2" fmla="val 69463"/>
              <a:gd name="adj3" fmla="val 16667"/>
            </a:avLst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lIns="76810" tIns="38405" rIns="76810" bIns="38405"/>
          <a:lstStyle/>
          <a:p>
            <a:pPr algn="just"/>
            <a:r>
              <a:rPr lang="en-US" altLang="ja-JP" sz="2000" i="1">
                <a:solidFill>
                  <a:srgbClr val="003366"/>
                </a:solidFill>
                <a:latin typeface="Tahoma" pitchFamily="34" charset="0"/>
                <a:ea typeface="HGPｺﾞｼｯｸE" pitchFamily="50" charset="-128"/>
              </a:rPr>
              <a:t>Click  [Member]</a:t>
            </a:r>
            <a:endParaRPr lang="en-US" altLang="ja-JP" sz="2000"/>
          </a:p>
        </p:txBody>
      </p:sp>
      <p:pic>
        <p:nvPicPr>
          <p:cNvPr id="240656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281113"/>
            <a:ext cx="7272337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4" grpId="0" animBg="1"/>
      <p:bldP spid="240655" grpId="0" animBg="1"/>
      <p:bldP spid="240657" grpId="0" animBg="1"/>
      <p:bldP spid="240658" grpId="0" animBg="1"/>
    </p:bldLst>
  </p:timing>
</p:sld>
</file>

<file path=ppt/theme/theme1.xml><?xml version="1.0" encoding="utf-8"?>
<a:theme xmlns:a="http://schemas.openxmlformats.org/drawingml/2006/main" name="mtfuji2">
  <a:themeElements>
    <a:clrScheme name="mtfuji2 2">
      <a:dk1>
        <a:srgbClr val="2E2E48"/>
      </a:dk1>
      <a:lt1>
        <a:srgbClr val="B9CCE9"/>
      </a:lt1>
      <a:dk2>
        <a:srgbClr val="1451AA"/>
      </a:dk2>
      <a:lt2>
        <a:srgbClr val="C0D7D8"/>
      </a:lt2>
      <a:accent1>
        <a:srgbClr val="D6D5B2"/>
      </a:accent1>
      <a:accent2>
        <a:srgbClr val="FFFFE9"/>
      </a:accent2>
      <a:accent3>
        <a:srgbClr val="D9E2F2"/>
      </a:accent3>
      <a:accent4>
        <a:srgbClr val="26263C"/>
      </a:accent4>
      <a:accent5>
        <a:srgbClr val="E8E7D5"/>
      </a:accent5>
      <a:accent6>
        <a:srgbClr val="E7E7D3"/>
      </a:accent6>
      <a:hlink>
        <a:srgbClr val="6B94D1"/>
      </a:hlink>
      <a:folHlink>
        <a:srgbClr val="FFFFFF"/>
      </a:folHlink>
    </a:clrScheme>
    <a:fontScheme name="mtfuji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mtfuji2 1">
        <a:dk1>
          <a:srgbClr val="1C357C"/>
        </a:dk1>
        <a:lt1>
          <a:srgbClr val="FFFFFF"/>
        </a:lt1>
        <a:dk2>
          <a:srgbClr val="224094"/>
        </a:dk2>
        <a:lt2>
          <a:srgbClr val="FFFFCC"/>
        </a:lt2>
        <a:accent1>
          <a:srgbClr val="86864C"/>
        </a:accent1>
        <a:accent2>
          <a:srgbClr val="809AE2"/>
        </a:accent2>
        <a:accent3>
          <a:srgbClr val="ABAFC8"/>
        </a:accent3>
        <a:accent4>
          <a:srgbClr val="DADADA"/>
        </a:accent4>
        <a:accent5>
          <a:srgbClr val="C3C3B2"/>
        </a:accent5>
        <a:accent6>
          <a:srgbClr val="738BCD"/>
        </a:accent6>
        <a:hlink>
          <a:srgbClr val="000000"/>
        </a:hlink>
        <a:folHlink>
          <a:srgbClr val="2E5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2">
        <a:dk1>
          <a:srgbClr val="2E2E48"/>
        </a:dk1>
        <a:lt1>
          <a:srgbClr val="B9CCE9"/>
        </a:lt1>
        <a:dk2>
          <a:srgbClr val="1451AA"/>
        </a:dk2>
        <a:lt2>
          <a:srgbClr val="C0D7D8"/>
        </a:lt2>
        <a:accent1>
          <a:srgbClr val="D6D5B2"/>
        </a:accent1>
        <a:accent2>
          <a:srgbClr val="FFFFE9"/>
        </a:accent2>
        <a:accent3>
          <a:srgbClr val="D9E2F2"/>
        </a:accent3>
        <a:accent4>
          <a:srgbClr val="26263C"/>
        </a:accent4>
        <a:accent5>
          <a:srgbClr val="E8E7D5"/>
        </a:accent5>
        <a:accent6>
          <a:srgbClr val="E7E7D3"/>
        </a:accent6>
        <a:hlink>
          <a:srgbClr val="6B94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AEAEA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1E1E1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4">
        <a:dk1>
          <a:srgbClr val="000000"/>
        </a:dk1>
        <a:lt1>
          <a:srgbClr val="9CB8E0"/>
        </a:lt1>
        <a:dk2>
          <a:srgbClr val="000000"/>
        </a:dk2>
        <a:lt2>
          <a:srgbClr val="AAC9CA"/>
        </a:lt2>
        <a:accent1>
          <a:srgbClr val="D6D5B2"/>
        </a:accent1>
        <a:accent2>
          <a:srgbClr val="E8E7CE"/>
        </a:accent2>
        <a:accent3>
          <a:srgbClr val="CBD8ED"/>
        </a:accent3>
        <a:accent4>
          <a:srgbClr val="000000"/>
        </a:accent4>
        <a:accent5>
          <a:srgbClr val="E8E7D5"/>
        </a:accent5>
        <a:accent6>
          <a:srgbClr val="D2D1BA"/>
        </a:accent6>
        <a:hlink>
          <a:srgbClr val="4579C5"/>
        </a:hlink>
        <a:folHlink>
          <a:srgbClr val="C4F2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5">
        <a:dk1>
          <a:srgbClr val="000000"/>
        </a:dk1>
        <a:lt1>
          <a:srgbClr val="6892D0"/>
        </a:lt1>
        <a:dk2>
          <a:srgbClr val="000000"/>
        </a:dk2>
        <a:lt2>
          <a:srgbClr val="7590B3"/>
        </a:lt2>
        <a:accent1>
          <a:srgbClr val="BEBB94"/>
        </a:accent1>
        <a:accent2>
          <a:srgbClr val="DDDDDD"/>
        </a:accent2>
        <a:accent3>
          <a:srgbClr val="B9C7E4"/>
        </a:accent3>
        <a:accent4>
          <a:srgbClr val="000000"/>
        </a:accent4>
        <a:accent5>
          <a:srgbClr val="DBDAC8"/>
        </a:accent5>
        <a:accent6>
          <a:srgbClr val="C8C8C8"/>
        </a:accent6>
        <a:hlink>
          <a:srgbClr val="363199"/>
        </a:hlink>
        <a:folHlink>
          <a:srgbClr val="91D6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6">
        <a:dk1>
          <a:srgbClr val="456697"/>
        </a:dk1>
        <a:lt1>
          <a:srgbClr val="FFFFFF"/>
        </a:lt1>
        <a:dk2>
          <a:srgbClr val="386AB4"/>
        </a:dk2>
        <a:lt2>
          <a:srgbClr val="FFFFCC"/>
        </a:lt2>
        <a:accent1>
          <a:srgbClr val="8A8F5D"/>
        </a:accent1>
        <a:accent2>
          <a:srgbClr val="97ACBF"/>
        </a:accent2>
        <a:accent3>
          <a:srgbClr val="AEB9D6"/>
        </a:accent3>
        <a:accent4>
          <a:srgbClr val="DADADA"/>
        </a:accent4>
        <a:accent5>
          <a:srgbClr val="C4C6B6"/>
        </a:accent5>
        <a:accent6>
          <a:srgbClr val="889BAD"/>
        </a:accent6>
        <a:hlink>
          <a:srgbClr val="1B265F"/>
        </a:hlink>
        <a:folHlink>
          <a:srgbClr val="24A9D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7">
        <a:dk1>
          <a:srgbClr val="2545A1"/>
        </a:dk1>
        <a:lt1>
          <a:srgbClr val="FFFFFF"/>
        </a:lt1>
        <a:dk2>
          <a:srgbClr val="2C53C0"/>
        </a:dk2>
        <a:lt2>
          <a:srgbClr val="FFCC00"/>
        </a:lt2>
        <a:accent1>
          <a:srgbClr val="D28E34"/>
        </a:accent1>
        <a:accent2>
          <a:srgbClr val="AF96C0"/>
        </a:accent2>
        <a:accent3>
          <a:srgbClr val="ACB3DC"/>
        </a:accent3>
        <a:accent4>
          <a:srgbClr val="DADADA"/>
        </a:accent4>
        <a:accent5>
          <a:srgbClr val="E5C6AE"/>
        </a:accent5>
        <a:accent6>
          <a:srgbClr val="9E87AE"/>
        </a:accent6>
        <a:hlink>
          <a:srgbClr val="14265A"/>
        </a:hlink>
        <a:folHlink>
          <a:srgbClr val="C141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MTFUJI2</Template>
  <TotalTime>9842</TotalTime>
  <Words>340</Words>
  <Application>Microsoft PowerPoint</Application>
  <PresentationFormat>화면 슬라이드 쇼(4:3)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Times New Roman</vt:lpstr>
      <vt:lpstr>ＭＳ Ｐゴシック</vt:lpstr>
      <vt:lpstr>Arial</vt:lpstr>
      <vt:lpstr>Wingdings</vt:lpstr>
      <vt:lpstr>ＭＳ Ｐ明朝</vt:lpstr>
      <vt:lpstr>HGP創英角ｺﾞｼｯｸUB</vt:lpstr>
      <vt:lpstr>HGPｺﾞｼｯｸE</vt:lpstr>
      <vt:lpstr>HYGothic-Extra</vt:lpstr>
      <vt:lpstr>Tahoma</vt:lpstr>
      <vt:lpstr>mtfuji2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120カ国天宙平和連合創設大勝利 と 未婚交叉祝福</dc:title>
  <dc:creator>室　安</dc:creator>
  <cp:lastModifiedBy>Y.R</cp:lastModifiedBy>
  <cp:revision>551</cp:revision>
  <dcterms:created xsi:type="dcterms:W3CDTF">2005-11-29T07:12:54Z</dcterms:created>
  <dcterms:modified xsi:type="dcterms:W3CDTF">2010-03-27T02:29:23Z</dcterms:modified>
</cp:coreProperties>
</file>