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1" r:id="rId2"/>
  </p:sldMasterIdLst>
  <p:notesMasterIdLst>
    <p:notesMasterId r:id="rId11"/>
  </p:notesMasterIdLst>
  <p:sldIdLst>
    <p:sldId id="256" r:id="rId3"/>
    <p:sldId id="257" r:id="rId4"/>
    <p:sldId id="258" r:id="rId5"/>
    <p:sldId id="266" r:id="rId6"/>
    <p:sldId id="271" r:id="rId7"/>
    <p:sldId id="260" r:id="rId8"/>
    <p:sldId id="261" r:id="rId9"/>
    <p:sldId id="269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E4"/>
    <a:srgbClr val="1F3B52"/>
    <a:srgbClr val="F7EAEA"/>
    <a:srgbClr val="FFFFE5"/>
    <a:srgbClr val="7B8E7A"/>
    <a:srgbClr val="C3B899"/>
    <a:srgbClr val="FF66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5777CC-8F52-4F1D-855F-2F900D6CA474}" v="122" dt="2026-05-15T07:41:20.314"/>
    <p1510:client id="{56CAC62A-5845-4081-9899-EADAE8FBF706}" v="90" dt="2026-05-15T07:08:43.6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15" autoAdjust="0"/>
    <p:restoredTop sz="94610"/>
  </p:normalViewPr>
  <p:slideViewPr>
    <p:cSldViewPr snapToGrid="0" snapToObjects="1">
      <p:cViewPr varScale="1">
        <p:scale>
          <a:sx n="159" d="100"/>
          <a:sy n="159" d="100"/>
        </p:scale>
        <p:origin x="323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91" d="100"/>
          <a:sy n="91" d="100"/>
        </p:scale>
        <p:origin x="831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최" userId="fb62579a717672c4" providerId="LiveId" clId="{813CB2C8-0940-4A6B-9CF1-F4EEFB7D8B0B}"/>
    <pc:docChg chg="undo custSel addSld delSld modSld">
      <pc:chgData name="예진 최" userId="fb62579a717672c4" providerId="LiveId" clId="{813CB2C8-0940-4A6B-9CF1-F4EEFB7D8B0B}" dt="2026-05-15T07:59:46.394" v="2149" actId="1076"/>
      <pc:docMkLst>
        <pc:docMk/>
      </pc:docMkLst>
      <pc:sldChg chg="addSp modSp mod">
        <pc:chgData name="예진 최" userId="fb62579a717672c4" providerId="LiveId" clId="{813CB2C8-0940-4A6B-9CF1-F4EEFB7D8B0B}" dt="2026-05-15T07:08:43.677" v="979"/>
        <pc:sldMkLst>
          <pc:docMk/>
          <pc:sldMk cId="0" sldId="256"/>
        </pc:sldMkLst>
        <pc:spChg chg="add mod">
          <ac:chgData name="예진 최" userId="fb62579a717672c4" providerId="LiveId" clId="{813CB2C8-0940-4A6B-9CF1-F4EEFB7D8B0B}" dt="2026-05-15T06:50:07.180" v="761" actId="1076"/>
          <ac:spMkLst>
            <pc:docMk/>
            <pc:sldMk cId="0" sldId="256"/>
            <ac:spMk id="2" creationId="{85707BCA-E776-E27A-6E3F-5F3B955A84DF}"/>
          </ac:spMkLst>
        </pc:spChg>
        <pc:spChg chg="mod">
          <ac:chgData name="예진 최" userId="fb62579a717672c4" providerId="LiveId" clId="{813CB2C8-0940-4A6B-9CF1-F4EEFB7D8B0B}" dt="2026-05-15T07:08:43.677" v="979"/>
          <ac:spMkLst>
            <pc:docMk/>
            <pc:sldMk cId="0" sldId="256"/>
            <ac:spMk id="18" creationId="{00000000-0000-0000-0000-000000000000}"/>
          </ac:spMkLst>
        </pc:spChg>
        <pc:spChg chg="mod">
          <ac:chgData name="예진 최" userId="fb62579a717672c4" providerId="LiveId" clId="{813CB2C8-0940-4A6B-9CF1-F4EEFB7D8B0B}" dt="2026-05-15T06:50:01.822" v="758" actId="1076"/>
          <ac:spMkLst>
            <pc:docMk/>
            <pc:sldMk cId="0" sldId="256"/>
            <ac:spMk id="19" creationId="{00000000-0000-0000-0000-000000000000}"/>
          </ac:spMkLst>
        </pc:spChg>
        <pc:spChg chg="mod">
          <ac:chgData name="예진 최" userId="fb62579a717672c4" providerId="LiveId" clId="{813CB2C8-0940-4A6B-9CF1-F4EEFB7D8B0B}" dt="2026-05-15T06:50:01.822" v="758" actId="1076"/>
          <ac:spMkLst>
            <pc:docMk/>
            <pc:sldMk cId="0" sldId="256"/>
            <ac:spMk id="20" creationId="{00000000-0000-0000-0000-000000000000}"/>
          </ac:spMkLst>
        </pc:spChg>
        <pc:spChg chg="mod">
          <ac:chgData name="예진 최" userId="fb62579a717672c4" providerId="LiveId" clId="{813CB2C8-0940-4A6B-9CF1-F4EEFB7D8B0B}" dt="2026-05-15T06:50:01.822" v="758" actId="1076"/>
          <ac:spMkLst>
            <pc:docMk/>
            <pc:sldMk cId="0" sldId="256"/>
            <ac:spMk id="21" creationId="{00000000-0000-0000-0000-000000000000}"/>
          </ac:spMkLst>
        </pc:spChg>
        <pc:spChg chg="mod">
          <ac:chgData name="예진 최" userId="fb62579a717672c4" providerId="LiveId" clId="{813CB2C8-0940-4A6B-9CF1-F4EEFB7D8B0B}" dt="2026-05-15T06:49:37.584" v="738" actId="403"/>
          <ac:spMkLst>
            <pc:docMk/>
            <pc:sldMk cId="0" sldId="256"/>
            <ac:spMk id="27" creationId="{3CBCF343-F78F-AE3B-4316-DDBDE11413A5}"/>
          </ac:spMkLst>
        </pc:spChg>
        <pc:picChg chg="mod">
          <ac:chgData name="예진 최" userId="fb62579a717672c4" providerId="LiveId" clId="{813CB2C8-0940-4A6B-9CF1-F4EEFB7D8B0B}" dt="2026-05-15T06:50:13.237" v="763" actId="1076"/>
          <ac:picMkLst>
            <pc:docMk/>
            <pc:sldMk cId="0" sldId="256"/>
            <ac:picMk id="26" creationId="{E4CD67CF-07B0-6032-8373-1F8113441727}"/>
          </ac:picMkLst>
        </pc:picChg>
      </pc:sldChg>
      <pc:sldChg chg="addSp delSp modSp mod">
        <pc:chgData name="예진 최" userId="fb62579a717672c4" providerId="LiveId" clId="{813CB2C8-0940-4A6B-9CF1-F4EEFB7D8B0B}" dt="2026-05-15T07:47:16.388" v="2147" actId="1076"/>
        <pc:sldMkLst>
          <pc:docMk/>
          <pc:sldMk cId="0" sldId="257"/>
        </pc:sldMkLst>
        <pc:spChg chg="add 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2" creationId="{9C1DC58A-4095-D785-980C-8FA7BE2DE9DC}"/>
          </ac:spMkLst>
        </pc:spChg>
        <pc:spChg chg="add del mod">
          <ac:chgData name="예진 최" userId="fb62579a717672c4" providerId="LiveId" clId="{813CB2C8-0940-4A6B-9CF1-F4EEFB7D8B0B}" dt="2026-05-15T06:34:50.841" v="109" actId="478"/>
          <ac:spMkLst>
            <pc:docMk/>
            <pc:sldMk cId="0" sldId="257"/>
            <ac:spMk id="3" creationId="{6C26383A-DFEC-061F-B177-694BEC0A7E4E}"/>
          </ac:spMkLst>
        </pc:spChg>
        <pc:spChg chg="add del mod">
          <ac:chgData name="예진 최" userId="fb62579a717672c4" providerId="LiveId" clId="{813CB2C8-0940-4A6B-9CF1-F4EEFB7D8B0B}" dt="2026-05-15T06:34:50.841" v="109" actId="478"/>
          <ac:spMkLst>
            <pc:docMk/>
            <pc:sldMk cId="0" sldId="257"/>
            <ac:spMk id="4" creationId="{5829E534-F728-E4B7-78B6-6B5716AAB42E}"/>
          </ac:spMkLst>
        </pc:spChg>
        <pc:spChg chg="add del mod">
          <ac:chgData name="예진 최" userId="fb62579a717672c4" providerId="LiveId" clId="{813CB2C8-0940-4A6B-9CF1-F4EEFB7D8B0B}" dt="2026-05-15T06:35:16.206" v="129"/>
          <ac:spMkLst>
            <pc:docMk/>
            <pc:sldMk cId="0" sldId="257"/>
            <ac:spMk id="5" creationId="{7826AE7F-C7BC-C5D2-DBAA-498C91FB0EA7}"/>
          </ac:spMkLst>
        </pc:spChg>
        <pc:spChg chg="mod">
          <ac:chgData name="예진 최" userId="fb62579a717672c4" providerId="LiveId" clId="{813CB2C8-0940-4A6B-9CF1-F4EEFB7D8B0B}" dt="2026-05-15T06:57:18.614" v="959"/>
          <ac:spMkLst>
            <pc:docMk/>
            <pc:sldMk cId="0" sldId="257"/>
            <ac:spMk id="18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19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20" creationId="{00000000-0000-0000-0000-000000000000}"/>
          </ac:spMkLst>
        </pc:spChg>
        <pc:spChg chg="mod">
          <ac:chgData name="예진 최" userId="fb62579a717672c4" providerId="LiveId" clId="{813CB2C8-0940-4A6B-9CF1-F4EEFB7D8B0B}" dt="2026-05-15T06:33:48.824" v="93" actId="1076"/>
          <ac:spMkLst>
            <pc:docMk/>
            <pc:sldMk cId="0" sldId="257"/>
            <ac:spMk id="21" creationId="{00000000-0000-0000-0000-000000000000}"/>
          </ac:spMkLst>
        </pc:spChg>
        <pc:spChg chg="add del mod">
          <ac:chgData name="예진 최" userId="fb62579a717672c4" providerId="LiveId" clId="{813CB2C8-0940-4A6B-9CF1-F4EEFB7D8B0B}" dt="2026-05-15T06:34:50.841" v="109" actId="478"/>
          <ac:spMkLst>
            <pc:docMk/>
            <pc:sldMk cId="0" sldId="257"/>
            <ac:spMk id="22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23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24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25" creationId="{00000000-0000-0000-0000-000000000000}"/>
          </ac:spMkLst>
        </pc:spChg>
        <pc:spChg chg="add del mod">
          <ac:chgData name="예진 최" userId="fb62579a717672c4" providerId="LiveId" clId="{813CB2C8-0940-4A6B-9CF1-F4EEFB7D8B0B}" dt="2026-05-15T06:34:50.841" v="109" actId="478"/>
          <ac:spMkLst>
            <pc:docMk/>
            <pc:sldMk cId="0" sldId="257"/>
            <ac:spMk id="26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27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28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29" creationId="{00000000-0000-0000-0000-000000000000}"/>
          </ac:spMkLst>
        </pc:spChg>
        <pc:spChg chg="add del mod">
          <ac:chgData name="예진 최" userId="fb62579a717672c4" providerId="LiveId" clId="{813CB2C8-0940-4A6B-9CF1-F4EEFB7D8B0B}" dt="2026-05-15T06:34:52.178" v="110" actId="478"/>
          <ac:spMkLst>
            <pc:docMk/>
            <pc:sldMk cId="0" sldId="257"/>
            <ac:spMk id="30" creationId="{00000000-0000-0000-0000-000000000000}"/>
          </ac:spMkLst>
        </pc:spChg>
        <pc:spChg chg="mod">
          <ac:chgData name="예진 최" userId="fb62579a717672c4" providerId="LiveId" clId="{813CB2C8-0940-4A6B-9CF1-F4EEFB7D8B0B}" dt="2026-05-15T06:31:09.970" v="38" actId="1076"/>
          <ac:spMkLst>
            <pc:docMk/>
            <pc:sldMk cId="0" sldId="257"/>
            <ac:spMk id="31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1:16.263" v="39" actId="478"/>
          <ac:spMkLst>
            <pc:docMk/>
            <pc:sldMk cId="0" sldId="257"/>
            <ac:spMk id="32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6:39:34.507" v="251" actId="478"/>
          <ac:spMkLst>
            <pc:docMk/>
            <pc:sldMk cId="0" sldId="257"/>
            <ac:spMk id="33" creationId="{00000000-0000-0000-0000-000000000000}"/>
          </ac:spMkLst>
        </pc:spChg>
        <pc:spChg chg="add del mod">
          <ac:chgData name="예진 최" userId="fb62579a717672c4" providerId="LiveId" clId="{813CB2C8-0940-4A6B-9CF1-F4EEFB7D8B0B}" dt="2026-05-15T06:34:53.808" v="111" actId="478"/>
          <ac:spMkLst>
            <pc:docMk/>
            <pc:sldMk cId="0" sldId="257"/>
            <ac:spMk id="34" creationId="{00000000-0000-0000-0000-000000000000}"/>
          </ac:spMkLst>
        </pc:spChg>
        <pc:spChg chg="mod">
          <ac:chgData name="예진 최" userId="fb62579a717672c4" providerId="LiveId" clId="{813CB2C8-0940-4A6B-9CF1-F4EEFB7D8B0B}" dt="2026-05-15T07:47:10.842" v="2146" actId="1076"/>
          <ac:spMkLst>
            <pc:docMk/>
            <pc:sldMk cId="0" sldId="257"/>
            <ac:spMk id="35" creationId="{00000000-0000-0000-0000-000000000000}"/>
          </ac:spMkLst>
        </pc:spChg>
        <pc:spChg chg="mod">
          <ac:chgData name="예진 최" userId="fb62579a717672c4" providerId="LiveId" clId="{813CB2C8-0940-4A6B-9CF1-F4EEFB7D8B0B}" dt="2026-05-15T06:57:01.424" v="916" actId="1076"/>
          <ac:spMkLst>
            <pc:docMk/>
            <pc:sldMk cId="0" sldId="257"/>
            <ac:spMk id="37" creationId="{00000000-0000-0000-0000-000000000000}"/>
          </ac:spMkLst>
        </pc:spChg>
        <pc:spChg chg="mod">
          <ac:chgData name="예진 최" userId="fb62579a717672c4" providerId="LiveId" clId="{813CB2C8-0940-4A6B-9CF1-F4EEFB7D8B0B}" dt="2026-05-15T06:57:01.424" v="916" actId="1076"/>
          <ac:spMkLst>
            <pc:docMk/>
            <pc:sldMk cId="0" sldId="257"/>
            <ac:spMk id="38" creationId="{00000000-0000-0000-0000-000000000000}"/>
          </ac:spMkLst>
        </pc:spChg>
        <pc:graphicFrameChg chg="add mod modGraphic">
          <ac:chgData name="예진 최" userId="fb62579a717672c4" providerId="LiveId" clId="{813CB2C8-0940-4A6B-9CF1-F4EEFB7D8B0B}" dt="2026-05-15T07:47:16.388" v="2147" actId="1076"/>
          <ac:graphicFrameMkLst>
            <pc:docMk/>
            <pc:sldMk cId="0" sldId="257"/>
            <ac:graphicFrameMk id="6" creationId="{36A4D1B7-8D94-ED27-27EA-8D52830DB7F8}"/>
          </ac:graphicFrameMkLst>
        </pc:graphicFrameChg>
        <pc:graphicFrameChg chg="add mod">
          <ac:chgData name="예진 최" userId="fb62579a717672c4" providerId="LiveId" clId="{813CB2C8-0940-4A6B-9CF1-F4EEFB7D8B0B}" dt="2026-05-15T06:38:15.150" v="198" actId="1076"/>
          <ac:graphicFrameMkLst>
            <pc:docMk/>
            <pc:sldMk cId="0" sldId="257"/>
            <ac:graphicFrameMk id="7" creationId="{9D4DCD2F-8E66-4A59-A358-40660AD987D7}"/>
          </ac:graphicFrameMkLst>
        </pc:graphicFrameChg>
        <pc:graphicFrameChg chg="add mod modGraphic">
          <ac:chgData name="예진 최" userId="fb62579a717672c4" providerId="LiveId" clId="{813CB2C8-0940-4A6B-9CF1-F4EEFB7D8B0B}" dt="2026-05-15T07:47:16.388" v="2147" actId="1076"/>
          <ac:graphicFrameMkLst>
            <pc:docMk/>
            <pc:sldMk cId="0" sldId="257"/>
            <ac:graphicFrameMk id="8" creationId="{19479FD5-8220-5B3D-7659-A1BE7D887F62}"/>
          </ac:graphicFrameMkLst>
        </pc:graphicFrameChg>
        <pc:graphicFrameChg chg="add del mod">
          <ac:chgData name="예진 최" userId="fb62579a717672c4" providerId="LiveId" clId="{813CB2C8-0940-4A6B-9CF1-F4EEFB7D8B0B}" dt="2026-05-15T06:39:14.572" v="248" actId="478"/>
          <ac:graphicFrameMkLst>
            <pc:docMk/>
            <pc:sldMk cId="0" sldId="257"/>
            <ac:graphicFrameMk id="9" creationId="{7529DF79-98D9-D18E-7569-A12DF0656D18}"/>
          </ac:graphicFrameMkLst>
        </pc:graphicFrameChg>
        <pc:graphicFrameChg chg="add mod modGraphic">
          <ac:chgData name="예진 최" userId="fb62579a717672c4" providerId="LiveId" clId="{813CB2C8-0940-4A6B-9CF1-F4EEFB7D8B0B}" dt="2026-05-15T07:47:16.388" v="2147" actId="1076"/>
          <ac:graphicFrameMkLst>
            <pc:docMk/>
            <pc:sldMk cId="0" sldId="257"/>
            <ac:graphicFrameMk id="10" creationId="{B551E770-1E6A-6EB8-DA54-84A93B4C9A19}"/>
          </ac:graphicFrameMkLst>
        </pc:graphicFrameChg>
        <pc:graphicFrameChg chg="add mod modGraphic">
          <ac:chgData name="예진 최" userId="fb62579a717672c4" providerId="LiveId" clId="{813CB2C8-0940-4A6B-9CF1-F4EEFB7D8B0B}" dt="2026-05-15T07:47:16.388" v="2147" actId="1076"/>
          <ac:graphicFrameMkLst>
            <pc:docMk/>
            <pc:sldMk cId="0" sldId="257"/>
            <ac:graphicFrameMk id="11" creationId="{8B4FA053-55C2-9D40-6C65-1F48F76FC500}"/>
          </ac:graphicFrameMkLst>
        </pc:graphicFrameChg>
        <pc:graphicFrameChg chg="add mod">
          <ac:chgData name="예진 최" userId="fb62579a717672c4" providerId="LiveId" clId="{813CB2C8-0940-4A6B-9CF1-F4EEFB7D8B0B}" dt="2026-05-15T07:47:16.388" v="2147" actId="1076"/>
          <ac:graphicFrameMkLst>
            <pc:docMk/>
            <pc:sldMk cId="0" sldId="257"/>
            <ac:graphicFrameMk id="12" creationId="{FC008DE8-0A91-5084-2D57-16F9500AFC2C}"/>
          </ac:graphicFrameMkLst>
        </pc:graphicFrameChg>
        <pc:graphicFrameChg chg="mod modGraphic">
          <ac:chgData name="예진 최" userId="fb62579a717672c4" providerId="LiveId" clId="{813CB2C8-0940-4A6B-9CF1-F4EEFB7D8B0B}" dt="2026-05-15T07:47:10.842" v="2146" actId="1076"/>
          <ac:graphicFrameMkLst>
            <pc:docMk/>
            <pc:sldMk cId="0" sldId="257"/>
            <ac:graphicFrameMk id="36" creationId="{00000000-0000-0000-0000-000000000000}"/>
          </ac:graphicFrameMkLst>
        </pc:graphicFrameChg>
      </pc:sldChg>
      <pc:sldChg chg="delSp modSp mod">
        <pc:chgData name="예진 최" userId="fb62579a717672c4" providerId="LiveId" clId="{813CB2C8-0940-4A6B-9CF1-F4EEFB7D8B0B}" dt="2026-05-15T07:41:30.670" v="2139" actId="2062"/>
        <pc:sldMkLst>
          <pc:docMk/>
          <pc:sldMk cId="0" sldId="258"/>
        </pc:sldMkLst>
        <pc:spChg chg="mod">
          <ac:chgData name="예진 최" userId="fb62579a717672c4" providerId="LiveId" clId="{813CB2C8-0940-4A6B-9CF1-F4EEFB7D8B0B}" dt="2026-05-15T06:50:39.883" v="767" actId="255"/>
          <ac:spMkLst>
            <pc:docMk/>
            <pc:sldMk cId="0" sldId="258"/>
            <ac:spMk id="18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25:58.859" v="1252" actId="478"/>
          <ac:spMkLst>
            <pc:docMk/>
            <pc:sldMk cId="0" sldId="258"/>
            <ac:spMk id="20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25:57.954" v="1251" actId="478"/>
          <ac:spMkLst>
            <pc:docMk/>
            <pc:sldMk cId="0" sldId="258"/>
            <ac:spMk id="21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25:57.954" v="1251" actId="478"/>
          <ac:spMkLst>
            <pc:docMk/>
            <pc:sldMk cId="0" sldId="258"/>
            <ac:spMk id="22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25:57.954" v="1251" actId="478"/>
          <ac:spMkLst>
            <pc:docMk/>
            <pc:sldMk cId="0" sldId="258"/>
            <ac:spMk id="23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25:57.954" v="1251" actId="478"/>
          <ac:spMkLst>
            <pc:docMk/>
            <pc:sldMk cId="0" sldId="258"/>
            <ac:spMk id="24" creationId="{00000000-0000-0000-0000-000000000000}"/>
          </ac:spMkLst>
        </pc:spChg>
        <pc:graphicFrameChg chg="mod modGraphic">
          <ac:chgData name="예진 최" userId="fb62579a717672c4" providerId="LiveId" clId="{813CB2C8-0940-4A6B-9CF1-F4EEFB7D8B0B}" dt="2026-05-15T07:41:30.670" v="2139" actId="2062"/>
          <ac:graphicFrameMkLst>
            <pc:docMk/>
            <pc:sldMk cId="0" sldId="258"/>
            <ac:graphicFrameMk id="19" creationId="{00000000-0000-0000-0000-000000000000}"/>
          </ac:graphicFrameMkLst>
        </pc:graphicFrameChg>
      </pc:sldChg>
      <pc:sldChg chg="addSp delSp modSp mod">
        <pc:chgData name="예진 최" userId="fb62579a717672c4" providerId="LiveId" clId="{813CB2C8-0940-4A6B-9CF1-F4EEFB7D8B0B}" dt="2026-05-15T07:42:30.449" v="2143" actId="20577"/>
        <pc:sldMkLst>
          <pc:docMk/>
          <pc:sldMk cId="0" sldId="260"/>
        </pc:sldMkLst>
        <pc:spChg chg="add del mod">
          <ac:chgData name="예진 최" userId="fb62579a717672c4" providerId="LiveId" clId="{813CB2C8-0940-4A6B-9CF1-F4EEFB7D8B0B}" dt="2026-05-15T07:18:31.671" v="1037" actId="478"/>
          <ac:spMkLst>
            <pc:docMk/>
            <pc:sldMk cId="0" sldId="260"/>
            <ac:spMk id="2" creationId="{CD495083-A077-F6C9-A288-0675247736A0}"/>
          </ac:spMkLst>
        </pc:spChg>
        <pc:spChg chg="add del mod">
          <ac:chgData name="예진 최" userId="fb62579a717672c4" providerId="LiveId" clId="{813CB2C8-0940-4A6B-9CF1-F4EEFB7D8B0B}" dt="2026-05-15T07:39:09.439" v="1907" actId="478"/>
          <ac:spMkLst>
            <pc:docMk/>
            <pc:sldMk cId="0" sldId="260"/>
            <ac:spMk id="3" creationId="{C3251C2D-51A0-964D-09AC-D92B3778D2C0}"/>
          </ac:spMkLst>
        </pc:spChg>
        <pc:spChg chg="add mod">
          <ac:chgData name="예진 최" userId="fb62579a717672c4" providerId="LiveId" clId="{813CB2C8-0940-4A6B-9CF1-F4EEFB7D8B0B}" dt="2026-05-15T07:42:30.449" v="2143" actId="20577"/>
          <ac:spMkLst>
            <pc:docMk/>
            <pc:sldMk cId="0" sldId="260"/>
            <ac:spMk id="4" creationId="{8CE66EAC-7B4C-03A8-3B1D-3554AE3834CE}"/>
          </ac:spMkLst>
        </pc:spChg>
        <pc:spChg chg="mod">
          <ac:chgData name="예진 최" userId="fb62579a717672c4" providerId="LiveId" clId="{813CB2C8-0940-4A6B-9CF1-F4EEFB7D8B0B}" dt="2026-05-15T07:40:00.269" v="1941" actId="20577"/>
          <ac:spMkLst>
            <pc:docMk/>
            <pc:sldMk cId="0" sldId="260"/>
            <ac:spMk id="18" creationId="{00000000-0000-0000-0000-000000000000}"/>
          </ac:spMkLst>
        </pc:spChg>
        <pc:spChg chg="add del">
          <ac:chgData name="예진 최" userId="fb62579a717672c4" providerId="LiveId" clId="{813CB2C8-0940-4A6B-9CF1-F4EEFB7D8B0B}" dt="2026-05-15T07:39:09.439" v="1907" actId="478"/>
          <ac:spMkLst>
            <pc:docMk/>
            <pc:sldMk cId="0" sldId="260"/>
            <ac:spMk id="19" creationId="{00000000-0000-0000-0000-000000000000}"/>
          </ac:spMkLst>
        </pc:spChg>
        <pc:spChg chg="add del">
          <ac:chgData name="예진 최" userId="fb62579a717672c4" providerId="LiveId" clId="{813CB2C8-0940-4A6B-9CF1-F4EEFB7D8B0B}" dt="2026-05-15T07:39:09.439" v="1907" actId="478"/>
          <ac:spMkLst>
            <pc:docMk/>
            <pc:sldMk cId="0" sldId="260"/>
            <ac:spMk id="20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39:09.439" v="1907" actId="478"/>
          <ac:spMkLst>
            <pc:docMk/>
            <pc:sldMk cId="0" sldId="260"/>
            <ac:spMk id="21" creationId="{00000000-0000-0000-0000-000000000000}"/>
          </ac:spMkLst>
        </pc:spChg>
        <pc:spChg chg="add del mod">
          <ac:chgData name="예진 최" userId="fb62579a717672c4" providerId="LiveId" clId="{813CB2C8-0940-4A6B-9CF1-F4EEFB7D8B0B}" dt="2026-05-15T06:46:48.682" v="607" actId="478"/>
          <ac:spMkLst>
            <pc:docMk/>
            <pc:sldMk cId="0" sldId="260"/>
            <ac:spMk id="22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24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25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26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28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31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32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36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39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44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20.899" v="1034" actId="478"/>
          <ac:spMkLst>
            <pc:docMk/>
            <pc:sldMk cId="0" sldId="260"/>
            <ac:spMk id="45" creationId="{00000000-0000-0000-0000-000000000000}"/>
          </ac:spMkLst>
        </pc:spChg>
        <pc:spChg chg="add del">
          <ac:chgData name="예진 최" userId="fb62579a717672c4" providerId="LiveId" clId="{813CB2C8-0940-4A6B-9CF1-F4EEFB7D8B0B}" dt="2026-05-15T07:39:09.439" v="1907" actId="478"/>
          <ac:spMkLst>
            <pc:docMk/>
            <pc:sldMk cId="0" sldId="260"/>
            <ac:spMk id="46" creationId="{00000000-0000-0000-0000-000000000000}"/>
          </ac:spMkLst>
        </pc:spChg>
        <pc:spChg chg="add del">
          <ac:chgData name="예진 최" userId="fb62579a717672c4" providerId="LiveId" clId="{813CB2C8-0940-4A6B-9CF1-F4EEFB7D8B0B}" dt="2026-05-15T07:39:09.439" v="1907" actId="478"/>
          <ac:spMkLst>
            <pc:docMk/>
            <pc:sldMk cId="0" sldId="260"/>
            <ac:spMk id="47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36.255" v="1038" actId="478"/>
          <ac:spMkLst>
            <pc:docMk/>
            <pc:sldMk cId="0" sldId="260"/>
            <ac:spMk id="49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36.255" v="1038" actId="478"/>
          <ac:spMkLst>
            <pc:docMk/>
            <pc:sldMk cId="0" sldId="260"/>
            <ac:spMk id="50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18:38.140" v="1039" actId="478"/>
          <ac:spMkLst>
            <pc:docMk/>
            <pc:sldMk cId="0" sldId="260"/>
            <ac:spMk id="51" creationId="{00000000-0000-0000-0000-000000000000}"/>
          </ac:spMkLst>
        </pc:spChg>
        <pc:graphicFrameChg chg="del modGraphic">
          <ac:chgData name="예진 최" userId="fb62579a717672c4" providerId="LiveId" clId="{813CB2C8-0940-4A6B-9CF1-F4EEFB7D8B0B}" dt="2026-05-15T07:18:24.743" v="1035" actId="478"/>
          <ac:graphicFrameMkLst>
            <pc:docMk/>
            <pc:sldMk cId="0" sldId="260"/>
            <ac:graphicFrameMk id="48" creationId="{00000000-0000-0000-0000-000000000000}"/>
          </ac:graphicFrameMkLst>
        </pc:graphicFrameChg>
      </pc:sldChg>
      <pc:sldChg chg="addSp delSp modSp mod">
        <pc:chgData name="예진 최" userId="fb62579a717672c4" providerId="LiveId" clId="{813CB2C8-0940-4A6B-9CF1-F4EEFB7D8B0B}" dt="2026-05-15T07:42:00.243" v="2140" actId="1076"/>
        <pc:sldMkLst>
          <pc:docMk/>
          <pc:sldMk cId="0" sldId="261"/>
        </pc:sldMkLst>
        <pc:spChg chg="add del mod">
          <ac:chgData name="예진 최" userId="fb62579a717672c4" providerId="LiveId" clId="{813CB2C8-0940-4A6B-9CF1-F4EEFB7D8B0B}" dt="2026-05-15T07:40:28.234" v="2012" actId="478"/>
          <ac:spMkLst>
            <pc:docMk/>
            <pc:sldMk cId="0" sldId="261"/>
            <ac:spMk id="2" creationId="{8BBED3A5-B0DD-ACD8-8A8F-782CB5C98243}"/>
          </ac:spMkLst>
        </pc:spChg>
        <pc:spChg chg="add mod">
          <ac:chgData name="예진 최" userId="fb62579a717672c4" providerId="LiveId" clId="{813CB2C8-0940-4A6B-9CF1-F4EEFB7D8B0B}" dt="2026-05-15T07:41:20.384" v="2138" actId="20577"/>
          <ac:spMkLst>
            <pc:docMk/>
            <pc:sldMk cId="0" sldId="261"/>
            <ac:spMk id="3" creationId="{842168B4-FE69-DC1A-F846-DE3E0175C296}"/>
          </ac:spMkLst>
        </pc:spChg>
        <pc:spChg chg="mod">
          <ac:chgData name="예진 최" userId="fb62579a717672c4" providerId="LiveId" clId="{813CB2C8-0940-4A6B-9CF1-F4EEFB7D8B0B}" dt="2026-05-15T07:42:00.243" v="2140" actId="1076"/>
          <ac:spMkLst>
            <pc:docMk/>
            <pc:sldMk cId="0" sldId="261"/>
            <ac:spMk id="18" creationId="{00000000-0000-0000-0000-000000000000}"/>
          </ac:spMkLst>
        </pc:spChg>
        <pc:spChg chg="del">
          <ac:chgData name="예진 최" userId="fb62579a717672c4" providerId="LiveId" clId="{813CB2C8-0940-4A6B-9CF1-F4EEFB7D8B0B}" dt="2026-05-15T07:18:48.022" v="1041" actId="478"/>
          <ac:spMkLst>
            <pc:docMk/>
            <pc:sldMk cId="0" sldId="261"/>
            <ac:spMk id="20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18:48.022" v="1041" actId="478"/>
          <ac:spMkLst>
            <pc:docMk/>
            <pc:sldMk cId="0" sldId="261"/>
            <ac:spMk id="21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18:48.022" v="1041" actId="478"/>
          <ac:spMkLst>
            <pc:docMk/>
            <pc:sldMk cId="0" sldId="261"/>
            <ac:spMk id="22" creationId="{00000000-0000-0000-0000-000000000000}"/>
          </ac:spMkLst>
        </pc:spChg>
        <pc:spChg chg="del">
          <ac:chgData name="예진 최" userId="fb62579a717672c4" providerId="LiveId" clId="{813CB2C8-0940-4A6B-9CF1-F4EEFB7D8B0B}" dt="2026-05-15T07:40:29.409" v="2013" actId="478"/>
          <ac:spMkLst>
            <pc:docMk/>
            <pc:sldMk cId="0" sldId="261"/>
            <ac:spMk id="23" creationId="{00000000-0000-0000-0000-000000000000}"/>
          </ac:spMkLst>
        </pc:spChg>
        <pc:spChg chg="del mod">
          <ac:chgData name="예진 최" userId="fb62579a717672c4" providerId="LiveId" clId="{813CB2C8-0940-4A6B-9CF1-F4EEFB7D8B0B}" dt="2026-05-15T07:40:43.110" v="2017" actId="478"/>
          <ac:spMkLst>
            <pc:docMk/>
            <pc:sldMk cId="0" sldId="261"/>
            <ac:spMk id="25" creationId="{00000000-0000-0000-0000-000000000000}"/>
          </ac:spMkLst>
        </pc:spChg>
        <pc:graphicFrameChg chg="del modGraphic">
          <ac:chgData name="예진 최" userId="fb62579a717672c4" providerId="LiveId" clId="{813CB2C8-0940-4A6B-9CF1-F4EEFB7D8B0B}" dt="2026-05-15T07:18:48.022" v="1041" actId="478"/>
          <ac:graphicFrameMkLst>
            <pc:docMk/>
            <pc:sldMk cId="0" sldId="261"/>
            <ac:graphicFrameMk id="19" creationId="{00000000-0000-0000-0000-000000000000}"/>
          </ac:graphicFrameMkLst>
        </pc:graphicFrameChg>
        <pc:graphicFrameChg chg="mod modGraphic">
          <ac:chgData name="예진 최" userId="fb62579a717672c4" providerId="LiveId" clId="{813CB2C8-0940-4A6B-9CF1-F4EEFB7D8B0B}" dt="2026-05-15T07:40:45.579" v="2018" actId="1076"/>
          <ac:graphicFrameMkLst>
            <pc:docMk/>
            <pc:sldMk cId="0" sldId="261"/>
            <ac:graphicFrameMk id="24" creationId="{00000000-0000-0000-0000-000000000000}"/>
          </ac:graphicFrameMkLst>
        </pc:graphicFrameChg>
      </pc:sldChg>
      <pc:sldChg chg="modSp del mod">
        <pc:chgData name="예진 최" userId="fb62579a717672c4" providerId="LiveId" clId="{813CB2C8-0940-4A6B-9CF1-F4EEFB7D8B0B}" dt="2026-05-15T07:16:59.927" v="1030" actId="47"/>
        <pc:sldMkLst>
          <pc:docMk/>
          <pc:sldMk cId="458073859" sldId="265"/>
        </pc:sldMkLst>
        <pc:spChg chg="mod">
          <ac:chgData name="예진 최" userId="fb62579a717672c4" providerId="LiveId" clId="{813CB2C8-0940-4A6B-9CF1-F4EEFB7D8B0B}" dt="2026-05-15T06:50:49.992" v="769" actId="255"/>
          <ac:spMkLst>
            <pc:docMk/>
            <pc:sldMk cId="458073859" sldId="265"/>
            <ac:spMk id="6" creationId="{4BCAE395-4594-82FA-AB60-7838FD914A32}"/>
          </ac:spMkLst>
        </pc:spChg>
      </pc:sldChg>
      <pc:sldChg chg="addSp delSp modSp mod">
        <pc:chgData name="예진 최" userId="fb62579a717672c4" providerId="LiveId" clId="{813CB2C8-0940-4A6B-9CF1-F4EEFB7D8B0B}" dt="2026-05-15T07:38:03.733" v="1787" actId="207"/>
        <pc:sldMkLst>
          <pc:docMk/>
          <pc:sldMk cId="1996639394" sldId="266"/>
        </pc:sldMkLst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2" creationId="{BAF6D79F-62C2-1C81-CCE4-A8207A1EA4F3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3" creationId="{30954864-A66B-6DBA-99CC-B0973C29EF3D}"/>
          </ac:spMkLst>
        </pc:spChg>
        <pc:spChg chg="mod">
          <ac:chgData name="예진 최" userId="fb62579a717672c4" providerId="LiveId" clId="{813CB2C8-0940-4A6B-9CF1-F4EEFB7D8B0B}" dt="2026-05-15T07:20:47.111" v="1114" actId="207"/>
          <ac:spMkLst>
            <pc:docMk/>
            <pc:sldMk cId="1996639394" sldId="266"/>
            <ac:spMk id="6" creationId="{1EC651DB-068C-A22C-A3AA-E0CED2087EF6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8" creationId="{331FF3C2-50FB-9BD7-4065-E9B6AD6F77A2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10" creationId="{D15DC2FE-78D9-D535-6272-6610DF3E9E13}"/>
          </ac:spMkLst>
        </pc:spChg>
        <pc:spChg chg="add mod">
          <ac:chgData name="예진 최" userId="fb62579a717672c4" providerId="LiveId" clId="{813CB2C8-0940-4A6B-9CF1-F4EEFB7D8B0B}" dt="2026-05-15T07:28:58.050" v="1276"/>
          <ac:spMkLst>
            <pc:docMk/>
            <pc:sldMk cId="1996639394" sldId="266"/>
            <ac:spMk id="11" creationId="{5130D753-8DFD-A08D-6C6F-CF51DC5E1BE4}"/>
          </ac:spMkLst>
        </pc:spChg>
        <pc:spChg chg="mod">
          <ac:chgData name="예진 최" userId="fb62579a717672c4" providerId="LiveId" clId="{813CB2C8-0940-4A6B-9CF1-F4EEFB7D8B0B}" dt="2026-05-15T06:43:47.276" v="406"/>
          <ac:spMkLst>
            <pc:docMk/>
            <pc:sldMk cId="1996639394" sldId="266"/>
            <ac:spMk id="12" creationId="{D7A4EC3C-E985-6089-3808-67F91744A3A0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14" creationId="{9D3B1FF9-6ED1-E574-6AAC-3254A13A6C5F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16" creationId="{8CB77F15-04B0-574F-BCC7-D8DD13D132B9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17" creationId="{C3735E05-7115-5A92-ABF4-680CBFA17321}"/>
          </ac:spMkLst>
        </pc:spChg>
        <pc:spChg chg="add del mod">
          <ac:chgData name="예진 최" userId="fb62579a717672c4" providerId="LiveId" clId="{813CB2C8-0940-4A6B-9CF1-F4EEFB7D8B0B}" dt="2026-05-15T07:35:19.530" v="1418" actId="21"/>
          <ac:spMkLst>
            <pc:docMk/>
            <pc:sldMk cId="1996639394" sldId="266"/>
            <ac:spMk id="19" creationId="{780E56B2-BEF7-75C7-0580-B1FAFEE7B0A4}"/>
          </ac:spMkLst>
        </pc:spChg>
        <pc:spChg chg="add del mod">
          <ac:chgData name="예진 최" userId="fb62579a717672c4" providerId="LiveId" clId="{813CB2C8-0940-4A6B-9CF1-F4EEFB7D8B0B}" dt="2026-05-15T07:36:34.604" v="1656" actId="478"/>
          <ac:spMkLst>
            <pc:docMk/>
            <pc:sldMk cId="1996639394" sldId="266"/>
            <ac:spMk id="20" creationId="{587BC8DC-779F-8704-74B1-67E372998C4B}"/>
          </ac:spMkLst>
        </pc:spChg>
        <pc:spChg chg="add del mod">
          <ac:chgData name="예진 최" userId="fb62579a717672c4" providerId="LiveId" clId="{813CB2C8-0940-4A6B-9CF1-F4EEFB7D8B0B}" dt="2026-05-15T07:33:40.726" v="1347" actId="478"/>
          <ac:spMkLst>
            <pc:docMk/>
            <pc:sldMk cId="1996639394" sldId="266"/>
            <ac:spMk id="21" creationId="{8C150899-1E2C-19E4-0DA8-33BFB4CBDCD4}"/>
          </ac:spMkLst>
        </pc:spChg>
        <pc:spChg chg="add mod">
          <ac:chgData name="예진 최" userId="fb62579a717672c4" providerId="LiveId" clId="{813CB2C8-0940-4A6B-9CF1-F4EEFB7D8B0B}" dt="2026-05-15T07:38:03.733" v="1787" actId="207"/>
          <ac:spMkLst>
            <pc:docMk/>
            <pc:sldMk cId="1996639394" sldId="266"/>
            <ac:spMk id="24" creationId="{3C593EF3-2B57-00C8-F18E-5354156A5227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45" creationId="{C70BE409-BF59-806A-DB80-91CA39E36E9A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70" creationId="{FE98F685-2D6C-A4F8-E86B-7E9E80813C56}"/>
          </ac:spMkLst>
        </pc:spChg>
        <pc:spChg chg="del">
          <ac:chgData name="예진 최" userId="fb62579a717672c4" providerId="LiveId" clId="{813CB2C8-0940-4A6B-9CF1-F4EEFB7D8B0B}" dt="2026-05-15T07:19:38.393" v="1109" actId="478"/>
          <ac:spMkLst>
            <pc:docMk/>
            <pc:sldMk cId="1996639394" sldId="266"/>
            <ac:spMk id="78" creationId="{BC29F8F7-06D9-5F8A-74F8-D30064FF00D3}"/>
          </ac:spMkLst>
        </pc:spChg>
        <pc:graphicFrameChg chg="add del mod modGraphic">
          <ac:chgData name="예진 최" userId="fb62579a717672c4" providerId="LiveId" clId="{813CB2C8-0940-4A6B-9CF1-F4EEFB7D8B0B}" dt="2026-05-15T07:28:49.805" v="1275" actId="478"/>
          <ac:graphicFrameMkLst>
            <pc:docMk/>
            <pc:sldMk cId="1996639394" sldId="266"/>
            <ac:graphicFrameMk id="4" creationId="{AEC89F66-A432-F284-3E66-64EBEC7564BE}"/>
          </ac:graphicFrameMkLst>
        </pc:graphicFrameChg>
      </pc:sldChg>
      <pc:sldChg chg="modSp add del mod">
        <pc:chgData name="예진 최" userId="fb62579a717672c4" providerId="LiveId" clId="{813CB2C8-0940-4A6B-9CF1-F4EEFB7D8B0B}" dt="2026-05-15T07:17:01.937" v="1032" actId="47"/>
        <pc:sldMkLst>
          <pc:docMk/>
          <pc:sldMk cId="3728439705" sldId="267"/>
        </pc:sldMkLst>
        <pc:spChg chg="mod">
          <ac:chgData name="예진 최" userId="fb62579a717672c4" providerId="LiveId" clId="{813CB2C8-0940-4A6B-9CF1-F4EEFB7D8B0B}" dt="2026-05-15T06:50:55.590" v="770" actId="255"/>
          <ac:spMkLst>
            <pc:docMk/>
            <pc:sldMk cId="3728439705" sldId="267"/>
            <ac:spMk id="6" creationId="{0E71F2CD-27DE-D613-BE47-B24525D2C604}"/>
          </ac:spMkLst>
        </pc:spChg>
      </pc:sldChg>
      <pc:sldChg chg="modSp add del mod">
        <pc:chgData name="예진 최" userId="fb62579a717672c4" providerId="LiveId" clId="{813CB2C8-0940-4A6B-9CF1-F4EEFB7D8B0B}" dt="2026-05-15T07:37:47.063" v="1785" actId="47"/>
        <pc:sldMkLst>
          <pc:docMk/>
          <pc:sldMk cId="1459137228" sldId="268"/>
        </pc:sldMkLst>
        <pc:spChg chg="mod">
          <ac:chgData name="예진 최" userId="fb62579a717672c4" providerId="LiveId" clId="{813CB2C8-0940-4A6B-9CF1-F4EEFB7D8B0B}" dt="2026-05-15T07:20:25.498" v="1110" actId="207"/>
          <ac:spMkLst>
            <pc:docMk/>
            <pc:sldMk cId="1459137228" sldId="268"/>
            <ac:spMk id="6" creationId="{10705F52-EB3E-84F0-4113-7B27B35FD634}"/>
          </ac:spMkLst>
        </pc:spChg>
        <pc:spChg chg="mod">
          <ac:chgData name="예진 최" userId="fb62579a717672c4" providerId="LiveId" clId="{813CB2C8-0940-4A6B-9CF1-F4EEFB7D8B0B}" dt="2026-05-15T07:18:05.070" v="1033" actId="207"/>
          <ac:spMkLst>
            <pc:docMk/>
            <pc:sldMk cId="1459137228" sldId="268"/>
            <ac:spMk id="16" creationId="{4D9EE616-0E40-CC4B-BF01-62FAC1BCE1FD}"/>
          </ac:spMkLst>
        </pc:spChg>
        <pc:spChg chg="mod">
          <ac:chgData name="예진 최" userId="fb62579a717672c4" providerId="LiveId" clId="{813CB2C8-0940-4A6B-9CF1-F4EEFB7D8B0B}" dt="2026-05-15T07:18:05.070" v="1033" actId="207"/>
          <ac:spMkLst>
            <pc:docMk/>
            <pc:sldMk cId="1459137228" sldId="268"/>
            <ac:spMk id="45" creationId="{2C967DE5-F09C-34B6-24FE-6D5064375C5F}"/>
          </ac:spMkLst>
        </pc:spChg>
        <pc:spChg chg="mod">
          <ac:chgData name="예진 최" userId="fb62579a717672c4" providerId="LiveId" clId="{813CB2C8-0940-4A6B-9CF1-F4EEFB7D8B0B}" dt="2026-05-15T07:18:05.070" v="1033" actId="207"/>
          <ac:spMkLst>
            <pc:docMk/>
            <pc:sldMk cId="1459137228" sldId="268"/>
            <ac:spMk id="70" creationId="{BDB72633-97BA-0C78-928D-52AE3A1D6C7A}"/>
          </ac:spMkLst>
        </pc:spChg>
      </pc:sldChg>
      <pc:sldChg chg="addSp delSp modSp add mod setBg">
        <pc:chgData name="예진 최" userId="fb62579a717672c4" providerId="LiveId" clId="{813CB2C8-0940-4A6B-9CF1-F4EEFB7D8B0B}" dt="2026-05-15T07:59:46.394" v="2149" actId="1076"/>
        <pc:sldMkLst>
          <pc:docMk/>
          <pc:sldMk cId="3237871605" sldId="269"/>
        </pc:sldMkLst>
        <pc:spChg chg="del">
          <ac:chgData name="예진 최" userId="fb62579a717672c4" providerId="LiveId" clId="{813CB2C8-0940-4A6B-9CF1-F4EEFB7D8B0B}" dt="2026-05-15T06:51:19.250" v="775" actId="478"/>
          <ac:spMkLst>
            <pc:docMk/>
            <pc:sldMk cId="3237871605" sldId="269"/>
            <ac:spMk id="2" creationId="{E2079332-0414-7FC5-9E7D-F266A685E70B}"/>
          </ac:spMkLst>
        </pc:spChg>
        <pc:spChg chg="del mod">
          <ac:chgData name="예진 최" userId="fb62579a717672c4" providerId="LiveId" clId="{813CB2C8-0940-4A6B-9CF1-F4EEFB7D8B0B}" dt="2026-05-15T06:51:48.340" v="833" actId="478"/>
          <ac:spMkLst>
            <pc:docMk/>
            <pc:sldMk cId="3237871605" sldId="269"/>
            <ac:spMk id="18" creationId="{535D0AB4-1966-8A7E-1F1D-0916693A6B16}"/>
          </ac:spMkLst>
        </pc:spChg>
        <pc:spChg chg="del">
          <ac:chgData name="예진 최" userId="fb62579a717672c4" providerId="LiveId" clId="{813CB2C8-0940-4A6B-9CF1-F4EEFB7D8B0B}" dt="2026-05-15T06:51:19.250" v="775" actId="478"/>
          <ac:spMkLst>
            <pc:docMk/>
            <pc:sldMk cId="3237871605" sldId="269"/>
            <ac:spMk id="19" creationId="{40437574-2F70-F232-C121-52DC4E52D616}"/>
          </ac:spMkLst>
        </pc:spChg>
        <pc:spChg chg="del">
          <ac:chgData name="예진 최" userId="fb62579a717672c4" providerId="LiveId" clId="{813CB2C8-0940-4A6B-9CF1-F4EEFB7D8B0B}" dt="2026-05-15T06:51:19.250" v="775" actId="478"/>
          <ac:spMkLst>
            <pc:docMk/>
            <pc:sldMk cId="3237871605" sldId="269"/>
            <ac:spMk id="20" creationId="{683CAF6B-A5A0-37DF-BB69-5B7DB379DEA9}"/>
          </ac:spMkLst>
        </pc:spChg>
        <pc:spChg chg="del">
          <ac:chgData name="예진 최" userId="fb62579a717672c4" providerId="LiveId" clId="{813CB2C8-0940-4A6B-9CF1-F4EEFB7D8B0B}" dt="2026-05-15T06:51:19.250" v="775" actId="478"/>
          <ac:spMkLst>
            <pc:docMk/>
            <pc:sldMk cId="3237871605" sldId="269"/>
            <ac:spMk id="21" creationId="{2C6AEEB5-36EA-9A31-C460-107B1DEDB845}"/>
          </ac:spMkLst>
        </pc:spChg>
        <pc:spChg chg="del">
          <ac:chgData name="예진 최" userId="fb62579a717672c4" providerId="LiveId" clId="{813CB2C8-0940-4A6B-9CF1-F4EEFB7D8B0B}" dt="2026-05-15T06:51:19.250" v="775" actId="478"/>
          <ac:spMkLst>
            <pc:docMk/>
            <pc:sldMk cId="3237871605" sldId="269"/>
            <ac:spMk id="27" creationId="{D9074A68-59CB-7D05-E263-EDD364592C3B}"/>
          </ac:spMkLst>
        </pc:spChg>
        <pc:picChg chg="add mod">
          <ac:chgData name="예진 최" userId="fb62579a717672c4" providerId="LiveId" clId="{813CB2C8-0940-4A6B-9CF1-F4EEFB7D8B0B}" dt="2026-05-15T06:52:01.531" v="837" actId="1076"/>
          <ac:picMkLst>
            <pc:docMk/>
            <pc:sldMk cId="3237871605" sldId="269"/>
            <ac:picMk id="4" creationId="{CFAC9185-0809-CF5E-FC50-57F868C595C3}"/>
          </ac:picMkLst>
        </pc:picChg>
        <pc:picChg chg="mod">
          <ac:chgData name="예진 최" userId="fb62579a717672c4" providerId="LiveId" clId="{813CB2C8-0940-4A6B-9CF1-F4EEFB7D8B0B}" dt="2026-05-15T07:59:46.394" v="2149" actId="1076"/>
          <ac:picMkLst>
            <pc:docMk/>
            <pc:sldMk cId="3237871605" sldId="269"/>
            <ac:picMk id="26" creationId="{896E8D3A-5C4F-3824-94F4-7A9B2DB7862B}"/>
          </ac:picMkLst>
        </pc:picChg>
      </pc:sldChg>
      <pc:sldChg chg="modSp add del mod">
        <pc:chgData name="예진 최" userId="fb62579a717672c4" providerId="LiveId" clId="{813CB2C8-0940-4A6B-9CF1-F4EEFB7D8B0B}" dt="2026-05-15T07:17:01.075" v="1031" actId="47"/>
        <pc:sldMkLst>
          <pc:docMk/>
          <pc:sldMk cId="643358890" sldId="270"/>
        </pc:sldMkLst>
        <pc:spChg chg="mod">
          <ac:chgData name="예진 최" userId="fb62579a717672c4" providerId="LiveId" clId="{813CB2C8-0940-4A6B-9CF1-F4EEFB7D8B0B}" dt="2026-05-15T06:57:46.547" v="968"/>
          <ac:spMkLst>
            <pc:docMk/>
            <pc:sldMk cId="643358890" sldId="270"/>
            <ac:spMk id="6" creationId="{AB64710A-3C17-BC1C-EDE7-EE596BBD84A1}"/>
          </ac:spMkLst>
        </pc:spChg>
      </pc:sldChg>
      <pc:sldChg chg="delSp modSp add del mod setBg">
        <pc:chgData name="예진 최" userId="fb62579a717672c4" providerId="LiveId" clId="{813CB2C8-0940-4A6B-9CF1-F4EEFB7D8B0B}" dt="2026-05-15T07:40:52.659" v="2020" actId="47"/>
        <pc:sldMkLst>
          <pc:docMk/>
          <pc:sldMk cId="1587293029" sldId="270"/>
        </pc:sldMkLst>
        <pc:spChg chg="mod">
          <ac:chgData name="예진 최" userId="fb62579a717672c4" providerId="LiveId" clId="{813CB2C8-0940-4A6B-9CF1-F4EEFB7D8B0B}" dt="2026-05-15T07:24:53.429" v="1224" actId="14100"/>
          <ac:spMkLst>
            <pc:docMk/>
            <pc:sldMk cId="1587293029" sldId="270"/>
            <ac:spMk id="2" creationId="{13B958D8-3A26-8B78-5CDB-68345140FE2D}"/>
          </ac:spMkLst>
        </pc:spChg>
        <pc:spChg chg="mod">
          <ac:chgData name="예진 최" userId="fb62579a717672c4" providerId="LiveId" clId="{813CB2C8-0940-4A6B-9CF1-F4EEFB7D8B0B}" dt="2026-05-15T07:24:50.919" v="1223" actId="20577"/>
          <ac:spMkLst>
            <pc:docMk/>
            <pc:sldMk cId="1587293029" sldId="270"/>
            <ac:spMk id="18" creationId="{451F8FD0-9ED2-3BD3-6247-F96353AE64A6}"/>
          </ac:spMkLst>
        </pc:spChg>
        <pc:spChg chg="del mod">
          <ac:chgData name="예진 최" userId="fb62579a717672c4" providerId="LiveId" clId="{813CB2C8-0940-4A6B-9CF1-F4EEFB7D8B0B}" dt="2026-05-15T07:19:22.383" v="1108" actId="478"/>
          <ac:spMkLst>
            <pc:docMk/>
            <pc:sldMk cId="1587293029" sldId="270"/>
            <ac:spMk id="23" creationId="{67130BF3-4F2F-EBD9-B38D-3AEEBE9B930A}"/>
          </ac:spMkLst>
        </pc:spChg>
        <pc:spChg chg="del">
          <ac:chgData name="예진 최" userId="fb62579a717672c4" providerId="LiveId" clId="{813CB2C8-0940-4A6B-9CF1-F4EEFB7D8B0B}" dt="2026-05-15T07:19:22.383" v="1108" actId="478"/>
          <ac:spMkLst>
            <pc:docMk/>
            <pc:sldMk cId="1587293029" sldId="270"/>
            <ac:spMk id="25" creationId="{4E23BF48-80DD-876F-A748-F064B40D93DB}"/>
          </ac:spMkLst>
        </pc:spChg>
        <pc:graphicFrameChg chg="del">
          <ac:chgData name="예진 최" userId="fb62579a717672c4" providerId="LiveId" clId="{813CB2C8-0940-4A6B-9CF1-F4EEFB7D8B0B}" dt="2026-05-15T07:19:22.383" v="1108" actId="478"/>
          <ac:graphicFrameMkLst>
            <pc:docMk/>
            <pc:sldMk cId="1587293029" sldId="270"/>
            <ac:graphicFrameMk id="24" creationId="{763E7D77-3696-FB66-62AD-A0219170FF79}"/>
          </ac:graphicFrameMkLst>
        </pc:graphicFrameChg>
      </pc:sldChg>
      <pc:sldChg chg="addSp delSp modSp add mod">
        <pc:chgData name="예진 최" userId="fb62579a717672c4" providerId="LiveId" clId="{813CB2C8-0940-4A6B-9CF1-F4EEFB7D8B0B}" dt="2026-05-15T07:38:07.403" v="1789"/>
        <pc:sldMkLst>
          <pc:docMk/>
          <pc:sldMk cId="1439208687" sldId="271"/>
        </pc:sldMkLst>
        <pc:spChg chg="add mod">
          <ac:chgData name="예진 최" userId="fb62579a717672c4" providerId="LiveId" clId="{813CB2C8-0940-4A6B-9CF1-F4EEFB7D8B0B}" dt="2026-05-15T07:38:07.403" v="1789"/>
          <ac:spMkLst>
            <pc:docMk/>
            <pc:sldMk cId="1439208687" sldId="271"/>
            <ac:spMk id="2" creationId="{6FFAF7A8-F45F-CF15-5B5B-D998B45A66C7}"/>
          </ac:spMkLst>
        </pc:spChg>
        <pc:spChg chg="mod">
          <ac:chgData name="예진 최" userId="fb62579a717672c4" providerId="LiveId" clId="{813CB2C8-0940-4A6B-9CF1-F4EEFB7D8B0B}" dt="2026-05-15T07:37:36.930" v="1784" actId="6549"/>
          <ac:spMkLst>
            <pc:docMk/>
            <pc:sldMk cId="1439208687" sldId="271"/>
            <ac:spMk id="6" creationId="{B91071CA-6864-AF59-449F-DD11F14B88E0}"/>
          </ac:spMkLst>
        </pc:spChg>
        <pc:spChg chg="del">
          <ac:chgData name="예진 최" userId="fb62579a717672c4" providerId="LiveId" clId="{813CB2C8-0940-4A6B-9CF1-F4EEFB7D8B0B}" dt="2026-05-15T07:38:07.213" v="1788" actId="478"/>
          <ac:spMkLst>
            <pc:docMk/>
            <pc:sldMk cId="1439208687" sldId="271"/>
            <ac:spMk id="24" creationId="{0845A8FF-94A4-05DB-89F6-09780C0932E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176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C9F55-5E60-8824-6C33-1B384C7E8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B62EDD-C050-F48A-7C08-CCAF5F8505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01443C-469E-837A-F537-1713B413D1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9E5BA0-3E93-D451-1813-46F5A5B00C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07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2CAFD09-787A-428C-C8BB-141F1D102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5754E0F-1FC4-E103-FE97-0BB7A2D4D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D722128-CDFD-C690-0551-8DCB3B2322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AC65317-40F2-B321-E937-C1A6A64E0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1CCC9BC-8959-B81F-9151-1B5DD03F7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3D8DCB7-7A2C-86AC-55D1-D4258904E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4298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FC740B1-A7FA-4DE8-40A4-35F9568B3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8BCC173-EA29-A11C-5471-51CE8C0844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1B4D15-EC5F-7833-8A91-95EBA64A2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5B23D34-0CB3-6B95-EF53-5C3E6177F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286F0C-1EE6-D187-773B-B48E2D107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6A81AD7-085B-C0B1-122B-BE8AA29B0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5768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DBB42C-A1B5-9165-8856-933955F16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3E0D96C-923E-9C5B-70A3-496C76CB25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08EBBE4-1B41-C113-A846-BC769626B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144BE46-C36B-7D52-4B85-337925983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ED981D-1F1E-F92B-7ACF-279E7C0A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9387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AEA09C4-C19F-520E-9154-193DC73A51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506B432-5545-B865-80FB-053420A911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982533E-2DB9-5A7D-CD7F-391583DDD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C3C562C-F3BE-3337-7EC9-8D0FFEDBF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D7EE33B-B34B-520C-7854-11B9E60B6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8268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4AF543A-CC69-B3BC-02B9-CEB3ECDCE4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2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9AAD09-642B-6168-E0AC-2F86DCADB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4C47CBB-1AF8-1AC9-4633-4A18C846AF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573C0CC-ED39-F690-62ED-6A51A316D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6ADA09-9D1A-C737-407E-67901DC0F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377ADC-E8A8-4FA0-C238-C45860D57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7702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207079-469F-C54E-56DA-9436B0320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960B9C-4C91-22F1-27A9-1BF7059FD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8ED73F-F20E-98C7-DBB1-987DFC2BF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305857-403C-EA81-22CB-DFE71C5A0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631BBC-34E3-0579-757F-CF095EF0B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3614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98D722-C96A-C1FC-A903-1ADDF48EC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B038CF-B0A0-35DE-BBC7-57E969449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4C6A33-6C00-7278-E1CD-0E30195B3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112FBC-F37B-C53A-0227-BEDC20FE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29998A3-49CA-B001-58F2-B0A6F2B46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9044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E78692-AA68-91FC-CA50-BD9870F59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14E19B-1B81-0EE8-F7FD-0B250884BA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E32958D-C0ED-1DA9-5397-D523658FC7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A04A027-7BF0-C0EB-88E8-001B1A1DF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1569409-6B34-4072-92E3-98A0E9090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D3973A5-3DCD-A809-3A08-39188D3B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636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99B9F1-B803-2C30-3A77-4BD06E801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29A2E85-B33C-92D4-18E2-8FEF8E1EE1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FEE1927-37A1-5BC4-3AAC-5C8264213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25B9A95-198F-DA73-4C64-2C90BB6C3F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F70AC3E-92E9-8924-CD3B-B551AFF97D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89F1663-1816-0A99-49BF-68EA37718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93C5E5E-D1C7-A2A8-32F8-CCB2C435D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BFD7DC4-9C1B-2965-4402-75CA6E1A4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789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1AEECB-41AB-D822-3B53-19EFE0A67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A85903E-A9B1-68E3-8DF0-DDC21D1FA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8E25887-AAD1-6879-28CB-F96EAD6E3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6E031EB-D681-2B94-2E6C-FA6B156A4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9973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FC7F25F-2A05-AFBA-0FA9-9F6B639BF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E4E7D42-B13E-1ACE-D9BE-E75C37AC0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C620189-4A78-7886-03D7-5DD8EBC85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338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3C34BF8-E0CB-CA9D-12D9-36843A88ED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B05832D-5736-966E-755B-32B18A9E4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9568B7E-7B2B-F800-0EBA-99FBF3EB0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A10A1D-98DC-BAFA-443D-9A8B44EF6E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D08762-33E1-402A-8369-3D5072BD55DD}" type="datetimeFigureOut">
              <a:rPr lang="ko-KR" altLang="en-US" smtClean="0"/>
              <a:t>26-05-15(Fri)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2846DCD-211B-CA70-4D75-3874DF6AB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98B43BD-8E0E-959A-C5DF-0FB3CFB361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48C30F-5773-41A1-A153-365DA0B2EE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5714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B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0"/>
          <p:cNvSpPr/>
          <p:nvPr/>
        </p:nvSpPr>
        <p:spPr>
          <a:xfrm>
            <a:off x="3474720" y="36576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6720840" y="36576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5989320" y="237744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B98E4C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✦</a:t>
            </a:r>
            <a:endParaRPr lang="en-US" sz="1300" dirty="0">
              <a:latin typeface="마루 부리OTF 굵은" panose="020B0600000101010101" pitchFamily="34" charset="-127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3474720" y="649224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6720840" y="649224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5989320" y="6364224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B98E4C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✦</a:t>
            </a:r>
            <a:endParaRPr lang="en-US" sz="1300" dirty="0">
              <a:latin typeface="마루 부리OTF 굵은" panose="020B0600000101010101" pitchFamily="34" charset="-127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685800" y="1829155"/>
            <a:ext cx="107899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2026 </a:t>
            </a:r>
            <a:r>
              <a:rPr lang="en-US" sz="4000" b="1" dirty="0" err="1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축복식</a:t>
            </a:r>
            <a:r>
              <a:rPr lang="en-US" sz="40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</a:t>
            </a:r>
            <a:r>
              <a:rPr lang="ko-KR" altLang="en-US" sz="40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성과</a:t>
            </a:r>
            <a:r>
              <a:rPr lang="en-US" sz="40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및 우수사례 보고</a:t>
            </a:r>
            <a:endParaRPr lang="en-US" sz="4000" dirty="0">
              <a:latin typeface="마루 부리OTF 굵은" panose="020B0600000101010101" pitchFamily="34" charset="-127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2331720" y="2880715"/>
            <a:ext cx="192024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3474720" y="2697835"/>
            <a:ext cx="5303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교구 가정행복부장 보고용 PPT 양식</a:t>
            </a:r>
            <a:endParaRPr lang="en-US" sz="1800" dirty="0">
              <a:latin typeface="마루 부리OTF 굵은" panose="020B0600000101010101" pitchFamily="34" charset="-127"/>
            </a:endParaRPr>
          </a:p>
        </p:txBody>
      </p:sp>
      <p:sp>
        <p:nvSpPr>
          <p:cNvPr id="21" name="Shape 19"/>
          <p:cNvSpPr/>
          <p:nvPr/>
        </p:nvSpPr>
        <p:spPr>
          <a:xfrm>
            <a:off x="8046720" y="2880715"/>
            <a:ext cx="192024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E4CD67CF-07B0-6032-8373-1F8113441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739" y="5769264"/>
            <a:ext cx="2636521" cy="459806"/>
          </a:xfrm>
          <a:prstGeom prst="rect">
            <a:avLst/>
          </a:prstGeom>
          <a:effectLst>
            <a:glow rad="88900">
              <a:schemeClr val="bg1">
                <a:alpha val="85000"/>
              </a:schemeClr>
            </a:glow>
          </a:effectLst>
        </p:spPr>
      </p:pic>
      <p:sp>
        <p:nvSpPr>
          <p:cNvPr id="27" name="Shape 27">
            <a:extLst>
              <a:ext uri="{FF2B5EF4-FFF2-40B4-BE49-F238E27FC236}">
                <a16:creationId xmlns:a16="http://schemas.microsoft.com/office/drawing/2014/main" id="{3CBCF343-F78F-AE3B-4316-DDBDE11413A5}"/>
              </a:ext>
            </a:extLst>
          </p:cNvPr>
          <p:cNvSpPr/>
          <p:nvPr/>
        </p:nvSpPr>
        <p:spPr>
          <a:xfrm>
            <a:off x="3447977" y="3894989"/>
            <a:ext cx="5296045" cy="1234440"/>
          </a:xfrm>
          <a:prstGeom prst="roundRect">
            <a:avLst>
              <a:gd name="adj" fmla="val 3704"/>
            </a:avLst>
          </a:prstGeom>
          <a:solidFill>
            <a:srgbClr val="FFFFFF">
              <a:alpha val="90000"/>
            </a:srgbClr>
          </a:solidFill>
          <a:ln w="12700">
            <a:solidFill>
              <a:srgbClr val="E6CDA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altLang="ko-KR" sz="3200" b="1" dirty="0" err="1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교구명</a:t>
            </a:r>
            <a:r>
              <a:rPr lang="en-US" altLang="ko-KR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:  00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교구</a:t>
            </a:r>
          </a:p>
        </p:txBody>
      </p:sp>
      <p:sp>
        <p:nvSpPr>
          <p:cNvPr id="2" name="Text 18">
            <a:extLst>
              <a:ext uri="{FF2B5EF4-FFF2-40B4-BE49-F238E27FC236}">
                <a16:creationId xmlns:a16="http://schemas.microsoft.com/office/drawing/2014/main" id="{85707BCA-E776-E27A-6E3F-5F3B955A84DF}"/>
              </a:ext>
            </a:extLst>
          </p:cNvPr>
          <p:cNvSpPr/>
          <p:nvPr/>
        </p:nvSpPr>
        <p:spPr>
          <a:xfrm>
            <a:off x="3414486" y="3356381"/>
            <a:ext cx="5303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2026. 05. 28 </a:t>
            </a:r>
            <a:endParaRPr lang="en-US" sz="2400" dirty="0">
              <a:latin typeface="마루 부리OTF 굵은" panose="020B0600000101010101" pitchFamily="34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B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16"/>
          <p:cNvSpPr/>
          <p:nvPr/>
        </p:nvSpPr>
        <p:spPr>
          <a:xfrm>
            <a:off x="640080" y="594360"/>
            <a:ext cx="1092708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1. 2026 </a:t>
            </a:r>
            <a:r>
              <a:rPr lang="en-US" sz="3200" b="1" dirty="0" err="1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축복식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추진과정 및 성과보고</a:t>
            </a:r>
            <a:endParaRPr lang="en-US" sz="3200" dirty="0">
              <a:latin typeface="마루 부리OTF 굵은" panose="020B0600000101010101" pitchFamily="34" charset="-127"/>
            </a:endParaRPr>
          </a:p>
        </p:txBody>
      </p:sp>
      <p:sp>
        <p:nvSpPr>
          <p:cNvPr id="35" name="Text 33"/>
          <p:cNvSpPr/>
          <p:nvPr/>
        </p:nvSpPr>
        <p:spPr>
          <a:xfrm>
            <a:off x="6141720" y="1463040"/>
            <a:ext cx="4846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00 </a:t>
            </a:r>
            <a:r>
              <a:rPr lang="en-US" sz="2000" b="1" dirty="0" err="1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교구</a:t>
            </a:r>
            <a:r>
              <a:rPr lang="en-US" sz="2000" b="1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추진 </a:t>
            </a:r>
            <a:r>
              <a:rPr lang="en-US" sz="2000" b="1" dirty="0" err="1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과정</a:t>
            </a:r>
            <a:r>
              <a:rPr lang="en-US" sz="2000" b="1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</a:t>
            </a:r>
            <a:r>
              <a:rPr lang="ko-KR" altLang="en-US" sz="2000" b="1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및 핵심 성과 </a:t>
            </a:r>
            <a:endParaRPr lang="en-US" sz="2000" dirty="0">
              <a:latin typeface="마루 부리OTF 굵은" panose="020B0600000101010101" pitchFamily="34" charset="-127"/>
            </a:endParaRPr>
          </a:p>
        </p:txBody>
      </p:sp>
      <p:graphicFrame>
        <p:nvGraphicFramePr>
          <p:cNvPr id="3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292788"/>
              </p:ext>
            </p:extLst>
          </p:nvPr>
        </p:nvGraphicFramePr>
        <p:xfrm>
          <a:off x="6096000" y="1828800"/>
          <a:ext cx="5577840" cy="3291840"/>
        </p:xfrm>
        <a:graphic>
          <a:graphicData uri="http://schemas.openxmlformats.org/drawingml/2006/table">
            <a:tbl>
              <a:tblPr/>
              <a:tblGrid>
                <a:gridCol w="1772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5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항목</a:t>
                      </a:r>
                      <a:endParaRPr lang="en-US" sz="11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8F7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주요 내용</a:t>
                      </a:r>
                      <a:endParaRPr lang="en-US" sz="11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D8F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후보자 발굴 방식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 err="1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내용을</a:t>
                      </a: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입력해</a:t>
                      </a: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 주세요.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교육 및 안내 방식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내용을 입력해 주세요.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축복심사 지원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내용을 입력해 주세요.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현장 협력 방식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내용을 입력해 주세요.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중점 추진사항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내용을 입력해 주세요.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82296" marR="82296" marT="82296" marB="82296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" name="Shape 34"/>
          <p:cNvSpPr/>
          <p:nvPr/>
        </p:nvSpPr>
        <p:spPr>
          <a:xfrm>
            <a:off x="1844040" y="6195060"/>
            <a:ext cx="8503920" cy="411480"/>
          </a:xfrm>
          <a:prstGeom prst="roundRect">
            <a:avLst>
              <a:gd name="adj" fmla="val 17778"/>
            </a:avLst>
          </a:prstGeom>
          <a:solidFill>
            <a:srgbClr val="FFFDF8">
              <a:alpha val="96000"/>
            </a:srgbClr>
          </a:solidFill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38" name="Text 35"/>
          <p:cNvSpPr/>
          <p:nvPr/>
        </p:nvSpPr>
        <p:spPr>
          <a:xfrm>
            <a:off x="2072640" y="6277356"/>
            <a:ext cx="8046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※ 핵심 성과와 특징을 간단히 정리해 주세요.</a:t>
            </a:r>
            <a:endParaRPr lang="en-US" sz="1200" dirty="0">
              <a:latin typeface="마루 부리OTF 굵은" panose="020B0600000101010101" pitchFamily="34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36A4D1B7-8D94-ED27-27EA-8D52830DB7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077206"/>
              </p:ext>
            </p:extLst>
          </p:nvPr>
        </p:nvGraphicFramePr>
        <p:xfrm>
          <a:off x="518160" y="1467095"/>
          <a:ext cx="2451826" cy="1260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913">
                  <a:extLst>
                    <a:ext uri="{9D8B030D-6E8A-4147-A177-3AD203B41FA5}">
                      <a16:colId xmlns:a16="http://schemas.microsoft.com/office/drawing/2014/main" val="2441542938"/>
                    </a:ext>
                  </a:extLst>
                </a:gridCol>
                <a:gridCol w="1225913">
                  <a:extLst>
                    <a:ext uri="{9D8B030D-6E8A-4147-A177-3AD203B41FA5}">
                      <a16:colId xmlns:a16="http://schemas.microsoft.com/office/drawing/2014/main" val="3689592002"/>
                    </a:ext>
                  </a:extLst>
                </a:gridCol>
              </a:tblGrid>
              <a:tr h="32934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미혼</a:t>
                      </a:r>
                      <a:r>
                        <a:rPr lang="en-US" altLang="ko-KR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1</a:t>
                      </a:r>
                      <a:r>
                        <a:rPr lang="ko-KR" altLang="en-US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세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C3B8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1422187"/>
                  </a:ext>
                </a:extLst>
              </a:tr>
              <a:tr h="447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남자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여자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13697"/>
                  </a:ext>
                </a:extLst>
              </a:tr>
              <a:tr h="4476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4063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19479FD5-8220-5B3D-7659-A1BE7D887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90329"/>
              </p:ext>
            </p:extLst>
          </p:nvPr>
        </p:nvGraphicFramePr>
        <p:xfrm>
          <a:off x="3122386" y="1467095"/>
          <a:ext cx="2451826" cy="1260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913">
                  <a:extLst>
                    <a:ext uri="{9D8B030D-6E8A-4147-A177-3AD203B41FA5}">
                      <a16:colId xmlns:a16="http://schemas.microsoft.com/office/drawing/2014/main" val="2441542938"/>
                    </a:ext>
                  </a:extLst>
                </a:gridCol>
                <a:gridCol w="1225913">
                  <a:extLst>
                    <a:ext uri="{9D8B030D-6E8A-4147-A177-3AD203B41FA5}">
                      <a16:colId xmlns:a16="http://schemas.microsoft.com/office/drawing/2014/main" val="3689592002"/>
                    </a:ext>
                  </a:extLst>
                </a:gridCol>
              </a:tblGrid>
              <a:tr h="32934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7030A0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축복자녀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C3B8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1422187"/>
                  </a:ext>
                </a:extLst>
              </a:tr>
              <a:tr h="447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남자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여자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13697"/>
                  </a:ext>
                </a:extLst>
              </a:tr>
              <a:tr h="4476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4063"/>
                  </a:ext>
                </a:extLst>
              </a:tr>
            </a:tbl>
          </a:graphicData>
        </a:graphic>
      </p:graphicFrame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B551E770-1E6A-6EB8-DA54-84A93B4C9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128687"/>
              </p:ext>
            </p:extLst>
          </p:nvPr>
        </p:nvGraphicFramePr>
        <p:xfrm>
          <a:off x="518160" y="3126222"/>
          <a:ext cx="2451826" cy="1260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913">
                  <a:extLst>
                    <a:ext uri="{9D8B030D-6E8A-4147-A177-3AD203B41FA5}">
                      <a16:colId xmlns:a16="http://schemas.microsoft.com/office/drawing/2014/main" val="2441542938"/>
                    </a:ext>
                  </a:extLst>
                </a:gridCol>
                <a:gridCol w="1225913">
                  <a:extLst>
                    <a:ext uri="{9D8B030D-6E8A-4147-A177-3AD203B41FA5}">
                      <a16:colId xmlns:a16="http://schemas.microsoft.com/office/drawing/2014/main" val="3689592002"/>
                    </a:ext>
                  </a:extLst>
                </a:gridCol>
              </a:tblGrid>
              <a:tr h="32934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002060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장애자녀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C3B8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1422187"/>
                  </a:ext>
                </a:extLst>
              </a:tr>
              <a:tr h="447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남자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여자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13697"/>
                  </a:ext>
                </a:extLst>
              </a:tr>
              <a:tr h="4476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4063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8B4FA053-55C2-9D40-6C65-1F48F76FC5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363737"/>
              </p:ext>
            </p:extLst>
          </p:nvPr>
        </p:nvGraphicFramePr>
        <p:xfrm>
          <a:off x="3122386" y="4723133"/>
          <a:ext cx="2451826" cy="1289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913">
                  <a:extLst>
                    <a:ext uri="{9D8B030D-6E8A-4147-A177-3AD203B41FA5}">
                      <a16:colId xmlns:a16="http://schemas.microsoft.com/office/drawing/2014/main" val="2441542938"/>
                    </a:ext>
                  </a:extLst>
                </a:gridCol>
                <a:gridCol w="1225913">
                  <a:extLst>
                    <a:ext uri="{9D8B030D-6E8A-4147-A177-3AD203B41FA5}">
                      <a16:colId xmlns:a16="http://schemas.microsoft.com/office/drawing/2014/main" val="3689592002"/>
                    </a:ext>
                  </a:extLst>
                </a:gridCol>
              </a:tblGrid>
              <a:tr h="34006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bg1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종합 실적 </a:t>
                      </a:r>
                      <a:r>
                        <a:rPr lang="en-US" altLang="ko-KR" dirty="0">
                          <a:solidFill>
                            <a:schemeClr val="bg1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(</a:t>
                      </a:r>
                      <a:r>
                        <a:rPr lang="ko-KR" altLang="en-US" dirty="0">
                          <a:solidFill>
                            <a:schemeClr val="bg1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총인원</a:t>
                      </a:r>
                      <a:r>
                        <a:rPr lang="en-US" altLang="ko-KR" dirty="0">
                          <a:solidFill>
                            <a:schemeClr val="bg1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)</a:t>
                      </a:r>
                      <a:endParaRPr lang="ko-KR" altLang="en-US" dirty="0">
                        <a:solidFill>
                          <a:schemeClr val="bg1"/>
                        </a:solidFill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B8E7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C3B8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1422187"/>
                  </a:ext>
                </a:extLst>
              </a:tr>
              <a:tr h="3343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남자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여자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13697"/>
                  </a:ext>
                </a:extLst>
              </a:tr>
              <a:tr h="5576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sz="2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sz="2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4063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FC008DE8-0A91-5084-2D57-16F9500AFC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86704"/>
              </p:ext>
            </p:extLst>
          </p:nvPr>
        </p:nvGraphicFramePr>
        <p:xfrm>
          <a:off x="3122386" y="3118377"/>
          <a:ext cx="2451826" cy="1260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913">
                  <a:extLst>
                    <a:ext uri="{9D8B030D-6E8A-4147-A177-3AD203B41FA5}">
                      <a16:colId xmlns:a16="http://schemas.microsoft.com/office/drawing/2014/main" val="2441542938"/>
                    </a:ext>
                  </a:extLst>
                </a:gridCol>
                <a:gridCol w="1225913">
                  <a:extLst>
                    <a:ext uri="{9D8B030D-6E8A-4147-A177-3AD203B41FA5}">
                      <a16:colId xmlns:a16="http://schemas.microsoft.com/office/drawing/2014/main" val="3689592002"/>
                    </a:ext>
                  </a:extLst>
                </a:gridCol>
              </a:tblGrid>
              <a:tr h="32934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002060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2</a:t>
                      </a:r>
                      <a:r>
                        <a:rPr lang="ko-KR" altLang="en-US" dirty="0">
                          <a:solidFill>
                            <a:srgbClr val="002060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세</a:t>
                      </a:r>
                      <a:r>
                        <a:rPr lang="en-US" altLang="ko-KR" dirty="0">
                          <a:solidFill>
                            <a:srgbClr val="002060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-1</a:t>
                      </a:r>
                      <a:r>
                        <a:rPr lang="ko-KR" altLang="en-US" dirty="0">
                          <a:solidFill>
                            <a:srgbClr val="002060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세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C3B899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1422187"/>
                  </a:ext>
                </a:extLst>
              </a:tr>
              <a:tr h="447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남자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여자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13697"/>
                  </a:ext>
                </a:extLst>
              </a:tr>
              <a:tr h="4476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00</a:t>
                      </a:r>
                      <a:r>
                        <a:rPr lang="ko-KR" altLang="en-US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B8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87406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B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3"/>
          <p:cNvSpPr/>
          <p:nvPr/>
        </p:nvSpPr>
        <p:spPr>
          <a:xfrm>
            <a:off x="3474720" y="649224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6720840" y="649224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5989320" y="6364224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B98E4C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✦</a:t>
            </a:r>
            <a:endParaRPr lang="en-US" sz="1300" dirty="0">
              <a:latin typeface="마루 부리OTF 굵은" panose="020B0600000101010101" pitchFamily="34" charset="-127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640080" y="594360"/>
            <a:ext cx="1092708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2. 후보자 발굴·축복심사·교육관리 과정 평가</a:t>
            </a:r>
            <a:endParaRPr lang="en-US" sz="3200" dirty="0">
              <a:latin typeface="마루 부리OTF 굵은" panose="020B0600000101010101" pitchFamily="34" charset="-127"/>
            </a:endParaRPr>
          </a:p>
        </p:txBody>
      </p:sp>
      <p:graphicFrame>
        <p:nvGraphicFramePr>
          <p:cNvPr id="1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129845"/>
              </p:ext>
            </p:extLst>
          </p:nvPr>
        </p:nvGraphicFramePr>
        <p:xfrm>
          <a:off x="777240" y="1444993"/>
          <a:ext cx="10652760" cy="4343400"/>
        </p:xfrm>
        <a:graphic>
          <a:graphicData uri="http://schemas.openxmlformats.org/drawingml/2006/table">
            <a:tbl>
              <a:tblPr/>
              <a:tblGrid>
                <a:gridCol w="1417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4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2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1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매우 </a:t>
                      </a:r>
                      <a:r>
                        <a:rPr lang="en-US" sz="1400" dirty="0" err="1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잘된</a:t>
                      </a: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 점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어려웠던 점</a:t>
                      </a:r>
                      <a:endParaRPr lang="en-US" sz="1400" dirty="0">
                        <a:solidFill>
                          <a:srgbClr val="C00000"/>
                        </a:solidFill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개선 필요사항</a:t>
                      </a:r>
                      <a:endParaRPr lang="en-US" sz="1400" dirty="0">
                        <a:solidFill>
                          <a:srgbClr val="C00000"/>
                        </a:solidFill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실제 사례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후보자 발굴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및 독려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축복심사 및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행정처리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교육 이수 및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후보자 관리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목회자 </a:t>
                      </a:r>
                      <a:r>
                        <a:rPr lang="en-US" sz="1400" dirty="0" err="1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상담</a:t>
                      </a:r>
                      <a:r>
                        <a:rPr 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 및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ko-KR" altLang="en-US" sz="14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축복가정 부모 </a:t>
                      </a:r>
                      <a:r>
                        <a:rPr lang="en-US" sz="1400" dirty="0" err="1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협력</a:t>
                      </a:r>
                      <a:endParaRPr lang="en-US" sz="14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b="1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73152" marR="73152" marT="73152" marB="73152" anchor="ctr">
                    <a:lnL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16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Shape 22"/>
          <p:cNvSpPr/>
          <p:nvPr/>
        </p:nvSpPr>
        <p:spPr>
          <a:xfrm>
            <a:off x="1828800" y="6126480"/>
            <a:ext cx="8503920" cy="411480"/>
          </a:xfrm>
          <a:prstGeom prst="roundRect">
            <a:avLst>
              <a:gd name="adj" fmla="val 17778"/>
            </a:avLst>
          </a:prstGeom>
          <a:solidFill>
            <a:srgbClr val="FFFDF8">
              <a:alpha val="96000"/>
            </a:srgbClr>
          </a:solidFill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26" name="Text 23"/>
          <p:cNvSpPr/>
          <p:nvPr/>
        </p:nvSpPr>
        <p:spPr>
          <a:xfrm>
            <a:off x="2057400" y="6208776"/>
            <a:ext cx="8046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※ </a:t>
            </a:r>
            <a:r>
              <a:rPr lang="ko-KR" altLang="en-US" sz="1200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단순 평가보다 실제 </a:t>
            </a:r>
            <a:r>
              <a:rPr lang="en-US" sz="1200" dirty="0" err="1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현장</a:t>
            </a:r>
            <a:r>
              <a:rPr lang="en-US" sz="1200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</a:t>
            </a:r>
            <a:r>
              <a:rPr lang="en-US" sz="1200" dirty="0" err="1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사례</a:t>
            </a:r>
            <a:r>
              <a:rPr lang="ko-KR" altLang="en-US" sz="1200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와 개선 포인트가 드러나도록 </a:t>
            </a:r>
            <a:r>
              <a:rPr lang="en-US" sz="1200" dirty="0" err="1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구체적으로</a:t>
            </a:r>
            <a:r>
              <a:rPr lang="en-US" sz="1200" dirty="0">
                <a:solidFill>
                  <a:srgbClr val="7B8E7A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작성</a:t>
            </a:r>
            <a:endParaRPr lang="en-US" sz="1200" dirty="0">
              <a:latin typeface="마루 부리OTF 굵은" panose="020B0600000101010101" pitchFamily="34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96D5E-3B78-A70F-B2A6-2D0943C1B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362C094-C1CF-EE53-15D7-12F9F4351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  <p:sp>
        <p:nvSpPr>
          <p:cNvPr id="6" name="Text 16">
            <a:extLst>
              <a:ext uri="{FF2B5EF4-FFF2-40B4-BE49-F238E27FC236}">
                <a16:creationId xmlns:a16="http://schemas.microsoft.com/office/drawing/2014/main" id="{1EC651DB-068C-A22C-A3AA-E0CED2087EF6}"/>
              </a:ext>
            </a:extLst>
          </p:cNvPr>
          <p:cNvSpPr/>
          <p:nvPr/>
        </p:nvSpPr>
        <p:spPr>
          <a:xfrm>
            <a:off x="640080" y="594360"/>
            <a:ext cx="1092708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3. </a:t>
            </a:r>
            <a:r>
              <a:rPr lang="en-US" sz="3200" b="1" dirty="0" err="1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미혼축복</a:t>
            </a: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우수사례보고 </a:t>
            </a:r>
            <a:r>
              <a:rPr lang="en-US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(</a:t>
            </a:r>
            <a:r>
              <a:rPr lang="ko-KR" altLang="en-US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미혼</a:t>
            </a:r>
            <a:r>
              <a:rPr lang="en-US" altLang="ko-KR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1</a:t>
            </a:r>
            <a:r>
              <a:rPr lang="ko-KR" altLang="en-US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세</a:t>
            </a:r>
            <a:r>
              <a:rPr lang="en-US" altLang="ko-KR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/</a:t>
            </a:r>
            <a:r>
              <a:rPr lang="ko-KR" altLang="en-US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축복자녀</a:t>
            </a:r>
            <a:r>
              <a:rPr lang="en-US" altLang="ko-KR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/</a:t>
            </a:r>
            <a:r>
              <a:rPr lang="ko-KR" altLang="en-US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장애자녀</a:t>
            </a:r>
            <a:r>
              <a:rPr lang="en-US" altLang="ko-KR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/2-1</a:t>
            </a:r>
            <a:r>
              <a:rPr lang="ko-KR" altLang="en-US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세</a:t>
            </a:r>
            <a:r>
              <a:rPr lang="en-US" altLang="ko-KR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)</a:t>
            </a:r>
            <a:endParaRPr lang="en-US" sz="2200" dirty="0">
              <a:solidFill>
                <a:schemeClr val="tx2">
                  <a:lumMod val="90000"/>
                  <a:lumOff val="10000"/>
                </a:schemeClr>
              </a:solidFill>
              <a:latin typeface="마루 부리OTF 굵은" panose="020B0600000101010101" pitchFamily="34" charset="-127"/>
            </a:endParaRPr>
          </a:p>
        </p:txBody>
      </p:sp>
      <p:sp>
        <p:nvSpPr>
          <p:cNvPr id="24" name="Shape 19">
            <a:extLst>
              <a:ext uri="{FF2B5EF4-FFF2-40B4-BE49-F238E27FC236}">
                <a16:creationId xmlns:a16="http://schemas.microsoft.com/office/drawing/2014/main" id="{3C593EF3-2B57-00C8-F18E-5354156A5227}"/>
              </a:ext>
            </a:extLst>
          </p:cNvPr>
          <p:cNvSpPr/>
          <p:nvPr/>
        </p:nvSpPr>
        <p:spPr>
          <a:xfrm>
            <a:off x="541421" y="1307592"/>
            <a:ext cx="11225463" cy="4800600"/>
          </a:xfrm>
          <a:prstGeom prst="roundRect">
            <a:avLst>
              <a:gd name="adj" fmla="val 1463"/>
            </a:avLst>
          </a:prstGeom>
          <a:solidFill>
            <a:srgbClr val="FFFDF8">
              <a:alpha val="91000"/>
            </a:srgbClr>
          </a:solidFill>
          <a:ln w="12700">
            <a:solidFill>
              <a:srgbClr val="E6CDA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1) 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실행내용 </a:t>
            </a:r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 2) 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성공요인 </a:t>
            </a:r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 3) 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보완할 점</a:t>
            </a:r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  4) 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대표사진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을 첨부하여 </a:t>
            </a:r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작성해주시기 바랍니다</a:t>
            </a:r>
            <a:r>
              <a:rPr lang="en-US" altLang="ko-KR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.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  </a:t>
            </a:r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endParaRPr lang="ko-KR" altLang="en-US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6639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AD33A-2053-4097-429D-952EF3EDE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6DC2B7F-AABB-B9D2-9FA7-9FA2CF8BB4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  <p:sp>
        <p:nvSpPr>
          <p:cNvPr id="6" name="Text 16">
            <a:extLst>
              <a:ext uri="{FF2B5EF4-FFF2-40B4-BE49-F238E27FC236}">
                <a16:creationId xmlns:a16="http://schemas.microsoft.com/office/drawing/2014/main" id="{B91071CA-6864-AF59-449F-DD11F14B88E0}"/>
              </a:ext>
            </a:extLst>
          </p:cNvPr>
          <p:cNvSpPr/>
          <p:nvPr/>
        </p:nvSpPr>
        <p:spPr>
          <a:xfrm>
            <a:off x="640080" y="594360"/>
            <a:ext cx="1092708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3. 2026 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가정</a:t>
            </a:r>
            <a:r>
              <a:rPr lang="en-US" altLang="ko-KR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(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사역</a:t>
            </a:r>
            <a:r>
              <a:rPr lang="en-US" altLang="ko-KR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)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관리 우수사례보고</a:t>
            </a:r>
            <a:endParaRPr lang="en-US" sz="2200" dirty="0">
              <a:solidFill>
                <a:schemeClr val="tx2">
                  <a:lumMod val="90000"/>
                  <a:lumOff val="10000"/>
                </a:schemeClr>
              </a:solidFill>
              <a:latin typeface="마루 부리OTF 굵은" panose="020B0600000101010101" pitchFamily="34" charset="-127"/>
            </a:endParaRPr>
          </a:p>
        </p:txBody>
      </p:sp>
      <p:sp>
        <p:nvSpPr>
          <p:cNvPr id="2" name="Shape 19">
            <a:extLst>
              <a:ext uri="{FF2B5EF4-FFF2-40B4-BE49-F238E27FC236}">
                <a16:creationId xmlns:a16="http://schemas.microsoft.com/office/drawing/2014/main" id="{6FFAF7A8-F45F-CF15-5B5B-D998B45A66C7}"/>
              </a:ext>
            </a:extLst>
          </p:cNvPr>
          <p:cNvSpPr/>
          <p:nvPr/>
        </p:nvSpPr>
        <p:spPr>
          <a:xfrm>
            <a:off x="541421" y="1307592"/>
            <a:ext cx="11225463" cy="4800600"/>
          </a:xfrm>
          <a:prstGeom prst="roundRect">
            <a:avLst>
              <a:gd name="adj" fmla="val 1463"/>
            </a:avLst>
          </a:prstGeom>
          <a:solidFill>
            <a:srgbClr val="FFFDF8">
              <a:alpha val="91000"/>
            </a:srgbClr>
          </a:solidFill>
          <a:ln w="12700">
            <a:solidFill>
              <a:srgbClr val="E6CDA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1) 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실행내용 </a:t>
            </a:r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 2) 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성공요인 </a:t>
            </a:r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 3) 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보완할 점</a:t>
            </a:r>
            <a:r>
              <a:rPr lang="en-US" altLang="ko-KR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  4) </a:t>
            </a:r>
            <a:r>
              <a:rPr lang="ko-KR" altLang="en-US" dirty="0">
                <a:solidFill>
                  <a:schemeClr val="bg1">
                    <a:lumMod val="50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대표사진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을 첨부하여 </a:t>
            </a:r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작성해주시기 바랍니다</a:t>
            </a:r>
            <a:r>
              <a:rPr lang="en-US" altLang="ko-KR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.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  </a:t>
            </a:r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endParaRPr lang="ko-KR" altLang="en-US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39208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B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16"/>
          <p:cNvSpPr/>
          <p:nvPr/>
        </p:nvSpPr>
        <p:spPr>
          <a:xfrm>
            <a:off x="640080" y="594360"/>
            <a:ext cx="1092708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4. </a:t>
            </a:r>
            <a:r>
              <a:rPr lang="en-US" sz="3200" b="1" dirty="0" err="1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현장</a:t>
            </a: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 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건의 </a:t>
            </a: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및 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제안 사항</a:t>
            </a:r>
            <a:endParaRPr lang="en-US" sz="3200" dirty="0">
              <a:latin typeface="마루 부리OTF 굵은" panose="020B0600000101010101" pitchFamily="34" charset="-127"/>
            </a:endParaRPr>
          </a:p>
        </p:txBody>
      </p:sp>
      <p:sp>
        <p:nvSpPr>
          <p:cNvPr id="4" name="Shape 19">
            <a:extLst>
              <a:ext uri="{FF2B5EF4-FFF2-40B4-BE49-F238E27FC236}">
                <a16:creationId xmlns:a16="http://schemas.microsoft.com/office/drawing/2014/main" id="{8CE66EAC-7B4C-03A8-3B1D-3554AE3834CE}"/>
              </a:ext>
            </a:extLst>
          </p:cNvPr>
          <p:cNvSpPr/>
          <p:nvPr/>
        </p:nvSpPr>
        <p:spPr>
          <a:xfrm>
            <a:off x="541421" y="1371600"/>
            <a:ext cx="11225463" cy="4766671"/>
          </a:xfrm>
          <a:prstGeom prst="roundRect">
            <a:avLst>
              <a:gd name="adj" fmla="val 1463"/>
            </a:avLst>
          </a:prstGeom>
          <a:solidFill>
            <a:srgbClr val="FFFDF8">
              <a:alpha val="91000"/>
            </a:srgbClr>
          </a:solidFill>
          <a:ln w="12700">
            <a:solidFill>
              <a:srgbClr val="E6CDA8"/>
            </a:solidFill>
            <a:prstDash val="solid"/>
          </a:ln>
        </p:spPr>
        <p:txBody>
          <a:bodyPr anchor="ctr"/>
          <a:lstStyle/>
          <a:p>
            <a:pPr algn="ctr"/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현장 건의사항 및 본부에 요청하고 싶은 제안사항을 </a:t>
            </a:r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작성해주시기 바랍니다</a:t>
            </a:r>
            <a:r>
              <a:rPr lang="en-US" altLang="ko-KR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.</a:t>
            </a:r>
          </a:p>
          <a:p>
            <a:pPr algn="ctr"/>
            <a:endParaRPr lang="ko-KR" altLang="en-US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16"/>
          <p:cNvSpPr/>
          <p:nvPr/>
        </p:nvSpPr>
        <p:spPr>
          <a:xfrm>
            <a:off x="632460" y="453704"/>
            <a:ext cx="1092708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5. 2026 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축복 및 가정</a:t>
            </a:r>
            <a:r>
              <a:rPr lang="en-US" altLang="ko-KR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(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사역</a:t>
            </a:r>
            <a:r>
              <a:rPr lang="en-US" altLang="ko-KR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)</a:t>
            </a:r>
            <a:r>
              <a:rPr lang="ko-KR" altLang="en-US" sz="3200" b="1" dirty="0">
                <a:solidFill>
                  <a:srgbClr val="1F3B52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관리 향후 계획</a:t>
            </a:r>
            <a:endParaRPr lang="en-US" sz="3200" dirty="0">
              <a:latin typeface="마루 부리OTF 굵은" panose="020B0600000101010101" pitchFamily="34" charset="-127"/>
            </a:endParaRPr>
          </a:p>
        </p:txBody>
      </p:sp>
      <p:graphicFrame>
        <p:nvGraphicFramePr>
          <p:cNvPr id="2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346528"/>
              </p:ext>
            </p:extLst>
          </p:nvPr>
        </p:nvGraphicFramePr>
        <p:xfrm>
          <a:off x="815340" y="5117833"/>
          <a:ext cx="10561320" cy="137160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7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753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구분</a:t>
                      </a: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실행 내용</a:t>
                      </a: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추진 시기</a:t>
                      </a: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담당자</a:t>
                      </a: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F3B52"/>
                          </a:solidFill>
                          <a:latin typeface="마루 부리OTF 굵은" panose="020B0600000101010101" pitchFamily="34" charset="-127"/>
                          <a:ea typeface="마루 부리OTF 굵은" panose="020B0600000101010101" pitchFamily="34" charset="-127"/>
                          <a:cs typeface="Noto Sans CJK KR" pitchFamily="34" charset="-120"/>
                        </a:rPr>
                        <a:t>필요 지원</a:t>
                      </a: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1200" dirty="0">
                        <a:latin typeface="마루 부리OTF 굵은" panose="020B0600000101010101" pitchFamily="34" charset="-127"/>
                        <a:ea typeface="마루 부리OTF 굵은" panose="020B0600000101010101" pitchFamily="34" charset="-127"/>
                        <a:cs typeface="Noto Sans CJK KR" charset="0"/>
                      </a:endParaRPr>
                    </a:p>
                  </a:txBody>
                  <a:tcPr marL="45720" marR="45720">
                    <a:lnL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90" cap="flat" cmpd="sng" algn="ctr">
                      <a:solidFill>
                        <a:srgbClr val="E6CD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Shape 19">
            <a:extLst>
              <a:ext uri="{FF2B5EF4-FFF2-40B4-BE49-F238E27FC236}">
                <a16:creationId xmlns:a16="http://schemas.microsoft.com/office/drawing/2014/main" id="{842168B4-FE69-DC1A-F846-DE3E0175C296}"/>
              </a:ext>
            </a:extLst>
          </p:cNvPr>
          <p:cNvSpPr/>
          <p:nvPr/>
        </p:nvSpPr>
        <p:spPr>
          <a:xfrm>
            <a:off x="534201" y="1121057"/>
            <a:ext cx="11017719" cy="3878063"/>
          </a:xfrm>
          <a:prstGeom prst="roundRect">
            <a:avLst>
              <a:gd name="adj" fmla="val 1463"/>
            </a:avLst>
          </a:prstGeom>
          <a:solidFill>
            <a:srgbClr val="FFFDF8">
              <a:alpha val="91000"/>
            </a:srgbClr>
          </a:solidFill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pPr algn="ctr"/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r>
              <a:rPr lang="en-US" altLang="ko-KR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2026 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축복 및 가정</a:t>
            </a:r>
            <a:r>
              <a:rPr lang="en-US" altLang="ko-KR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(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사역</a:t>
            </a:r>
            <a:r>
              <a:rPr lang="en-US" altLang="ko-KR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)</a:t>
            </a:r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관리 향후 계획일정을 </a:t>
            </a:r>
            <a:endParaRPr lang="en-US" altLang="ko-KR" dirty="0">
              <a:solidFill>
                <a:schemeClr val="bg1">
                  <a:lumMod val="65000"/>
                </a:schemeClr>
              </a:solidFill>
              <a:latin typeface="마루 부리OTF 굵은" panose="020B0600000101010101" pitchFamily="34" charset="-127"/>
              <a:ea typeface="마루 부리OTF 굵은" panose="020B0600000101010101" pitchFamily="34" charset="-127"/>
            </a:endParaRPr>
          </a:p>
          <a:p>
            <a:pPr algn="ctr"/>
            <a:r>
              <a:rPr lang="ko-KR" altLang="en-US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작성해 주시기 바랍니다</a:t>
            </a:r>
            <a:r>
              <a:rPr lang="en-US" altLang="ko-KR" dirty="0">
                <a:solidFill>
                  <a:schemeClr val="bg1">
                    <a:lumMod val="65000"/>
                  </a:schemeClr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</a:rPr>
              <a:t>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8CB8F-7A20-C768-F0EE-57C4BC87E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0">
            <a:extLst>
              <a:ext uri="{FF2B5EF4-FFF2-40B4-BE49-F238E27FC236}">
                <a16:creationId xmlns:a16="http://schemas.microsoft.com/office/drawing/2014/main" id="{5FC793AF-8FB7-C30A-BF77-952BA89A75C0}"/>
              </a:ext>
            </a:extLst>
          </p:cNvPr>
          <p:cNvSpPr/>
          <p:nvPr/>
        </p:nvSpPr>
        <p:spPr>
          <a:xfrm>
            <a:off x="3474720" y="36576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3" name="Shape 11">
            <a:extLst>
              <a:ext uri="{FF2B5EF4-FFF2-40B4-BE49-F238E27FC236}">
                <a16:creationId xmlns:a16="http://schemas.microsoft.com/office/drawing/2014/main" id="{7263AFBC-0601-1C3F-CE4D-13D6D46F061C}"/>
              </a:ext>
            </a:extLst>
          </p:cNvPr>
          <p:cNvSpPr/>
          <p:nvPr/>
        </p:nvSpPr>
        <p:spPr>
          <a:xfrm>
            <a:off x="6720840" y="36576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6EFCD38D-4F1E-2CAA-622A-5F5FFCDCD9A1}"/>
              </a:ext>
            </a:extLst>
          </p:cNvPr>
          <p:cNvSpPr/>
          <p:nvPr/>
        </p:nvSpPr>
        <p:spPr>
          <a:xfrm>
            <a:off x="5989320" y="237744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B98E4C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✦</a:t>
            </a:r>
            <a:endParaRPr lang="en-US" sz="1300" dirty="0">
              <a:latin typeface="마루 부리OTF 굵은" panose="020B0600000101010101" pitchFamily="34" charset="-127"/>
            </a:endParaRPr>
          </a:p>
        </p:txBody>
      </p:sp>
      <p:sp>
        <p:nvSpPr>
          <p:cNvPr id="15" name="Shape 13">
            <a:extLst>
              <a:ext uri="{FF2B5EF4-FFF2-40B4-BE49-F238E27FC236}">
                <a16:creationId xmlns:a16="http://schemas.microsoft.com/office/drawing/2014/main" id="{D285C1F4-5AC9-2BD9-3618-3BFA2B884F11}"/>
              </a:ext>
            </a:extLst>
          </p:cNvPr>
          <p:cNvSpPr/>
          <p:nvPr/>
        </p:nvSpPr>
        <p:spPr>
          <a:xfrm>
            <a:off x="3474720" y="649224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6" name="Shape 14">
            <a:extLst>
              <a:ext uri="{FF2B5EF4-FFF2-40B4-BE49-F238E27FC236}">
                <a16:creationId xmlns:a16="http://schemas.microsoft.com/office/drawing/2014/main" id="{093B2DF7-1F8C-CB36-D580-1B3FC0E6E4A4}"/>
              </a:ext>
            </a:extLst>
          </p:cNvPr>
          <p:cNvSpPr/>
          <p:nvPr/>
        </p:nvSpPr>
        <p:spPr>
          <a:xfrm>
            <a:off x="6720840" y="6492240"/>
            <a:ext cx="2011680" cy="0"/>
          </a:xfrm>
          <a:prstGeom prst="line">
            <a:avLst/>
          </a:prstGeom>
          <a:noFill/>
          <a:ln w="12700">
            <a:solidFill>
              <a:srgbClr val="E6CDA8"/>
            </a:solidFill>
            <a:prstDash val="solid"/>
          </a:ln>
        </p:spPr>
        <p:txBody>
          <a:bodyPr/>
          <a:lstStyle/>
          <a:p>
            <a:endParaRPr lang="ko-KR" altLang="en-US" dirty="0">
              <a:latin typeface="마루 부리OTF 굵은" panose="020B0600000101010101" pitchFamily="34" charset="-127"/>
            </a:endParaRPr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75318E10-2D36-0CC9-7268-7D105096F461}"/>
              </a:ext>
            </a:extLst>
          </p:cNvPr>
          <p:cNvSpPr/>
          <p:nvPr/>
        </p:nvSpPr>
        <p:spPr>
          <a:xfrm>
            <a:off x="5989320" y="6364224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B98E4C"/>
                </a:solidFill>
                <a:latin typeface="마루 부리OTF 굵은" panose="020B0600000101010101" pitchFamily="34" charset="-127"/>
                <a:ea typeface="마루 부리OTF 굵은" panose="020B0600000101010101" pitchFamily="34" charset="-127"/>
                <a:cs typeface="Noto Sans CJK KR" pitchFamily="34" charset="-120"/>
              </a:rPr>
              <a:t>✦</a:t>
            </a:r>
            <a:endParaRPr lang="en-US" sz="1300" dirty="0">
              <a:latin typeface="마루 부리OTF 굵은" panose="020B0600000101010101" pitchFamily="34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896E8D3A-5C4F-3824-94F4-7A9B2DB78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627" y="4125952"/>
            <a:ext cx="2636521" cy="459806"/>
          </a:xfrm>
          <a:prstGeom prst="rect">
            <a:avLst/>
          </a:prstGeom>
          <a:effectLst>
            <a:glow rad="88900">
              <a:schemeClr val="bg1">
                <a:alpha val="85000"/>
              </a:schemeClr>
            </a:glow>
          </a:effec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CFAC9185-0809-CF5E-FC50-57F868C59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1681" y="2229750"/>
            <a:ext cx="6608637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71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CJK KR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Noto Sans CJK KR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294</Words>
  <Application>Microsoft Office PowerPoint</Application>
  <PresentationFormat>와이드스크린</PresentationFormat>
  <Paragraphs>91</Paragraphs>
  <Slides>8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마루 부리OTF 굵은</vt:lpstr>
      <vt:lpstr>맑은 고딕</vt:lpstr>
      <vt:lpstr>Arial</vt:lpstr>
      <vt:lpstr>Office Theme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2026 축복식 평가 및 우수사례 보고</dc:title>
  <dc:subject>2026 축복식 평가 및 우수사례 보고 PPT 양식</dc:subject>
  <dc:creator>OpenAI</dc:creator>
  <cp:lastModifiedBy>예진 최</cp:lastModifiedBy>
  <cp:revision>2</cp:revision>
  <dcterms:created xsi:type="dcterms:W3CDTF">2026-05-14T07:56:28Z</dcterms:created>
  <dcterms:modified xsi:type="dcterms:W3CDTF">2026-05-15T07:59:52Z</dcterms:modified>
</cp:coreProperties>
</file>