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09" r:id="rId1"/>
    <p:sldMasterId id="2147484696" r:id="rId2"/>
    <p:sldMasterId id="2147484708" r:id="rId3"/>
    <p:sldMasterId id="2147485153" r:id="rId4"/>
    <p:sldMasterId id="2147485322" r:id="rId5"/>
    <p:sldMasterId id="2147485443" r:id="rId6"/>
    <p:sldMasterId id="2147485564" r:id="rId7"/>
  </p:sldMasterIdLst>
  <p:notesMasterIdLst>
    <p:notesMasterId r:id="rId9"/>
  </p:notesMasterIdLst>
  <p:handoutMasterIdLst>
    <p:handoutMasterId r:id="rId10"/>
  </p:handoutMasterIdLst>
  <p:sldIdLst>
    <p:sldId id="347" r:id="rId8"/>
  </p:sldIdLst>
  <p:sldSz cx="15301913" cy="10693400"/>
  <p:notesSz cx="9866313" cy="6735763"/>
  <p:defaultTextStyle>
    <a:defPPr>
      <a:defRPr lang="ko-KR"/>
    </a:defPPr>
    <a:lvl1pPr marL="0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202777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2405562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3608337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4811110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6013902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7216643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8419465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9622235" algn="l" defTabSz="2405562" rtl="0" eaLnBrk="1" latinLnBrk="1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">
          <p15:clr>
            <a:srgbClr val="A4A3A4"/>
          </p15:clr>
        </p15:guide>
        <p15:guide id="2" pos="4782">
          <p15:clr>
            <a:srgbClr val="A4A3A4"/>
          </p15:clr>
        </p15:guide>
        <p15:guide id="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3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87"/>
    <a:srgbClr val="013E86"/>
    <a:srgbClr val="BDBDBD"/>
    <a:srgbClr val="0091C4"/>
    <a:srgbClr val="E7E7E8"/>
    <a:srgbClr val="FF0066"/>
    <a:srgbClr val="FF9999"/>
    <a:srgbClr val="700000"/>
    <a:srgbClr val="5C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80374" autoAdjust="0"/>
  </p:normalViewPr>
  <p:slideViewPr>
    <p:cSldViewPr>
      <p:cViewPr varScale="1">
        <p:scale>
          <a:sx n="60" d="100"/>
          <a:sy n="60" d="100"/>
        </p:scale>
        <p:origin x="1680" y="96"/>
      </p:cViewPr>
      <p:guideLst>
        <p:guide orient="horz" pos="16"/>
        <p:guide pos="478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14" y="474"/>
      </p:cViewPr>
      <p:guideLst>
        <p:guide orient="horz" pos="2123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7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640" y="17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/>
          <a:lstStyle>
            <a:lvl1pPr algn="r">
              <a:defRPr sz="1200"/>
            </a:lvl1pPr>
          </a:lstStyle>
          <a:p>
            <a:fld id="{98666C9F-AB12-45C7-9BFB-C937CBAC78ED}" type="datetimeFigureOut">
              <a:rPr lang="ko-KR" altLang="en-US" smtClean="0"/>
              <a:pPr/>
              <a:t>2015-07-21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6397824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640" y="6397824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 anchor="b"/>
          <a:lstStyle>
            <a:lvl1pPr algn="r">
              <a:defRPr sz="1200"/>
            </a:lvl1pPr>
          </a:lstStyle>
          <a:p>
            <a:fld id="{D7DE37CA-CFEC-4DB7-B40A-29FDE2502E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522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7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40" y="17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/>
          <a:lstStyle>
            <a:lvl1pPr algn="r">
              <a:defRPr sz="1200"/>
            </a:lvl1pPr>
          </a:lstStyle>
          <a:p>
            <a:fld id="{EEEC98D2-14DA-4F62-A483-20173EFF982F}" type="datetimeFigureOut">
              <a:rPr lang="ko-KR" altLang="en-US" smtClean="0"/>
              <a:pPr/>
              <a:t>2015-07-21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4825"/>
            <a:ext cx="36179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3" tIns="45190" rIns="90383" bIns="4519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3" y="3199508"/>
            <a:ext cx="7893050" cy="3031093"/>
          </a:xfrm>
          <a:prstGeom prst="rect">
            <a:avLst/>
          </a:prstGeom>
        </p:spPr>
        <p:txBody>
          <a:bodyPr vert="horz" lIns="90383" tIns="45190" rIns="90383" bIns="4519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6397824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40" y="6397824"/>
            <a:ext cx="4275403" cy="336788"/>
          </a:xfrm>
          <a:prstGeom prst="rect">
            <a:avLst/>
          </a:prstGeom>
        </p:spPr>
        <p:txBody>
          <a:bodyPr vert="horz" lIns="90383" tIns="45190" rIns="90383" bIns="45190" rtlCol="0" anchor="b"/>
          <a:lstStyle>
            <a:lvl1pPr algn="r">
              <a:defRPr sz="1200"/>
            </a:lvl1pPr>
          </a:lstStyle>
          <a:p>
            <a:fld id="{466C7B11-9493-4CD2-8E84-5BD9C29DF1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84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2882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05758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58623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11528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64388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17283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70147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23015" algn="l" defTabSz="905758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그림파일입니다</a:t>
            </a:r>
            <a:r>
              <a:rPr lang="en-US" altLang="ko-KR" smtClean="0"/>
              <a:t>.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7B11-9493-4CD2-8E84-5BD9C29DF1A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91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058" y="3321784"/>
            <a:ext cx="13007905" cy="2292192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6335" y="6059304"/>
            <a:ext cx="10709244" cy="2732295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 algn="ctr">
              <a:buNone/>
              <a:defRPr/>
            </a:lvl1pPr>
            <a:lvl2pPr marL="766210" indent="0" algn="ctr">
              <a:buNone/>
              <a:defRPr/>
            </a:lvl2pPr>
            <a:lvl3pPr marL="1532407" indent="0" algn="ctr">
              <a:buNone/>
              <a:defRPr/>
            </a:lvl3pPr>
            <a:lvl4pPr marL="2298615" indent="0" algn="ctr">
              <a:buNone/>
              <a:defRPr/>
            </a:lvl4pPr>
            <a:lvl5pPr marL="3064801" indent="0" algn="ctr">
              <a:buNone/>
              <a:defRPr/>
            </a:lvl5pPr>
            <a:lvl6pPr marL="3831008" indent="0" algn="ctr">
              <a:buNone/>
              <a:defRPr/>
            </a:lvl6pPr>
            <a:lvl7pPr marL="4597204" indent="0" algn="ctr">
              <a:buNone/>
              <a:defRPr/>
            </a:lvl7pPr>
            <a:lvl8pPr marL="5363401" indent="0" algn="ctr">
              <a:buNone/>
              <a:defRPr/>
            </a:lvl8pPr>
            <a:lvl9pPr marL="61296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8992" y="7484385"/>
            <a:ext cx="9180682" cy="885441"/>
          </a:xfrm>
          <a:prstGeom prst="rect">
            <a:avLst/>
          </a:prstGeom>
        </p:spPr>
        <p:txBody>
          <a:bodyPr lIns="153220" tIns="76605" rIns="153220" bIns="76605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8992" y="956185"/>
            <a:ext cx="9180682" cy="6415515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>
              <a:buNone/>
              <a:defRPr sz="5200"/>
            </a:lvl1pPr>
            <a:lvl2pPr marL="766210" indent="0">
              <a:buNone/>
              <a:defRPr sz="4800"/>
            </a:lvl2pPr>
            <a:lvl3pPr marL="1532407" indent="0">
              <a:buNone/>
              <a:defRPr sz="4000"/>
            </a:lvl3pPr>
            <a:lvl4pPr marL="2298615" indent="0">
              <a:buNone/>
              <a:defRPr sz="3400"/>
            </a:lvl4pPr>
            <a:lvl5pPr marL="3064801" indent="0">
              <a:buNone/>
              <a:defRPr sz="3400"/>
            </a:lvl5pPr>
            <a:lvl6pPr marL="3831008" indent="0">
              <a:buNone/>
              <a:defRPr sz="3400"/>
            </a:lvl6pPr>
            <a:lvl7pPr marL="4597204" indent="0">
              <a:buNone/>
              <a:defRPr sz="3400"/>
            </a:lvl7pPr>
            <a:lvl8pPr marL="5363401" indent="0">
              <a:buNone/>
              <a:defRPr sz="3400"/>
            </a:lvl8pPr>
            <a:lvl9pPr marL="6129614" indent="0">
              <a:buNone/>
              <a:defRPr sz="3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8992" y="8369868"/>
            <a:ext cx="9180682" cy="1254811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>
              <a:buNone/>
              <a:defRPr sz="2500"/>
            </a:lvl1pPr>
            <a:lvl2pPr marL="766210" indent="0">
              <a:buNone/>
              <a:defRPr sz="1800"/>
            </a:lvl2pPr>
            <a:lvl3pPr marL="1532407" indent="0">
              <a:buNone/>
              <a:defRPr sz="1800"/>
            </a:lvl3pPr>
            <a:lvl4pPr marL="2298615" indent="0">
              <a:buNone/>
              <a:defRPr sz="1500"/>
            </a:lvl4pPr>
            <a:lvl5pPr marL="3064801" indent="0">
              <a:buNone/>
              <a:defRPr sz="1500"/>
            </a:lvl5pPr>
            <a:lvl6pPr marL="3831008" indent="0">
              <a:buNone/>
              <a:defRPr sz="1500"/>
            </a:lvl6pPr>
            <a:lvl7pPr marL="4597204" indent="0">
              <a:buNone/>
              <a:defRPr sz="1500"/>
            </a:lvl7pPr>
            <a:lvl8pPr marL="5363401" indent="0">
              <a:buNone/>
              <a:defRPr sz="1500"/>
            </a:lvl8pPr>
            <a:lvl9pPr marL="6129614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508" y="2494030"/>
            <a:ext cx="13771022" cy="7057331"/>
          </a:xfrm>
          <a:prstGeom prst="rect">
            <a:avLst/>
          </a:prstGeom>
        </p:spPr>
        <p:txBody>
          <a:bodyPr vert="eaVert"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5473" y="427083"/>
            <a:ext cx="3441011" cy="9124232"/>
          </a:xfrm>
          <a:prstGeom prst="rect">
            <a:avLst/>
          </a:prstGeom>
        </p:spPr>
        <p:txBody>
          <a:bodyPr vert="eaVert"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468" y="427083"/>
            <a:ext cx="10106663" cy="9124232"/>
          </a:xfrm>
          <a:prstGeom prst="rect">
            <a:avLst/>
          </a:prstGeom>
        </p:spPr>
        <p:txBody>
          <a:bodyPr vert="eaVert"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765508" y="427083"/>
            <a:ext cx="13771022" cy="9124232"/>
          </a:xfrm>
          <a:prstGeom prst="rect">
            <a:avLst/>
          </a:prstGeom>
        </p:spPr>
        <p:txBody>
          <a:bodyPr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644" y="3322001"/>
            <a:ext cx="13006626" cy="2292150"/>
          </a:xfrm>
          <a:prstGeom prst="rect">
            <a:avLst/>
          </a:prstGeom>
        </p:spPr>
        <p:txBody>
          <a:bodyPr lIns="154672" tIns="77335" rIns="154672" bIns="7733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5287" y="6059606"/>
            <a:ext cx="10711340" cy="2732758"/>
          </a:xfrm>
          <a:prstGeom prst="rect">
            <a:avLst/>
          </a:prstGeom>
        </p:spPr>
        <p:txBody>
          <a:bodyPr lIns="154672" tIns="77335" rIns="154672" bIns="77335"/>
          <a:lstStyle>
            <a:lvl1pPr marL="0" indent="0" algn="ctr">
              <a:buNone/>
              <a:defRPr/>
            </a:lvl1pPr>
            <a:lvl2pPr marL="773419" indent="0" algn="ctr">
              <a:buNone/>
              <a:defRPr/>
            </a:lvl2pPr>
            <a:lvl3pPr marL="1546900" indent="0" algn="ctr">
              <a:buNone/>
              <a:defRPr/>
            </a:lvl3pPr>
            <a:lvl4pPr marL="2320320" indent="0" algn="ctr">
              <a:buNone/>
              <a:defRPr/>
            </a:lvl4pPr>
            <a:lvl5pPr marL="3093753" indent="0" algn="ctr">
              <a:buNone/>
              <a:defRPr/>
            </a:lvl5pPr>
            <a:lvl6pPr marL="3867183" indent="0" algn="ctr">
              <a:buNone/>
              <a:defRPr/>
            </a:lvl6pPr>
            <a:lvl7pPr marL="4640626" indent="0" algn="ctr">
              <a:buNone/>
              <a:defRPr/>
            </a:lvl7pPr>
            <a:lvl8pPr marL="5414060" indent="0" algn="ctr">
              <a:buNone/>
              <a:defRPr/>
            </a:lvl8pPr>
            <a:lvl9pPr marL="6187509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72" tIns="77335" rIns="154672" bIns="7733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111" y="2495155"/>
            <a:ext cx="13771722" cy="7057150"/>
          </a:xfrm>
          <a:prstGeom prst="rect">
            <a:avLst/>
          </a:prstGeom>
        </p:spPr>
        <p:txBody>
          <a:bodyPr lIns="154672" tIns="77335" rIns="154672" bIns="7733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8958" y="6871522"/>
            <a:ext cx="13006626" cy="2123826"/>
          </a:xfrm>
          <a:prstGeom prst="rect">
            <a:avLst/>
          </a:prstGeom>
        </p:spPr>
        <p:txBody>
          <a:bodyPr lIns="154672" tIns="77335" rIns="154672" bIns="77335" anchor="t"/>
          <a:lstStyle>
            <a:lvl1pPr algn="l">
              <a:defRPr sz="6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8958" y="4532448"/>
            <a:ext cx="13006626" cy="2339177"/>
          </a:xfrm>
          <a:prstGeom prst="rect">
            <a:avLst/>
          </a:prstGeom>
        </p:spPr>
        <p:txBody>
          <a:bodyPr lIns="154672" tIns="77335" rIns="154672" bIns="77335" anchor="b"/>
          <a:lstStyle>
            <a:lvl1pPr marL="0" indent="0">
              <a:buNone/>
              <a:defRPr sz="3400"/>
            </a:lvl1pPr>
            <a:lvl2pPr marL="773419" indent="0">
              <a:buNone/>
              <a:defRPr sz="3200"/>
            </a:lvl2pPr>
            <a:lvl3pPr marL="1546900" indent="0">
              <a:buNone/>
              <a:defRPr sz="3200"/>
            </a:lvl3pPr>
            <a:lvl4pPr marL="2320320" indent="0">
              <a:buNone/>
              <a:defRPr sz="2500"/>
            </a:lvl4pPr>
            <a:lvl5pPr marL="3093753" indent="0">
              <a:buNone/>
              <a:defRPr sz="2500"/>
            </a:lvl5pPr>
            <a:lvl6pPr marL="3867183" indent="0">
              <a:buNone/>
              <a:defRPr sz="2500"/>
            </a:lvl6pPr>
            <a:lvl7pPr marL="4640626" indent="0">
              <a:buNone/>
              <a:defRPr sz="2500"/>
            </a:lvl7pPr>
            <a:lvl8pPr marL="5414060" indent="0">
              <a:buNone/>
              <a:defRPr sz="2500"/>
            </a:lvl8pPr>
            <a:lvl9pPr marL="6187509" indent="0">
              <a:buNone/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72" tIns="77335" rIns="154672" bIns="7733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65108" y="2495155"/>
            <a:ext cx="6768153" cy="7057150"/>
          </a:xfrm>
          <a:prstGeom prst="rect">
            <a:avLst/>
          </a:prstGeom>
        </p:spPr>
        <p:txBody>
          <a:bodyPr lIns="154672" tIns="77335" rIns="154672" bIns="77335"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768705" y="2495155"/>
            <a:ext cx="6768153" cy="7057150"/>
          </a:xfrm>
          <a:prstGeom prst="rect">
            <a:avLst/>
          </a:prstGeom>
        </p:spPr>
        <p:txBody>
          <a:bodyPr lIns="154672" tIns="77335" rIns="154672" bIns="77335"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72" tIns="77335" rIns="154672" bIns="7733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109" y="2393654"/>
            <a:ext cx="6760797" cy="997556"/>
          </a:xfrm>
          <a:prstGeom prst="rect">
            <a:avLst/>
          </a:prstGeom>
        </p:spPr>
        <p:txBody>
          <a:bodyPr lIns="154672" tIns="77335" rIns="154672" bIns="77335" anchor="b"/>
          <a:lstStyle>
            <a:lvl1pPr marL="0" indent="0">
              <a:buNone/>
              <a:defRPr sz="4000" b="1"/>
            </a:lvl1pPr>
            <a:lvl2pPr marL="773419" indent="0">
              <a:buNone/>
              <a:defRPr sz="3400" b="1"/>
            </a:lvl2pPr>
            <a:lvl3pPr marL="1546900" indent="0">
              <a:buNone/>
              <a:defRPr sz="3200" b="1"/>
            </a:lvl3pPr>
            <a:lvl4pPr marL="2320320" indent="0">
              <a:buNone/>
              <a:defRPr sz="3200" b="1"/>
            </a:lvl4pPr>
            <a:lvl5pPr marL="3093753" indent="0">
              <a:buNone/>
              <a:defRPr sz="3200" b="1"/>
            </a:lvl5pPr>
            <a:lvl6pPr marL="3867183" indent="0">
              <a:buNone/>
              <a:defRPr sz="3200" b="1"/>
            </a:lvl6pPr>
            <a:lvl7pPr marL="4640626" indent="0">
              <a:buNone/>
              <a:defRPr sz="3200" b="1"/>
            </a:lvl7pPr>
            <a:lvl8pPr marL="5414060" indent="0">
              <a:buNone/>
              <a:defRPr sz="3200" b="1"/>
            </a:lvl8pPr>
            <a:lvl9pPr marL="6187509" indent="0">
              <a:buNone/>
              <a:defRPr sz="3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109" y="3391197"/>
            <a:ext cx="6760797" cy="6161082"/>
          </a:xfrm>
          <a:prstGeom prst="rect">
            <a:avLst/>
          </a:prstGeom>
        </p:spPr>
        <p:txBody>
          <a:bodyPr lIns="154672" tIns="77335" rIns="154672" bIns="77335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669" y="2393654"/>
            <a:ext cx="6763251" cy="997556"/>
          </a:xfrm>
          <a:prstGeom prst="rect">
            <a:avLst/>
          </a:prstGeom>
        </p:spPr>
        <p:txBody>
          <a:bodyPr lIns="154672" tIns="77335" rIns="154672" bIns="77335" anchor="b"/>
          <a:lstStyle>
            <a:lvl1pPr marL="0" indent="0">
              <a:buNone/>
              <a:defRPr sz="4000" b="1"/>
            </a:lvl1pPr>
            <a:lvl2pPr marL="773419" indent="0">
              <a:buNone/>
              <a:defRPr sz="3400" b="1"/>
            </a:lvl2pPr>
            <a:lvl3pPr marL="1546900" indent="0">
              <a:buNone/>
              <a:defRPr sz="3200" b="1"/>
            </a:lvl3pPr>
            <a:lvl4pPr marL="2320320" indent="0">
              <a:buNone/>
              <a:defRPr sz="3200" b="1"/>
            </a:lvl4pPr>
            <a:lvl5pPr marL="3093753" indent="0">
              <a:buNone/>
              <a:defRPr sz="3200" b="1"/>
            </a:lvl5pPr>
            <a:lvl6pPr marL="3867183" indent="0">
              <a:buNone/>
              <a:defRPr sz="3200" b="1"/>
            </a:lvl6pPr>
            <a:lvl7pPr marL="4640626" indent="0">
              <a:buNone/>
              <a:defRPr sz="3200" b="1"/>
            </a:lvl7pPr>
            <a:lvl8pPr marL="5414060" indent="0">
              <a:buNone/>
              <a:defRPr sz="3200" b="1"/>
            </a:lvl8pPr>
            <a:lvl9pPr marL="6187509" indent="0">
              <a:buNone/>
              <a:defRPr sz="3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669" y="3391197"/>
            <a:ext cx="6763251" cy="6161082"/>
          </a:xfrm>
          <a:prstGeom prst="rect">
            <a:avLst/>
          </a:prstGeom>
        </p:spPr>
        <p:txBody>
          <a:bodyPr lIns="154672" tIns="77335" rIns="154672" bIns="77335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72" tIns="77335" rIns="154672" bIns="7733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508" y="2494030"/>
            <a:ext cx="13771022" cy="7057331"/>
          </a:xfrm>
          <a:prstGeom prst="rect">
            <a:avLst/>
          </a:prstGeom>
        </p:spPr>
        <p:txBody>
          <a:bodyPr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50" y="425795"/>
            <a:ext cx="5034428" cy="1811937"/>
          </a:xfrm>
          <a:prstGeom prst="rect">
            <a:avLst/>
          </a:prstGeom>
        </p:spPr>
        <p:txBody>
          <a:bodyPr lIns="154672" tIns="77335" rIns="154672" bIns="77335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3494" y="425891"/>
            <a:ext cx="8553377" cy="9126521"/>
          </a:xfrm>
          <a:prstGeom prst="rect">
            <a:avLst/>
          </a:prstGeom>
        </p:spPr>
        <p:txBody>
          <a:bodyPr lIns="154672" tIns="77335" rIns="154672" bIns="77335"/>
          <a:lstStyle>
            <a:lvl1pPr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150" y="2237797"/>
            <a:ext cx="5034428" cy="7314583"/>
          </a:xfrm>
          <a:prstGeom prst="rect">
            <a:avLst/>
          </a:prstGeom>
        </p:spPr>
        <p:txBody>
          <a:bodyPr lIns="154672" tIns="77335" rIns="154672" bIns="77335"/>
          <a:lstStyle>
            <a:lvl1pPr marL="0" indent="0">
              <a:buNone/>
              <a:defRPr sz="2500"/>
            </a:lvl1pPr>
            <a:lvl2pPr marL="773419" indent="0">
              <a:buNone/>
              <a:defRPr sz="1800"/>
            </a:lvl2pPr>
            <a:lvl3pPr marL="1546900" indent="0">
              <a:buNone/>
              <a:defRPr sz="1800"/>
            </a:lvl3pPr>
            <a:lvl4pPr marL="2320320" indent="0">
              <a:buNone/>
              <a:defRPr sz="1500"/>
            </a:lvl4pPr>
            <a:lvl5pPr marL="3093753" indent="0">
              <a:buNone/>
              <a:defRPr sz="1500"/>
            </a:lvl5pPr>
            <a:lvl6pPr marL="3867183" indent="0">
              <a:buNone/>
              <a:defRPr sz="1500"/>
            </a:lvl6pPr>
            <a:lvl7pPr marL="4640626" indent="0">
              <a:buNone/>
              <a:defRPr sz="1500"/>
            </a:lvl7pPr>
            <a:lvl8pPr marL="5414060" indent="0">
              <a:buNone/>
              <a:defRPr sz="1500"/>
            </a:lvl8pPr>
            <a:lvl9pPr marL="6187509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9102" y="7485430"/>
            <a:ext cx="9181148" cy="883691"/>
          </a:xfrm>
          <a:prstGeom prst="rect">
            <a:avLst/>
          </a:prstGeom>
        </p:spPr>
        <p:txBody>
          <a:bodyPr lIns="154672" tIns="77335" rIns="154672" bIns="77335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9102" y="955484"/>
            <a:ext cx="9181148" cy="6416040"/>
          </a:xfrm>
          <a:prstGeom prst="rect">
            <a:avLst/>
          </a:prstGeom>
        </p:spPr>
        <p:txBody>
          <a:bodyPr lIns="154672" tIns="77335" rIns="154672" bIns="77335"/>
          <a:lstStyle>
            <a:lvl1pPr marL="0" indent="0">
              <a:buNone/>
              <a:defRPr sz="5200"/>
            </a:lvl1pPr>
            <a:lvl2pPr marL="773419" indent="0">
              <a:buNone/>
              <a:defRPr sz="4800"/>
            </a:lvl2pPr>
            <a:lvl3pPr marL="1546900" indent="0">
              <a:buNone/>
              <a:defRPr sz="4000"/>
            </a:lvl3pPr>
            <a:lvl4pPr marL="2320320" indent="0">
              <a:buNone/>
              <a:defRPr sz="3400"/>
            </a:lvl4pPr>
            <a:lvl5pPr marL="3093753" indent="0">
              <a:buNone/>
              <a:defRPr sz="3400"/>
            </a:lvl5pPr>
            <a:lvl6pPr marL="3867183" indent="0">
              <a:buNone/>
              <a:defRPr sz="3400"/>
            </a:lvl6pPr>
            <a:lvl7pPr marL="4640626" indent="0">
              <a:buNone/>
              <a:defRPr sz="3400"/>
            </a:lvl7pPr>
            <a:lvl8pPr marL="5414060" indent="0">
              <a:buNone/>
              <a:defRPr sz="3400"/>
            </a:lvl8pPr>
            <a:lvl9pPr marL="6187509" indent="0">
              <a:buNone/>
              <a:defRPr sz="34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9102" y="8369181"/>
            <a:ext cx="9181148" cy="1254990"/>
          </a:xfrm>
          <a:prstGeom prst="rect">
            <a:avLst/>
          </a:prstGeom>
        </p:spPr>
        <p:txBody>
          <a:bodyPr lIns="154672" tIns="77335" rIns="154672" bIns="77335"/>
          <a:lstStyle>
            <a:lvl1pPr marL="0" indent="0">
              <a:buNone/>
              <a:defRPr sz="2500"/>
            </a:lvl1pPr>
            <a:lvl2pPr marL="773419" indent="0">
              <a:buNone/>
              <a:defRPr sz="1800"/>
            </a:lvl2pPr>
            <a:lvl3pPr marL="1546900" indent="0">
              <a:buNone/>
              <a:defRPr sz="1800"/>
            </a:lvl3pPr>
            <a:lvl4pPr marL="2320320" indent="0">
              <a:buNone/>
              <a:defRPr sz="1500"/>
            </a:lvl4pPr>
            <a:lvl5pPr marL="3093753" indent="0">
              <a:buNone/>
              <a:defRPr sz="1500"/>
            </a:lvl5pPr>
            <a:lvl6pPr marL="3867183" indent="0">
              <a:buNone/>
              <a:defRPr sz="1500"/>
            </a:lvl6pPr>
            <a:lvl7pPr marL="4640626" indent="0">
              <a:buNone/>
              <a:defRPr sz="1500"/>
            </a:lvl7pPr>
            <a:lvl8pPr marL="5414060" indent="0">
              <a:buNone/>
              <a:defRPr sz="1500"/>
            </a:lvl8pPr>
            <a:lvl9pPr marL="6187509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72" tIns="77335" rIns="154672" bIns="7733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111" y="2495155"/>
            <a:ext cx="13771722" cy="7057150"/>
          </a:xfrm>
          <a:prstGeom prst="rect">
            <a:avLst/>
          </a:prstGeom>
        </p:spPr>
        <p:txBody>
          <a:bodyPr vert="eaVert" lIns="154672" tIns="77335" rIns="154672" bIns="7733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3903" y="428278"/>
            <a:ext cx="3442932" cy="9124045"/>
          </a:xfrm>
          <a:prstGeom prst="rect">
            <a:avLst/>
          </a:prstGeom>
        </p:spPr>
        <p:txBody>
          <a:bodyPr vert="eaVert" lIns="154672" tIns="77335" rIns="154672" bIns="7733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144" y="428278"/>
            <a:ext cx="10093377" cy="9124045"/>
          </a:xfrm>
          <a:prstGeom prst="rect">
            <a:avLst/>
          </a:prstGeom>
        </p:spPr>
        <p:txBody>
          <a:bodyPr vert="eaVert" lIns="154672" tIns="77335" rIns="154672" bIns="7733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644" y="3322001"/>
            <a:ext cx="13006626" cy="2292150"/>
          </a:xfrm>
          <a:prstGeom prst="rect">
            <a:avLst/>
          </a:prstGeom>
        </p:spPr>
        <p:txBody>
          <a:bodyPr lIns="154649" tIns="77320" rIns="154649" bIns="773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5287" y="6059606"/>
            <a:ext cx="10711340" cy="2732758"/>
          </a:xfrm>
          <a:prstGeom prst="rect">
            <a:avLst/>
          </a:prstGeom>
        </p:spPr>
        <p:txBody>
          <a:bodyPr lIns="154649" tIns="77320" rIns="154649" bIns="77320"/>
          <a:lstStyle>
            <a:lvl1pPr marL="0" indent="0" algn="ctr">
              <a:buNone/>
              <a:defRPr/>
            </a:lvl1pPr>
            <a:lvl2pPr marL="773307" indent="0" algn="ctr">
              <a:buNone/>
              <a:defRPr/>
            </a:lvl2pPr>
            <a:lvl3pPr marL="1546662" indent="0" algn="ctr">
              <a:buNone/>
              <a:defRPr/>
            </a:lvl3pPr>
            <a:lvl4pPr marL="2319969" indent="0" algn="ctr">
              <a:buNone/>
              <a:defRPr/>
            </a:lvl4pPr>
            <a:lvl5pPr marL="3093290" indent="0" algn="ctr">
              <a:buNone/>
              <a:defRPr/>
            </a:lvl5pPr>
            <a:lvl6pPr marL="3866598" indent="0" algn="ctr">
              <a:buNone/>
              <a:defRPr/>
            </a:lvl6pPr>
            <a:lvl7pPr marL="4639927" indent="0" algn="ctr">
              <a:buNone/>
              <a:defRPr/>
            </a:lvl7pPr>
            <a:lvl8pPr marL="5413251" indent="0" algn="ctr">
              <a:buNone/>
              <a:defRPr/>
            </a:lvl8pPr>
            <a:lvl9pPr marL="6186573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49" tIns="77320" rIns="154649" bIns="773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111" y="2495155"/>
            <a:ext cx="13771722" cy="7057150"/>
          </a:xfrm>
          <a:prstGeom prst="rect">
            <a:avLst/>
          </a:prstGeom>
        </p:spPr>
        <p:txBody>
          <a:bodyPr lIns="154649" tIns="77320" rIns="154649" bIns="7732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8958" y="6871522"/>
            <a:ext cx="13006626" cy="2123826"/>
          </a:xfrm>
          <a:prstGeom prst="rect">
            <a:avLst/>
          </a:prstGeom>
        </p:spPr>
        <p:txBody>
          <a:bodyPr lIns="154649" tIns="77320" rIns="154649" bIns="77320" anchor="t"/>
          <a:lstStyle>
            <a:lvl1pPr algn="l">
              <a:defRPr sz="6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8958" y="4532448"/>
            <a:ext cx="13006626" cy="2339177"/>
          </a:xfrm>
          <a:prstGeom prst="rect">
            <a:avLst/>
          </a:prstGeom>
        </p:spPr>
        <p:txBody>
          <a:bodyPr lIns="154649" tIns="77320" rIns="154649" bIns="77320" anchor="b"/>
          <a:lstStyle>
            <a:lvl1pPr marL="0" indent="0">
              <a:buNone/>
              <a:defRPr sz="3400"/>
            </a:lvl1pPr>
            <a:lvl2pPr marL="773307" indent="0">
              <a:buNone/>
              <a:defRPr sz="3200"/>
            </a:lvl2pPr>
            <a:lvl3pPr marL="1546662" indent="0">
              <a:buNone/>
              <a:defRPr sz="3200"/>
            </a:lvl3pPr>
            <a:lvl4pPr marL="2319969" indent="0">
              <a:buNone/>
              <a:defRPr sz="2500"/>
            </a:lvl4pPr>
            <a:lvl5pPr marL="3093290" indent="0">
              <a:buNone/>
              <a:defRPr sz="2500"/>
            </a:lvl5pPr>
            <a:lvl6pPr marL="3866598" indent="0">
              <a:buNone/>
              <a:defRPr sz="2500"/>
            </a:lvl6pPr>
            <a:lvl7pPr marL="4639927" indent="0">
              <a:buNone/>
              <a:defRPr sz="2500"/>
            </a:lvl7pPr>
            <a:lvl8pPr marL="5413251" indent="0">
              <a:buNone/>
              <a:defRPr sz="2500"/>
            </a:lvl8pPr>
            <a:lvl9pPr marL="6186573" indent="0">
              <a:buNone/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49" tIns="77320" rIns="154649" bIns="773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65108" y="2495155"/>
            <a:ext cx="6768153" cy="7057150"/>
          </a:xfrm>
          <a:prstGeom prst="rect">
            <a:avLst/>
          </a:prstGeom>
        </p:spPr>
        <p:txBody>
          <a:bodyPr lIns="154649" tIns="77320" rIns="154649" bIns="77320"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768705" y="2495155"/>
            <a:ext cx="6768153" cy="7057150"/>
          </a:xfrm>
          <a:prstGeom prst="rect">
            <a:avLst/>
          </a:prstGeom>
        </p:spPr>
        <p:txBody>
          <a:bodyPr lIns="154649" tIns="77320" rIns="154649" bIns="77320"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49" tIns="77320" rIns="154649" bIns="77320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109" y="2393654"/>
            <a:ext cx="6760797" cy="997556"/>
          </a:xfrm>
          <a:prstGeom prst="rect">
            <a:avLst/>
          </a:prstGeom>
        </p:spPr>
        <p:txBody>
          <a:bodyPr lIns="154649" tIns="77320" rIns="154649" bIns="77320" anchor="b"/>
          <a:lstStyle>
            <a:lvl1pPr marL="0" indent="0">
              <a:buNone/>
              <a:defRPr sz="4000" b="1"/>
            </a:lvl1pPr>
            <a:lvl2pPr marL="773307" indent="0">
              <a:buNone/>
              <a:defRPr sz="3400" b="1"/>
            </a:lvl2pPr>
            <a:lvl3pPr marL="1546662" indent="0">
              <a:buNone/>
              <a:defRPr sz="3200" b="1"/>
            </a:lvl3pPr>
            <a:lvl4pPr marL="2319969" indent="0">
              <a:buNone/>
              <a:defRPr sz="3200" b="1"/>
            </a:lvl4pPr>
            <a:lvl5pPr marL="3093290" indent="0">
              <a:buNone/>
              <a:defRPr sz="3200" b="1"/>
            </a:lvl5pPr>
            <a:lvl6pPr marL="3866598" indent="0">
              <a:buNone/>
              <a:defRPr sz="3200" b="1"/>
            </a:lvl6pPr>
            <a:lvl7pPr marL="4639927" indent="0">
              <a:buNone/>
              <a:defRPr sz="3200" b="1"/>
            </a:lvl7pPr>
            <a:lvl8pPr marL="5413251" indent="0">
              <a:buNone/>
              <a:defRPr sz="3200" b="1"/>
            </a:lvl8pPr>
            <a:lvl9pPr marL="6186573" indent="0">
              <a:buNone/>
              <a:defRPr sz="3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109" y="3391197"/>
            <a:ext cx="6760797" cy="6161082"/>
          </a:xfrm>
          <a:prstGeom prst="rect">
            <a:avLst/>
          </a:prstGeom>
        </p:spPr>
        <p:txBody>
          <a:bodyPr lIns="154649" tIns="77320" rIns="154649" bIns="77320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669" y="2393654"/>
            <a:ext cx="6763251" cy="997556"/>
          </a:xfrm>
          <a:prstGeom prst="rect">
            <a:avLst/>
          </a:prstGeom>
        </p:spPr>
        <p:txBody>
          <a:bodyPr lIns="154649" tIns="77320" rIns="154649" bIns="77320" anchor="b"/>
          <a:lstStyle>
            <a:lvl1pPr marL="0" indent="0">
              <a:buNone/>
              <a:defRPr sz="4000" b="1"/>
            </a:lvl1pPr>
            <a:lvl2pPr marL="773307" indent="0">
              <a:buNone/>
              <a:defRPr sz="3400" b="1"/>
            </a:lvl2pPr>
            <a:lvl3pPr marL="1546662" indent="0">
              <a:buNone/>
              <a:defRPr sz="3200" b="1"/>
            </a:lvl3pPr>
            <a:lvl4pPr marL="2319969" indent="0">
              <a:buNone/>
              <a:defRPr sz="3200" b="1"/>
            </a:lvl4pPr>
            <a:lvl5pPr marL="3093290" indent="0">
              <a:buNone/>
              <a:defRPr sz="3200" b="1"/>
            </a:lvl5pPr>
            <a:lvl6pPr marL="3866598" indent="0">
              <a:buNone/>
              <a:defRPr sz="3200" b="1"/>
            </a:lvl6pPr>
            <a:lvl7pPr marL="4639927" indent="0">
              <a:buNone/>
              <a:defRPr sz="3200" b="1"/>
            </a:lvl7pPr>
            <a:lvl8pPr marL="5413251" indent="0">
              <a:buNone/>
              <a:defRPr sz="3200" b="1"/>
            </a:lvl8pPr>
            <a:lvl9pPr marL="6186573" indent="0">
              <a:buNone/>
              <a:defRPr sz="3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669" y="3391197"/>
            <a:ext cx="6763251" cy="6161082"/>
          </a:xfrm>
          <a:prstGeom prst="rect">
            <a:avLst/>
          </a:prstGeom>
        </p:spPr>
        <p:txBody>
          <a:bodyPr lIns="154649" tIns="77320" rIns="154649" bIns="77320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9844" y="6871392"/>
            <a:ext cx="13005579" cy="2124531"/>
          </a:xfrm>
          <a:prstGeom prst="rect">
            <a:avLst/>
          </a:prstGeom>
        </p:spPr>
        <p:txBody>
          <a:bodyPr lIns="153220" tIns="76605" rIns="153220" bIns="76605" anchor="t"/>
          <a:lstStyle>
            <a:lvl1pPr algn="l">
              <a:defRPr sz="6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9844" y="4532045"/>
            <a:ext cx="13005579" cy="2339346"/>
          </a:xfrm>
          <a:prstGeom prst="rect">
            <a:avLst/>
          </a:prstGeom>
        </p:spPr>
        <p:txBody>
          <a:bodyPr lIns="153220" tIns="76605" rIns="153220" bIns="76605" anchor="b"/>
          <a:lstStyle>
            <a:lvl1pPr marL="0" indent="0">
              <a:buNone/>
              <a:defRPr sz="3400"/>
            </a:lvl1pPr>
            <a:lvl2pPr marL="766210" indent="0">
              <a:buNone/>
              <a:defRPr sz="3200"/>
            </a:lvl2pPr>
            <a:lvl3pPr marL="1532407" indent="0">
              <a:buNone/>
              <a:defRPr sz="2800"/>
            </a:lvl3pPr>
            <a:lvl4pPr marL="2298615" indent="0">
              <a:buNone/>
              <a:defRPr sz="2500"/>
            </a:lvl4pPr>
            <a:lvl5pPr marL="3064801" indent="0">
              <a:buNone/>
              <a:defRPr sz="2500"/>
            </a:lvl5pPr>
            <a:lvl6pPr marL="3831008" indent="0">
              <a:buNone/>
              <a:defRPr sz="2500"/>
            </a:lvl6pPr>
            <a:lvl7pPr marL="4597204" indent="0">
              <a:buNone/>
              <a:defRPr sz="2500"/>
            </a:lvl7pPr>
            <a:lvl8pPr marL="5363401" indent="0">
              <a:buNone/>
              <a:defRPr sz="2500"/>
            </a:lvl8pPr>
            <a:lvl9pPr marL="6129614" indent="0">
              <a:buNone/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49" tIns="77320" rIns="154649" bIns="773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53" y="425795"/>
            <a:ext cx="5034428" cy="1811937"/>
          </a:xfrm>
          <a:prstGeom prst="rect">
            <a:avLst/>
          </a:prstGeom>
        </p:spPr>
        <p:txBody>
          <a:bodyPr lIns="154649" tIns="77320" rIns="154649" bIns="77320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3494" y="425891"/>
            <a:ext cx="8553377" cy="9126521"/>
          </a:xfrm>
          <a:prstGeom prst="rect">
            <a:avLst/>
          </a:prstGeom>
        </p:spPr>
        <p:txBody>
          <a:bodyPr lIns="154649" tIns="77320" rIns="154649" bIns="77320"/>
          <a:lstStyle>
            <a:lvl1pPr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153" y="2237797"/>
            <a:ext cx="5034428" cy="7314583"/>
          </a:xfrm>
          <a:prstGeom prst="rect">
            <a:avLst/>
          </a:prstGeom>
        </p:spPr>
        <p:txBody>
          <a:bodyPr lIns="154649" tIns="77320" rIns="154649" bIns="77320"/>
          <a:lstStyle>
            <a:lvl1pPr marL="0" indent="0">
              <a:buNone/>
              <a:defRPr sz="2500"/>
            </a:lvl1pPr>
            <a:lvl2pPr marL="773307" indent="0">
              <a:buNone/>
              <a:defRPr sz="1800"/>
            </a:lvl2pPr>
            <a:lvl3pPr marL="1546662" indent="0">
              <a:buNone/>
              <a:defRPr sz="1800"/>
            </a:lvl3pPr>
            <a:lvl4pPr marL="2319969" indent="0">
              <a:buNone/>
              <a:defRPr sz="1500"/>
            </a:lvl4pPr>
            <a:lvl5pPr marL="3093290" indent="0">
              <a:buNone/>
              <a:defRPr sz="1500"/>
            </a:lvl5pPr>
            <a:lvl6pPr marL="3866598" indent="0">
              <a:buNone/>
              <a:defRPr sz="1500"/>
            </a:lvl6pPr>
            <a:lvl7pPr marL="4639927" indent="0">
              <a:buNone/>
              <a:defRPr sz="1500"/>
            </a:lvl7pPr>
            <a:lvl8pPr marL="5413251" indent="0">
              <a:buNone/>
              <a:defRPr sz="1500"/>
            </a:lvl8pPr>
            <a:lvl9pPr marL="6186573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9102" y="7485430"/>
            <a:ext cx="9181148" cy="883691"/>
          </a:xfrm>
          <a:prstGeom prst="rect">
            <a:avLst/>
          </a:prstGeom>
        </p:spPr>
        <p:txBody>
          <a:bodyPr lIns="154649" tIns="77320" rIns="154649" bIns="77320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9102" y="955484"/>
            <a:ext cx="9181148" cy="6416040"/>
          </a:xfrm>
          <a:prstGeom prst="rect">
            <a:avLst/>
          </a:prstGeom>
        </p:spPr>
        <p:txBody>
          <a:bodyPr lIns="154649" tIns="77320" rIns="154649" bIns="77320"/>
          <a:lstStyle>
            <a:lvl1pPr marL="0" indent="0">
              <a:buNone/>
              <a:defRPr sz="5200"/>
            </a:lvl1pPr>
            <a:lvl2pPr marL="773307" indent="0">
              <a:buNone/>
              <a:defRPr sz="4800"/>
            </a:lvl2pPr>
            <a:lvl3pPr marL="1546662" indent="0">
              <a:buNone/>
              <a:defRPr sz="4000"/>
            </a:lvl3pPr>
            <a:lvl4pPr marL="2319969" indent="0">
              <a:buNone/>
              <a:defRPr sz="3400"/>
            </a:lvl4pPr>
            <a:lvl5pPr marL="3093290" indent="0">
              <a:buNone/>
              <a:defRPr sz="3400"/>
            </a:lvl5pPr>
            <a:lvl6pPr marL="3866598" indent="0">
              <a:buNone/>
              <a:defRPr sz="3400"/>
            </a:lvl6pPr>
            <a:lvl7pPr marL="4639927" indent="0">
              <a:buNone/>
              <a:defRPr sz="3400"/>
            </a:lvl7pPr>
            <a:lvl8pPr marL="5413251" indent="0">
              <a:buNone/>
              <a:defRPr sz="3400"/>
            </a:lvl8pPr>
            <a:lvl9pPr marL="6186573" indent="0">
              <a:buNone/>
              <a:defRPr sz="34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9102" y="8369192"/>
            <a:ext cx="9181148" cy="1254990"/>
          </a:xfrm>
          <a:prstGeom prst="rect">
            <a:avLst/>
          </a:prstGeom>
        </p:spPr>
        <p:txBody>
          <a:bodyPr lIns="154649" tIns="77320" rIns="154649" bIns="77320"/>
          <a:lstStyle>
            <a:lvl1pPr marL="0" indent="0">
              <a:buNone/>
              <a:defRPr sz="2500"/>
            </a:lvl1pPr>
            <a:lvl2pPr marL="773307" indent="0">
              <a:buNone/>
              <a:defRPr sz="1800"/>
            </a:lvl2pPr>
            <a:lvl3pPr marL="1546662" indent="0">
              <a:buNone/>
              <a:defRPr sz="1800"/>
            </a:lvl3pPr>
            <a:lvl4pPr marL="2319969" indent="0">
              <a:buNone/>
              <a:defRPr sz="1500"/>
            </a:lvl4pPr>
            <a:lvl5pPr marL="3093290" indent="0">
              <a:buNone/>
              <a:defRPr sz="1500"/>
            </a:lvl5pPr>
            <a:lvl6pPr marL="3866598" indent="0">
              <a:buNone/>
              <a:defRPr sz="1500"/>
            </a:lvl6pPr>
            <a:lvl7pPr marL="4639927" indent="0">
              <a:buNone/>
              <a:defRPr sz="1500"/>
            </a:lvl7pPr>
            <a:lvl8pPr marL="5413251" indent="0">
              <a:buNone/>
              <a:defRPr sz="1500"/>
            </a:lvl8pPr>
            <a:lvl9pPr marL="6186573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54649" tIns="77320" rIns="154649" bIns="773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111" y="2495155"/>
            <a:ext cx="13771722" cy="7057150"/>
          </a:xfrm>
          <a:prstGeom prst="rect">
            <a:avLst/>
          </a:prstGeom>
        </p:spPr>
        <p:txBody>
          <a:bodyPr vert="eaVert" lIns="154649" tIns="77320" rIns="154649" bIns="7732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3903" y="428278"/>
            <a:ext cx="3442932" cy="9124045"/>
          </a:xfrm>
          <a:prstGeom prst="rect">
            <a:avLst/>
          </a:prstGeom>
        </p:spPr>
        <p:txBody>
          <a:bodyPr vert="eaVert" lIns="154649" tIns="77320" rIns="154649" bIns="77320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144" y="428278"/>
            <a:ext cx="10093377" cy="9124045"/>
          </a:xfrm>
          <a:prstGeom prst="rect">
            <a:avLst/>
          </a:prstGeom>
        </p:spPr>
        <p:txBody>
          <a:bodyPr vert="eaVert" lIns="154649" tIns="77320" rIns="154649" bIns="7732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예배PPT디자인-미소노\배경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" y="21"/>
            <a:ext cx="15301913" cy="1069339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644" y="3322001"/>
            <a:ext cx="13006626" cy="2292150"/>
          </a:xfrm>
          <a:prstGeom prst="rect">
            <a:avLst/>
          </a:prstGeom>
        </p:spPr>
        <p:txBody>
          <a:bodyPr lIns="138131" tIns="69065" rIns="138131" bIns="69065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5287" y="6059606"/>
            <a:ext cx="10711340" cy="2732758"/>
          </a:xfrm>
          <a:prstGeom prst="rect">
            <a:avLst/>
          </a:prstGeom>
        </p:spPr>
        <p:txBody>
          <a:bodyPr lIns="138131" tIns="69065" rIns="138131" bIns="69065"/>
          <a:lstStyle>
            <a:lvl1pPr marL="0" indent="0" algn="ctr">
              <a:buNone/>
              <a:defRPr/>
            </a:lvl1pPr>
            <a:lvl2pPr marL="690627" indent="0" algn="ctr">
              <a:buNone/>
              <a:defRPr/>
            </a:lvl2pPr>
            <a:lvl3pPr marL="1381249" indent="0" algn="ctr">
              <a:buNone/>
              <a:defRPr/>
            </a:lvl3pPr>
            <a:lvl4pPr marL="2071882" indent="0" algn="ctr">
              <a:buNone/>
              <a:defRPr/>
            </a:lvl4pPr>
            <a:lvl5pPr marL="2762491" indent="0" algn="ctr">
              <a:buNone/>
              <a:defRPr/>
            </a:lvl5pPr>
            <a:lvl6pPr marL="3453141" indent="0" algn="ctr">
              <a:buNone/>
              <a:defRPr/>
            </a:lvl6pPr>
            <a:lvl7pPr marL="4143758" indent="0" algn="ctr">
              <a:buNone/>
              <a:defRPr/>
            </a:lvl7pPr>
            <a:lvl8pPr marL="4834376" indent="0" algn="ctr">
              <a:buNone/>
              <a:defRPr/>
            </a:lvl8pPr>
            <a:lvl9pPr marL="552501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38131" tIns="69065" rIns="138131" bIns="6906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111" y="2495155"/>
            <a:ext cx="13771722" cy="7057150"/>
          </a:xfrm>
          <a:prstGeom prst="rect">
            <a:avLst/>
          </a:prstGeom>
        </p:spPr>
        <p:txBody>
          <a:bodyPr lIns="138131" tIns="69065" rIns="138131" bIns="6906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38131" tIns="69065" rIns="138131" bIns="6906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125" y="2393654"/>
            <a:ext cx="6760799" cy="997556"/>
          </a:xfrm>
          <a:prstGeom prst="rect">
            <a:avLst/>
          </a:prstGeom>
        </p:spPr>
        <p:txBody>
          <a:bodyPr lIns="138131" tIns="69065" rIns="138131" bIns="69065" anchor="b"/>
          <a:lstStyle>
            <a:lvl1pPr marL="0" indent="0">
              <a:buNone/>
              <a:defRPr sz="3500" b="1"/>
            </a:lvl1pPr>
            <a:lvl2pPr marL="690627" indent="0">
              <a:buNone/>
              <a:defRPr sz="3200" b="1"/>
            </a:lvl2pPr>
            <a:lvl3pPr marL="1381249" indent="0">
              <a:buNone/>
              <a:defRPr sz="2800" b="1"/>
            </a:lvl3pPr>
            <a:lvl4pPr marL="2071882" indent="0">
              <a:buNone/>
              <a:defRPr sz="2600" b="1"/>
            </a:lvl4pPr>
            <a:lvl5pPr marL="2762491" indent="0">
              <a:buNone/>
              <a:defRPr sz="2600" b="1"/>
            </a:lvl5pPr>
            <a:lvl6pPr marL="3453141" indent="0">
              <a:buNone/>
              <a:defRPr sz="2600" b="1"/>
            </a:lvl6pPr>
            <a:lvl7pPr marL="4143758" indent="0">
              <a:buNone/>
              <a:defRPr sz="2600" b="1"/>
            </a:lvl7pPr>
            <a:lvl8pPr marL="4834376" indent="0">
              <a:buNone/>
              <a:defRPr sz="2600" b="1"/>
            </a:lvl8pPr>
            <a:lvl9pPr marL="5525018" indent="0">
              <a:buNone/>
              <a:defRPr sz="2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125" y="3391197"/>
            <a:ext cx="6760799" cy="6161082"/>
          </a:xfrm>
          <a:prstGeom prst="rect">
            <a:avLst/>
          </a:prstGeom>
        </p:spPr>
        <p:txBody>
          <a:bodyPr lIns="138131" tIns="69065" rIns="138131" bIns="69065"/>
          <a:lstStyle>
            <a:lvl1pPr>
              <a:defRPr sz="3500"/>
            </a:lvl1pPr>
            <a:lvl2pPr>
              <a:defRPr sz="32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671" y="2393654"/>
            <a:ext cx="6763251" cy="997556"/>
          </a:xfrm>
          <a:prstGeom prst="rect">
            <a:avLst/>
          </a:prstGeom>
        </p:spPr>
        <p:txBody>
          <a:bodyPr lIns="138131" tIns="69065" rIns="138131" bIns="69065" anchor="b"/>
          <a:lstStyle>
            <a:lvl1pPr marL="0" indent="0">
              <a:buNone/>
              <a:defRPr sz="3500" b="1"/>
            </a:lvl1pPr>
            <a:lvl2pPr marL="690627" indent="0">
              <a:buNone/>
              <a:defRPr sz="3200" b="1"/>
            </a:lvl2pPr>
            <a:lvl3pPr marL="1381249" indent="0">
              <a:buNone/>
              <a:defRPr sz="2800" b="1"/>
            </a:lvl3pPr>
            <a:lvl4pPr marL="2071882" indent="0">
              <a:buNone/>
              <a:defRPr sz="2600" b="1"/>
            </a:lvl4pPr>
            <a:lvl5pPr marL="2762491" indent="0">
              <a:buNone/>
              <a:defRPr sz="2600" b="1"/>
            </a:lvl5pPr>
            <a:lvl6pPr marL="3453141" indent="0">
              <a:buNone/>
              <a:defRPr sz="2600" b="1"/>
            </a:lvl6pPr>
            <a:lvl7pPr marL="4143758" indent="0">
              <a:buNone/>
              <a:defRPr sz="2600" b="1"/>
            </a:lvl7pPr>
            <a:lvl8pPr marL="4834376" indent="0">
              <a:buNone/>
              <a:defRPr sz="2600" b="1"/>
            </a:lvl8pPr>
            <a:lvl9pPr marL="5525018" indent="0">
              <a:buNone/>
              <a:defRPr sz="2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671" y="3391197"/>
            <a:ext cx="6763251" cy="6161082"/>
          </a:xfrm>
          <a:prstGeom prst="rect">
            <a:avLst/>
          </a:prstGeom>
        </p:spPr>
        <p:txBody>
          <a:bodyPr lIns="138131" tIns="69065" rIns="138131" bIns="69065"/>
          <a:lstStyle>
            <a:lvl1pPr>
              <a:defRPr sz="3500"/>
            </a:lvl1pPr>
            <a:lvl2pPr>
              <a:defRPr sz="32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38131" tIns="69065" rIns="138131" bIns="6906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 userDrawn="1"/>
        </p:nvCxnSpPr>
        <p:spPr>
          <a:xfrm>
            <a:off x="7650956" y="-773980"/>
            <a:ext cx="0" cy="119533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 userDrawn="1"/>
        </p:nvCxnSpPr>
        <p:spPr>
          <a:xfrm>
            <a:off x="11476434" y="-773980"/>
            <a:ext cx="0" cy="119533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>
            <a:off x="15301913" y="-773980"/>
            <a:ext cx="0" cy="119533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3825478" y="-773980"/>
            <a:ext cx="0" cy="119533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0" y="-773980"/>
            <a:ext cx="0" cy="119533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-1422052" y="0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-1422052" y="10693400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-1422052" y="5346700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-1422052" y="7128933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-1422052" y="8911166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-1422052" y="1782233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-1422052" y="3564466"/>
            <a:ext cx="174979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8958" y="6871522"/>
            <a:ext cx="13006626" cy="2123826"/>
          </a:xfrm>
          <a:prstGeom prst="rect">
            <a:avLst/>
          </a:prstGeom>
        </p:spPr>
        <p:txBody>
          <a:bodyPr lIns="138131" tIns="69065" rIns="138131" bIns="69065" anchor="t"/>
          <a:lstStyle>
            <a:lvl1pPr algn="l">
              <a:defRPr sz="6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8958" y="4532406"/>
            <a:ext cx="13006626" cy="2339177"/>
          </a:xfrm>
          <a:prstGeom prst="rect">
            <a:avLst/>
          </a:prstGeom>
        </p:spPr>
        <p:txBody>
          <a:bodyPr lIns="138131" tIns="69065" rIns="138131" bIns="69065" anchor="b"/>
          <a:lstStyle>
            <a:lvl1pPr marL="0" indent="0">
              <a:buNone/>
              <a:defRPr sz="3200"/>
            </a:lvl1pPr>
            <a:lvl2pPr marL="690627" indent="0">
              <a:buNone/>
              <a:defRPr sz="2800"/>
            </a:lvl2pPr>
            <a:lvl3pPr marL="1381249" indent="0">
              <a:buNone/>
              <a:defRPr sz="2600"/>
            </a:lvl3pPr>
            <a:lvl4pPr marL="2071882" indent="0">
              <a:buNone/>
              <a:defRPr sz="2300"/>
            </a:lvl4pPr>
            <a:lvl5pPr marL="2762491" indent="0">
              <a:buNone/>
              <a:defRPr sz="2300"/>
            </a:lvl5pPr>
            <a:lvl6pPr marL="3453141" indent="0">
              <a:buNone/>
              <a:defRPr sz="2300"/>
            </a:lvl6pPr>
            <a:lvl7pPr marL="4143758" indent="0">
              <a:buNone/>
              <a:defRPr sz="2300"/>
            </a:lvl7pPr>
            <a:lvl8pPr marL="4834376" indent="0">
              <a:buNone/>
              <a:defRPr sz="2300"/>
            </a:lvl8pPr>
            <a:lvl9pPr marL="5525018" indent="0">
              <a:buNone/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54" y="425795"/>
            <a:ext cx="5034428" cy="1811937"/>
          </a:xfrm>
          <a:prstGeom prst="rect">
            <a:avLst/>
          </a:prstGeom>
        </p:spPr>
        <p:txBody>
          <a:bodyPr lIns="138131" tIns="69065" rIns="138131" bIns="69065" anchor="b"/>
          <a:lstStyle>
            <a:lvl1pPr algn="l"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3490" y="425891"/>
            <a:ext cx="8553377" cy="9126521"/>
          </a:xfrm>
          <a:prstGeom prst="rect">
            <a:avLst/>
          </a:prstGeom>
        </p:spPr>
        <p:txBody>
          <a:bodyPr lIns="138131" tIns="69065" rIns="138131" bIns="69065"/>
          <a:lstStyle>
            <a:lvl1pPr>
              <a:defRPr sz="4800"/>
            </a:lvl1pPr>
            <a:lvl2pPr>
              <a:defRPr sz="45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154" y="2237797"/>
            <a:ext cx="5034428" cy="7314583"/>
          </a:xfrm>
          <a:prstGeom prst="rect">
            <a:avLst/>
          </a:prstGeom>
        </p:spPr>
        <p:txBody>
          <a:bodyPr lIns="138131" tIns="69065" rIns="138131" bIns="69065"/>
          <a:lstStyle>
            <a:lvl1pPr marL="0" indent="0">
              <a:buNone/>
              <a:defRPr sz="2300"/>
            </a:lvl1pPr>
            <a:lvl2pPr marL="690627" indent="0">
              <a:buNone/>
              <a:defRPr sz="1800"/>
            </a:lvl2pPr>
            <a:lvl3pPr marL="1381249" indent="0">
              <a:buNone/>
              <a:defRPr sz="1500"/>
            </a:lvl3pPr>
            <a:lvl4pPr marL="2071882" indent="0">
              <a:buNone/>
              <a:defRPr sz="1500"/>
            </a:lvl4pPr>
            <a:lvl5pPr marL="2762491" indent="0">
              <a:buNone/>
              <a:defRPr sz="1500"/>
            </a:lvl5pPr>
            <a:lvl6pPr marL="3453141" indent="0">
              <a:buNone/>
              <a:defRPr sz="1500"/>
            </a:lvl6pPr>
            <a:lvl7pPr marL="4143758" indent="0">
              <a:buNone/>
              <a:defRPr sz="1500"/>
            </a:lvl7pPr>
            <a:lvl8pPr marL="4834376" indent="0">
              <a:buNone/>
              <a:defRPr sz="1500"/>
            </a:lvl8pPr>
            <a:lvl9pPr marL="5525018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9102" y="7485432"/>
            <a:ext cx="9181148" cy="883691"/>
          </a:xfrm>
          <a:prstGeom prst="rect">
            <a:avLst/>
          </a:prstGeom>
        </p:spPr>
        <p:txBody>
          <a:bodyPr lIns="138131" tIns="69065" rIns="138131" bIns="69065" anchor="b"/>
          <a:lstStyle>
            <a:lvl1pPr algn="l"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9102" y="955484"/>
            <a:ext cx="9181148" cy="6416040"/>
          </a:xfrm>
          <a:prstGeom prst="rect">
            <a:avLst/>
          </a:prstGeom>
        </p:spPr>
        <p:txBody>
          <a:bodyPr lIns="138131" tIns="69065" rIns="138131" bIns="69065"/>
          <a:lstStyle>
            <a:lvl1pPr marL="0" indent="0">
              <a:buNone/>
              <a:defRPr sz="4800"/>
            </a:lvl1pPr>
            <a:lvl2pPr marL="690627" indent="0">
              <a:buNone/>
              <a:defRPr sz="4500"/>
            </a:lvl2pPr>
            <a:lvl3pPr marL="1381249" indent="0">
              <a:buNone/>
              <a:defRPr sz="3500"/>
            </a:lvl3pPr>
            <a:lvl4pPr marL="2071882" indent="0">
              <a:buNone/>
              <a:defRPr sz="3200"/>
            </a:lvl4pPr>
            <a:lvl5pPr marL="2762491" indent="0">
              <a:buNone/>
              <a:defRPr sz="3200"/>
            </a:lvl5pPr>
            <a:lvl6pPr marL="3453141" indent="0">
              <a:buNone/>
              <a:defRPr sz="3200"/>
            </a:lvl6pPr>
            <a:lvl7pPr marL="4143758" indent="0">
              <a:buNone/>
              <a:defRPr sz="3200"/>
            </a:lvl7pPr>
            <a:lvl8pPr marL="4834376" indent="0">
              <a:buNone/>
              <a:defRPr sz="3200"/>
            </a:lvl8pPr>
            <a:lvl9pPr marL="5525018" indent="0">
              <a:buNone/>
              <a:defRPr sz="32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9102" y="8369195"/>
            <a:ext cx="9181148" cy="1254990"/>
          </a:xfrm>
          <a:prstGeom prst="rect">
            <a:avLst/>
          </a:prstGeom>
        </p:spPr>
        <p:txBody>
          <a:bodyPr lIns="138131" tIns="69065" rIns="138131" bIns="69065"/>
          <a:lstStyle>
            <a:lvl1pPr marL="0" indent="0">
              <a:buNone/>
              <a:defRPr sz="2300"/>
            </a:lvl1pPr>
            <a:lvl2pPr marL="690627" indent="0">
              <a:buNone/>
              <a:defRPr sz="1800"/>
            </a:lvl2pPr>
            <a:lvl3pPr marL="1381249" indent="0">
              <a:buNone/>
              <a:defRPr sz="1500"/>
            </a:lvl3pPr>
            <a:lvl4pPr marL="2071882" indent="0">
              <a:buNone/>
              <a:defRPr sz="1500"/>
            </a:lvl4pPr>
            <a:lvl5pPr marL="2762491" indent="0">
              <a:buNone/>
              <a:defRPr sz="1500"/>
            </a:lvl5pPr>
            <a:lvl6pPr marL="3453141" indent="0">
              <a:buNone/>
              <a:defRPr sz="1500"/>
            </a:lvl6pPr>
            <a:lvl7pPr marL="4143758" indent="0">
              <a:buNone/>
              <a:defRPr sz="1500"/>
            </a:lvl7pPr>
            <a:lvl8pPr marL="4834376" indent="0">
              <a:buNone/>
              <a:defRPr sz="1500"/>
            </a:lvl8pPr>
            <a:lvl9pPr marL="5525018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111" y="428239"/>
            <a:ext cx="13771722" cy="1782233"/>
          </a:xfrm>
          <a:prstGeom prst="rect">
            <a:avLst/>
          </a:prstGeom>
        </p:spPr>
        <p:txBody>
          <a:bodyPr lIns="138131" tIns="69065" rIns="138131" bIns="6906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111" y="2495155"/>
            <a:ext cx="13771722" cy="7057150"/>
          </a:xfrm>
          <a:prstGeom prst="rect">
            <a:avLst/>
          </a:prstGeom>
        </p:spPr>
        <p:txBody>
          <a:bodyPr vert="eaVert" lIns="138131" tIns="69065" rIns="138131" bIns="6906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3903" y="428278"/>
            <a:ext cx="3442932" cy="9124045"/>
          </a:xfrm>
          <a:prstGeom prst="rect">
            <a:avLst/>
          </a:prstGeom>
        </p:spPr>
        <p:txBody>
          <a:bodyPr vert="eaVert" lIns="138131" tIns="69065" rIns="138131" bIns="6906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148" y="428278"/>
            <a:ext cx="10093377" cy="9124045"/>
          </a:xfrm>
          <a:prstGeom prst="rect">
            <a:avLst/>
          </a:prstGeom>
        </p:spPr>
        <p:txBody>
          <a:bodyPr vert="eaVert" lIns="138131" tIns="69065" rIns="138131" bIns="6906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058" y="3321784"/>
            <a:ext cx="13007905" cy="2292192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6335" y="6059304"/>
            <a:ext cx="10709244" cy="2732295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 algn="ctr">
              <a:buNone/>
              <a:defRPr/>
            </a:lvl1pPr>
            <a:lvl2pPr marL="766210" indent="0" algn="ctr">
              <a:buNone/>
              <a:defRPr/>
            </a:lvl2pPr>
            <a:lvl3pPr marL="1532407" indent="0" algn="ctr">
              <a:buNone/>
              <a:defRPr/>
            </a:lvl3pPr>
            <a:lvl4pPr marL="2298615" indent="0" algn="ctr">
              <a:buNone/>
              <a:defRPr/>
            </a:lvl4pPr>
            <a:lvl5pPr marL="3064801" indent="0" algn="ctr">
              <a:buNone/>
              <a:defRPr/>
            </a:lvl5pPr>
            <a:lvl6pPr marL="3831008" indent="0" algn="ctr">
              <a:buNone/>
              <a:defRPr/>
            </a:lvl6pPr>
            <a:lvl7pPr marL="4597204" indent="0" algn="ctr">
              <a:buNone/>
              <a:defRPr/>
            </a:lvl7pPr>
            <a:lvl8pPr marL="5363401" indent="0" algn="ctr">
              <a:buNone/>
              <a:defRPr/>
            </a:lvl8pPr>
            <a:lvl9pPr marL="61296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508" y="2494030"/>
            <a:ext cx="13771022" cy="7057331"/>
          </a:xfrm>
          <a:prstGeom prst="rect">
            <a:avLst/>
          </a:prstGeom>
        </p:spPr>
        <p:txBody>
          <a:bodyPr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9844" y="6871392"/>
            <a:ext cx="13005579" cy="2124531"/>
          </a:xfrm>
          <a:prstGeom prst="rect">
            <a:avLst/>
          </a:prstGeom>
        </p:spPr>
        <p:txBody>
          <a:bodyPr lIns="153220" tIns="76605" rIns="153220" bIns="76605" anchor="t"/>
          <a:lstStyle>
            <a:lvl1pPr algn="l">
              <a:defRPr sz="6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9844" y="4532045"/>
            <a:ext cx="13005579" cy="2339346"/>
          </a:xfrm>
          <a:prstGeom prst="rect">
            <a:avLst/>
          </a:prstGeom>
        </p:spPr>
        <p:txBody>
          <a:bodyPr lIns="153220" tIns="76605" rIns="153220" bIns="76605" anchor="b"/>
          <a:lstStyle>
            <a:lvl1pPr marL="0" indent="0">
              <a:buNone/>
              <a:defRPr sz="3400"/>
            </a:lvl1pPr>
            <a:lvl2pPr marL="766210" indent="0">
              <a:buNone/>
              <a:defRPr sz="3200"/>
            </a:lvl2pPr>
            <a:lvl3pPr marL="1532407" indent="0">
              <a:buNone/>
              <a:defRPr sz="2800"/>
            </a:lvl3pPr>
            <a:lvl4pPr marL="2298615" indent="0">
              <a:buNone/>
              <a:defRPr sz="2500"/>
            </a:lvl4pPr>
            <a:lvl5pPr marL="3064801" indent="0">
              <a:buNone/>
              <a:defRPr sz="2500"/>
            </a:lvl5pPr>
            <a:lvl6pPr marL="3831008" indent="0">
              <a:buNone/>
              <a:defRPr sz="2500"/>
            </a:lvl6pPr>
            <a:lvl7pPr marL="4597204" indent="0">
              <a:buNone/>
              <a:defRPr sz="2500"/>
            </a:lvl7pPr>
            <a:lvl8pPr marL="5363401" indent="0">
              <a:buNone/>
              <a:defRPr sz="2500"/>
            </a:lvl8pPr>
            <a:lvl9pPr marL="6129614" indent="0">
              <a:buNone/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461" y="2394389"/>
            <a:ext cx="6761039" cy="998083"/>
          </a:xfrm>
          <a:prstGeom prst="rect">
            <a:avLst/>
          </a:prstGeom>
        </p:spPr>
        <p:txBody>
          <a:bodyPr lIns="153220" tIns="76605" rIns="153220" bIns="76605" anchor="b"/>
          <a:lstStyle>
            <a:lvl1pPr marL="0" indent="0">
              <a:buNone/>
              <a:defRPr sz="4000" b="1"/>
            </a:lvl1pPr>
            <a:lvl2pPr marL="766210" indent="0">
              <a:buNone/>
              <a:defRPr sz="3400" b="1"/>
            </a:lvl2pPr>
            <a:lvl3pPr marL="1532407" indent="0">
              <a:buNone/>
              <a:defRPr sz="3200" b="1"/>
            </a:lvl3pPr>
            <a:lvl4pPr marL="2298615" indent="0">
              <a:buNone/>
              <a:defRPr sz="2800" b="1"/>
            </a:lvl4pPr>
            <a:lvl5pPr marL="3064801" indent="0">
              <a:buNone/>
              <a:defRPr sz="2800" b="1"/>
            </a:lvl5pPr>
            <a:lvl6pPr marL="3831008" indent="0">
              <a:buNone/>
              <a:defRPr sz="2800" b="1"/>
            </a:lvl6pPr>
            <a:lvl7pPr marL="4597204" indent="0">
              <a:buNone/>
              <a:defRPr sz="2800" b="1"/>
            </a:lvl7pPr>
            <a:lvl8pPr marL="5363401" indent="0">
              <a:buNone/>
              <a:defRPr sz="2800" b="1"/>
            </a:lvl8pPr>
            <a:lvl9pPr marL="6129614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461" y="3392531"/>
            <a:ext cx="6761039" cy="6158789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112" y="2394389"/>
            <a:ext cx="6763366" cy="998083"/>
          </a:xfrm>
          <a:prstGeom prst="rect">
            <a:avLst/>
          </a:prstGeom>
        </p:spPr>
        <p:txBody>
          <a:bodyPr lIns="153220" tIns="76605" rIns="153220" bIns="76605" anchor="b"/>
          <a:lstStyle>
            <a:lvl1pPr marL="0" indent="0">
              <a:buNone/>
              <a:defRPr sz="4000" b="1"/>
            </a:lvl1pPr>
            <a:lvl2pPr marL="766210" indent="0">
              <a:buNone/>
              <a:defRPr sz="3400" b="1"/>
            </a:lvl2pPr>
            <a:lvl3pPr marL="1532407" indent="0">
              <a:buNone/>
              <a:defRPr sz="3200" b="1"/>
            </a:lvl3pPr>
            <a:lvl4pPr marL="2298615" indent="0">
              <a:buNone/>
              <a:defRPr sz="2800" b="1"/>
            </a:lvl4pPr>
            <a:lvl5pPr marL="3064801" indent="0">
              <a:buNone/>
              <a:defRPr sz="2800" b="1"/>
            </a:lvl5pPr>
            <a:lvl6pPr marL="3831008" indent="0">
              <a:buNone/>
              <a:defRPr sz="2800" b="1"/>
            </a:lvl6pPr>
            <a:lvl7pPr marL="4597204" indent="0">
              <a:buNone/>
              <a:defRPr sz="2800" b="1"/>
            </a:lvl7pPr>
            <a:lvl8pPr marL="5363401" indent="0">
              <a:buNone/>
              <a:defRPr sz="2800" b="1"/>
            </a:lvl8pPr>
            <a:lvl9pPr marL="6129614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112" y="3392531"/>
            <a:ext cx="6763366" cy="6158789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461" y="2394389"/>
            <a:ext cx="6761039" cy="998083"/>
          </a:xfrm>
          <a:prstGeom prst="rect">
            <a:avLst/>
          </a:prstGeom>
        </p:spPr>
        <p:txBody>
          <a:bodyPr lIns="153220" tIns="76605" rIns="153220" bIns="76605" anchor="b"/>
          <a:lstStyle>
            <a:lvl1pPr marL="0" indent="0">
              <a:buNone/>
              <a:defRPr sz="4000" b="1"/>
            </a:lvl1pPr>
            <a:lvl2pPr marL="766210" indent="0">
              <a:buNone/>
              <a:defRPr sz="3400" b="1"/>
            </a:lvl2pPr>
            <a:lvl3pPr marL="1532407" indent="0">
              <a:buNone/>
              <a:defRPr sz="3200" b="1"/>
            </a:lvl3pPr>
            <a:lvl4pPr marL="2298615" indent="0">
              <a:buNone/>
              <a:defRPr sz="2800" b="1"/>
            </a:lvl4pPr>
            <a:lvl5pPr marL="3064801" indent="0">
              <a:buNone/>
              <a:defRPr sz="2800" b="1"/>
            </a:lvl5pPr>
            <a:lvl6pPr marL="3831008" indent="0">
              <a:buNone/>
              <a:defRPr sz="2800" b="1"/>
            </a:lvl6pPr>
            <a:lvl7pPr marL="4597204" indent="0">
              <a:buNone/>
              <a:defRPr sz="2800" b="1"/>
            </a:lvl7pPr>
            <a:lvl8pPr marL="5363401" indent="0">
              <a:buNone/>
              <a:defRPr sz="2800" b="1"/>
            </a:lvl8pPr>
            <a:lvl9pPr marL="6129614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461" y="3392531"/>
            <a:ext cx="6761039" cy="6158789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112" y="2394389"/>
            <a:ext cx="6763366" cy="998083"/>
          </a:xfrm>
          <a:prstGeom prst="rect">
            <a:avLst/>
          </a:prstGeom>
        </p:spPr>
        <p:txBody>
          <a:bodyPr lIns="153220" tIns="76605" rIns="153220" bIns="76605" anchor="b"/>
          <a:lstStyle>
            <a:lvl1pPr marL="0" indent="0">
              <a:buNone/>
              <a:defRPr sz="4000" b="1"/>
            </a:lvl1pPr>
            <a:lvl2pPr marL="766210" indent="0">
              <a:buNone/>
              <a:defRPr sz="3400" b="1"/>
            </a:lvl2pPr>
            <a:lvl3pPr marL="1532407" indent="0">
              <a:buNone/>
              <a:defRPr sz="3200" b="1"/>
            </a:lvl3pPr>
            <a:lvl4pPr marL="2298615" indent="0">
              <a:buNone/>
              <a:defRPr sz="2800" b="1"/>
            </a:lvl4pPr>
            <a:lvl5pPr marL="3064801" indent="0">
              <a:buNone/>
              <a:defRPr sz="2800" b="1"/>
            </a:lvl5pPr>
            <a:lvl6pPr marL="3831008" indent="0">
              <a:buNone/>
              <a:defRPr sz="2800" b="1"/>
            </a:lvl6pPr>
            <a:lvl7pPr marL="4597204" indent="0">
              <a:buNone/>
              <a:defRPr sz="2800" b="1"/>
            </a:lvl7pPr>
            <a:lvl8pPr marL="5363401" indent="0">
              <a:buNone/>
              <a:defRPr sz="2800" b="1"/>
            </a:lvl8pPr>
            <a:lvl9pPr marL="6129614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112" y="3392531"/>
            <a:ext cx="6763366" cy="6158789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466" y="427025"/>
            <a:ext cx="5034717" cy="1810175"/>
          </a:xfrm>
          <a:prstGeom prst="rect">
            <a:avLst/>
          </a:prstGeom>
        </p:spPr>
        <p:txBody>
          <a:bodyPr lIns="153220" tIns="76605" rIns="153220" bIns="76605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1698" y="427083"/>
            <a:ext cx="8554832" cy="9124232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466" y="2237239"/>
            <a:ext cx="5034717" cy="7314055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>
              <a:buNone/>
              <a:defRPr sz="2500"/>
            </a:lvl1pPr>
            <a:lvl2pPr marL="766210" indent="0">
              <a:buNone/>
              <a:defRPr sz="1800"/>
            </a:lvl2pPr>
            <a:lvl3pPr marL="1532407" indent="0">
              <a:buNone/>
              <a:defRPr sz="1800"/>
            </a:lvl3pPr>
            <a:lvl4pPr marL="2298615" indent="0">
              <a:buNone/>
              <a:defRPr sz="1500"/>
            </a:lvl4pPr>
            <a:lvl5pPr marL="3064801" indent="0">
              <a:buNone/>
              <a:defRPr sz="1500"/>
            </a:lvl5pPr>
            <a:lvl6pPr marL="3831008" indent="0">
              <a:buNone/>
              <a:defRPr sz="1500"/>
            </a:lvl6pPr>
            <a:lvl7pPr marL="4597204" indent="0">
              <a:buNone/>
              <a:defRPr sz="1500"/>
            </a:lvl7pPr>
            <a:lvl8pPr marL="5363401" indent="0">
              <a:buNone/>
              <a:defRPr sz="1500"/>
            </a:lvl8pPr>
            <a:lvl9pPr marL="6129614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8992" y="7484385"/>
            <a:ext cx="9180682" cy="885441"/>
          </a:xfrm>
          <a:prstGeom prst="rect">
            <a:avLst/>
          </a:prstGeom>
        </p:spPr>
        <p:txBody>
          <a:bodyPr lIns="153220" tIns="76605" rIns="153220" bIns="76605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8992" y="956185"/>
            <a:ext cx="9180682" cy="6415515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>
              <a:buNone/>
              <a:defRPr sz="5200"/>
            </a:lvl1pPr>
            <a:lvl2pPr marL="766210" indent="0">
              <a:buNone/>
              <a:defRPr sz="4800"/>
            </a:lvl2pPr>
            <a:lvl3pPr marL="1532407" indent="0">
              <a:buNone/>
              <a:defRPr sz="4000"/>
            </a:lvl3pPr>
            <a:lvl4pPr marL="2298615" indent="0">
              <a:buNone/>
              <a:defRPr sz="3400"/>
            </a:lvl4pPr>
            <a:lvl5pPr marL="3064801" indent="0">
              <a:buNone/>
              <a:defRPr sz="3400"/>
            </a:lvl5pPr>
            <a:lvl6pPr marL="3831008" indent="0">
              <a:buNone/>
              <a:defRPr sz="3400"/>
            </a:lvl6pPr>
            <a:lvl7pPr marL="4597204" indent="0">
              <a:buNone/>
              <a:defRPr sz="3400"/>
            </a:lvl7pPr>
            <a:lvl8pPr marL="5363401" indent="0">
              <a:buNone/>
              <a:defRPr sz="3400"/>
            </a:lvl8pPr>
            <a:lvl9pPr marL="6129614" indent="0">
              <a:buNone/>
              <a:defRPr sz="3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8992" y="8369868"/>
            <a:ext cx="9180682" cy="1254811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>
              <a:buNone/>
              <a:defRPr sz="2500"/>
            </a:lvl1pPr>
            <a:lvl2pPr marL="766210" indent="0">
              <a:buNone/>
              <a:defRPr sz="1800"/>
            </a:lvl2pPr>
            <a:lvl3pPr marL="1532407" indent="0">
              <a:buNone/>
              <a:defRPr sz="1800"/>
            </a:lvl3pPr>
            <a:lvl4pPr marL="2298615" indent="0">
              <a:buNone/>
              <a:defRPr sz="1500"/>
            </a:lvl4pPr>
            <a:lvl5pPr marL="3064801" indent="0">
              <a:buNone/>
              <a:defRPr sz="1500"/>
            </a:lvl5pPr>
            <a:lvl6pPr marL="3831008" indent="0">
              <a:buNone/>
              <a:defRPr sz="1500"/>
            </a:lvl6pPr>
            <a:lvl7pPr marL="4597204" indent="0">
              <a:buNone/>
              <a:defRPr sz="1500"/>
            </a:lvl7pPr>
            <a:lvl8pPr marL="5363401" indent="0">
              <a:buNone/>
              <a:defRPr sz="1500"/>
            </a:lvl8pPr>
            <a:lvl9pPr marL="6129614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508" y="2494030"/>
            <a:ext cx="13771022" cy="7057331"/>
          </a:xfrm>
          <a:prstGeom prst="rect">
            <a:avLst/>
          </a:prstGeom>
        </p:spPr>
        <p:txBody>
          <a:bodyPr vert="eaVert"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5473" y="427083"/>
            <a:ext cx="3441011" cy="9124232"/>
          </a:xfrm>
          <a:prstGeom prst="rect">
            <a:avLst/>
          </a:prstGeom>
        </p:spPr>
        <p:txBody>
          <a:bodyPr vert="eaVert"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468" y="427083"/>
            <a:ext cx="10106663" cy="9124232"/>
          </a:xfrm>
          <a:prstGeom prst="rect">
            <a:avLst/>
          </a:prstGeom>
        </p:spPr>
        <p:txBody>
          <a:bodyPr vert="eaVert"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765508" y="427083"/>
            <a:ext cx="13771022" cy="9124232"/>
          </a:xfrm>
          <a:prstGeom prst="rect">
            <a:avLst/>
          </a:prstGeom>
        </p:spPr>
        <p:txBody>
          <a:bodyPr lIns="153220" tIns="76605" rIns="153220" bIns="76605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058" y="3321798"/>
            <a:ext cx="13007905" cy="2292192"/>
          </a:xfrm>
          <a:prstGeom prst="rect">
            <a:avLst/>
          </a:prstGeom>
        </p:spPr>
        <p:txBody>
          <a:bodyPr lIns="153071" tIns="76518" rIns="153071" bIns="7651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6335" y="6059304"/>
            <a:ext cx="10709244" cy="2732295"/>
          </a:xfrm>
          <a:prstGeom prst="rect">
            <a:avLst/>
          </a:prstGeom>
        </p:spPr>
        <p:txBody>
          <a:bodyPr lIns="153071" tIns="76518" rIns="153071" bIns="76518"/>
          <a:lstStyle>
            <a:lvl1pPr marL="0" indent="0" algn="ctr">
              <a:buNone/>
              <a:defRPr/>
            </a:lvl1pPr>
            <a:lvl2pPr marL="765364" indent="0" algn="ctr">
              <a:buNone/>
              <a:defRPr/>
            </a:lvl2pPr>
            <a:lvl3pPr marL="1530716" indent="0" algn="ctr">
              <a:buNone/>
              <a:defRPr/>
            </a:lvl3pPr>
            <a:lvl4pPr marL="2296071" indent="0" algn="ctr">
              <a:buNone/>
              <a:defRPr/>
            </a:lvl4pPr>
            <a:lvl5pPr marL="3061426" indent="0" algn="ctr">
              <a:buNone/>
              <a:defRPr/>
            </a:lvl5pPr>
            <a:lvl6pPr marL="3826784" indent="0" algn="ctr">
              <a:buNone/>
              <a:defRPr/>
            </a:lvl6pPr>
            <a:lvl7pPr marL="4592130" indent="0" algn="ctr">
              <a:buNone/>
              <a:defRPr/>
            </a:lvl7pPr>
            <a:lvl8pPr marL="5357497" indent="0" algn="ctr">
              <a:buNone/>
              <a:defRPr/>
            </a:lvl8pPr>
            <a:lvl9pPr marL="612285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52954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071" tIns="76518" rIns="153071" bIns="7651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508" y="2494041"/>
            <a:ext cx="13771022" cy="7057331"/>
          </a:xfrm>
          <a:prstGeom prst="rect">
            <a:avLst/>
          </a:prstGeom>
        </p:spPr>
        <p:txBody>
          <a:bodyPr lIns="153071" tIns="76518" rIns="153071" bIns="7651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8875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20" tIns="76605" rIns="153220" bIns="7660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9844" y="6871392"/>
            <a:ext cx="13005579" cy="2124531"/>
          </a:xfrm>
          <a:prstGeom prst="rect">
            <a:avLst/>
          </a:prstGeom>
        </p:spPr>
        <p:txBody>
          <a:bodyPr lIns="153071" tIns="76518" rIns="153071" bIns="76518" anchor="t"/>
          <a:lstStyle>
            <a:lvl1pPr algn="l">
              <a:defRPr sz="6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9844" y="4532059"/>
            <a:ext cx="13005579" cy="2339346"/>
          </a:xfrm>
          <a:prstGeom prst="rect">
            <a:avLst/>
          </a:prstGeom>
        </p:spPr>
        <p:txBody>
          <a:bodyPr lIns="153071" tIns="76518" rIns="153071" bIns="76518" anchor="b"/>
          <a:lstStyle>
            <a:lvl1pPr marL="0" indent="0">
              <a:buNone/>
              <a:defRPr sz="3400"/>
            </a:lvl1pPr>
            <a:lvl2pPr marL="765364" indent="0">
              <a:buNone/>
              <a:defRPr sz="3200"/>
            </a:lvl2pPr>
            <a:lvl3pPr marL="1530716" indent="0">
              <a:buNone/>
              <a:defRPr sz="2800"/>
            </a:lvl3pPr>
            <a:lvl4pPr marL="2296071" indent="0">
              <a:buNone/>
              <a:defRPr sz="2500"/>
            </a:lvl4pPr>
            <a:lvl5pPr marL="3061426" indent="0">
              <a:buNone/>
              <a:defRPr sz="2500"/>
            </a:lvl5pPr>
            <a:lvl6pPr marL="3826784" indent="0">
              <a:buNone/>
              <a:defRPr sz="2500"/>
            </a:lvl6pPr>
            <a:lvl7pPr marL="4592130" indent="0">
              <a:buNone/>
              <a:defRPr sz="2500"/>
            </a:lvl7pPr>
            <a:lvl8pPr marL="5357497" indent="0">
              <a:buNone/>
              <a:defRPr sz="2500"/>
            </a:lvl8pPr>
            <a:lvl9pPr marL="6122850" indent="0">
              <a:buNone/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073347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7161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071" tIns="76518" rIns="153071" bIns="76518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461" y="2394405"/>
            <a:ext cx="6761039" cy="998083"/>
          </a:xfrm>
          <a:prstGeom prst="rect">
            <a:avLst/>
          </a:prstGeom>
        </p:spPr>
        <p:txBody>
          <a:bodyPr lIns="153071" tIns="76518" rIns="153071" bIns="76518" anchor="b"/>
          <a:lstStyle>
            <a:lvl1pPr marL="0" indent="0">
              <a:buNone/>
              <a:defRPr sz="4000" b="1"/>
            </a:lvl1pPr>
            <a:lvl2pPr marL="765364" indent="0">
              <a:buNone/>
              <a:defRPr sz="3400" b="1"/>
            </a:lvl2pPr>
            <a:lvl3pPr marL="1530716" indent="0">
              <a:buNone/>
              <a:defRPr sz="3200" b="1"/>
            </a:lvl3pPr>
            <a:lvl4pPr marL="2296071" indent="0">
              <a:buNone/>
              <a:defRPr sz="2800" b="1"/>
            </a:lvl4pPr>
            <a:lvl5pPr marL="3061426" indent="0">
              <a:buNone/>
              <a:defRPr sz="2800" b="1"/>
            </a:lvl5pPr>
            <a:lvl6pPr marL="3826784" indent="0">
              <a:buNone/>
              <a:defRPr sz="2800" b="1"/>
            </a:lvl6pPr>
            <a:lvl7pPr marL="4592130" indent="0">
              <a:buNone/>
              <a:defRPr sz="2800" b="1"/>
            </a:lvl7pPr>
            <a:lvl8pPr marL="5357497" indent="0">
              <a:buNone/>
              <a:defRPr sz="2800" b="1"/>
            </a:lvl8pPr>
            <a:lvl9pPr marL="6122850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461" y="3392531"/>
            <a:ext cx="6761039" cy="6158789"/>
          </a:xfrm>
          <a:prstGeom prst="rect">
            <a:avLst/>
          </a:prstGeom>
        </p:spPr>
        <p:txBody>
          <a:bodyPr lIns="153071" tIns="76518" rIns="153071" bIns="76518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112" y="2394405"/>
            <a:ext cx="6763366" cy="998083"/>
          </a:xfrm>
          <a:prstGeom prst="rect">
            <a:avLst/>
          </a:prstGeom>
        </p:spPr>
        <p:txBody>
          <a:bodyPr lIns="153071" tIns="76518" rIns="153071" bIns="76518" anchor="b"/>
          <a:lstStyle>
            <a:lvl1pPr marL="0" indent="0">
              <a:buNone/>
              <a:defRPr sz="4000" b="1"/>
            </a:lvl1pPr>
            <a:lvl2pPr marL="765364" indent="0">
              <a:buNone/>
              <a:defRPr sz="3400" b="1"/>
            </a:lvl2pPr>
            <a:lvl3pPr marL="1530716" indent="0">
              <a:buNone/>
              <a:defRPr sz="3200" b="1"/>
            </a:lvl3pPr>
            <a:lvl4pPr marL="2296071" indent="0">
              <a:buNone/>
              <a:defRPr sz="2800" b="1"/>
            </a:lvl4pPr>
            <a:lvl5pPr marL="3061426" indent="0">
              <a:buNone/>
              <a:defRPr sz="2800" b="1"/>
            </a:lvl5pPr>
            <a:lvl6pPr marL="3826784" indent="0">
              <a:buNone/>
              <a:defRPr sz="2800" b="1"/>
            </a:lvl6pPr>
            <a:lvl7pPr marL="4592130" indent="0">
              <a:buNone/>
              <a:defRPr sz="2800" b="1"/>
            </a:lvl7pPr>
            <a:lvl8pPr marL="5357497" indent="0">
              <a:buNone/>
              <a:defRPr sz="2800" b="1"/>
            </a:lvl8pPr>
            <a:lvl9pPr marL="6122850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112" y="3392531"/>
            <a:ext cx="6763366" cy="6158789"/>
          </a:xfrm>
          <a:prstGeom prst="rect">
            <a:avLst/>
          </a:prstGeom>
        </p:spPr>
        <p:txBody>
          <a:bodyPr lIns="153071" tIns="76518" rIns="153071" bIns="76518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43899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071" tIns="76518" rIns="153071" bIns="7651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42504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1514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466" y="427025"/>
            <a:ext cx="5034717" cy="1810175"/>
          </a:xfrm>
          <a:prstGeom prst="rect">
            <a:avLst/>
          </a:prstGeom>
        </p:spPr>
        <p:txBody>
          <a:bodyPr lIns="153071" tIns="76518" rIns="153071" bIns="76518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1713" y="427094"/>
            <a:ext cx="8554832" cy="9124232"/>
          </a:xfrm>
          <a:prstGeom prst="rect">
            <a:avLst/>
          </a:prstGeom>
        </p:spPr>
        <p:txBody>
          <a:bodyPr lIns="153071" tIns="76518" rIns="153071" bIns="76518"/>
          <a:lstStyle>
            <a:lvl1pPr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466" y="2237253"/>
            <a:ext cx="5034717" cy="7314055"/>
          </a:xfrm>
          <a:prstGeom prst="rect">
            <a:avLst/>
          </a:prstGeom>
        </p:spPr>
        <p:txBody>
          <a:bodyPr lIns="153071" tIns="76518" rIns="153071" bIns="76518"/>
          <a:lstStyle>
            <a:lvl1pPr marL="0" indent="0">
              <a:buNone/>
              <a:defRPr sz="2500"/>
            </a:lvl1pPr>
            <a:lvl2pPr marL="765364" indent="0">
              <a:buNone/>
              <a:defRPr sz="1800"/>
            </a:lvl2pPr>
            <a:lvl3pPr marL="1530716" indent="0">
              <a:buNone/>
              <a:defRPr sz="1800"/>
            </a:lvl3pPr>
            <a:lvl4pPr marL="2296071" indent="0">
              <a:buNone/>
              <a:defRPr sz="1500"/>
            </a:lvl4pPr>
            <a:lvl5pPr marL="3061426" indent="0">
              <a:buNone/>
              <a:defRPr sz="1500"/>
            </a:lvl5pPr>
            <a:lvl6pPr marL="3826784" indent="0">
              <a:buNone/>
              <a:defRPr sz="1500"/>
            </a:lvl6pPr>
            <a:lvl7pPr marL="4592130" indent="0">
              <a:buNone/>
              <a:defRPr sz="1500"/>
            </a:lvl7pPr>
            <a:lvl8pPr marL="5357497" indent="0">
              <a:buNone/>
              <a:defRPr sz="1500"/>
            </a:lvl8pPr>
            <a:lvl9pPr marL="6122850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9923156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8992" y="7484410"/>
            <a:ext cx="9180682" cy="885441"/>
          </a:xfrm>
          <a:prstGeom prst="rect">
            <a:avLst/>
          </a:prstGeom>
        </p:spPr>
        <p:txBody>
          <a:bodyPr lIns="153071" tIns="76518" rIns="153071" bIns="76518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8992" y="956185"/>
            <a:ext cx="9180682" cy="6415515"/>
          </a:xfrm>
          <a:prstGeom prst="rect">
            <a:avLst/>
          </a:prstGeom>
        </p:spPr>
        <p:txBody>
          <a:bodyPr lIns="153071" tIns="76518" rIns="153071" bIns="76518"/>
          <a:lstStyle>
            <a:lvl1pPr marL="0" indent="0">
              <a:buNone/>
              <a:defRPr sz="5200"/>
            </a:lvl1pPr>
            <a:lvl2pPr marL="765364" indent="0">
              <a:buNone/>
              <a:defRPr sz="4800"/>
            </a:lvl2pPr>
            <a:lvl3pPr marL="1530716" indent="0">
              <a:buNone/>
              <a:defRPr sz="4000"/>
            </a:lvl3pPr>
            <a:lvl4pPr marL="2296071" indent="0">
              <a:buNone/>
              <a:defRPr sz="3400"/>
            </a:lvl4pPr>
            <a:lvl5pPr marL="3061426" indent="0">
              <a:buNone/>
              <a:defRPr sz="3400"/>
            </a:lvl5pPr>
            <a:lvl6pPr marL="3826784" indent="0">
              <a:buNone/>
              <a:defRPr sz="3400"/>
            </a:lvl6pPr>
            <a:lvl7pPr marL="4592130" indent="0">
              <a:buNone/>
              <a:defRPr sz="3400"/>
            </a:lvl7pPr>
            <a:lvl8pPr marL="5357497" indent="0">
              <a:buNone/>
              <a:defRPr sz="3400"/>
            </a:lvl8pPr>
            <a:lvl9pPr marL="6122850" indent="0">
              <a:buNone/>
              <a:defRPr sz="3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8992" y="8369874"/>
            <a:ext cx="9180682" cy="1254811"/>
          </a:xfrm>
          <a:prstGeom prst="rect">
            <a:avLst/>
          </a:prstGeom>
        </p:spPr>
        <p:txBody>
          <a:bodyPr lIns="153071" tIns="76518" rIns="153071" bIns="76518"/>
          <a:lstStyle>
            <a:lvl1pPr marL="0" indent="0">
              <a:buNone/>
              <a:defRPr sz="2500"/>
            </a:lvl1pPr>
            <a:lvl2pPr marL="765364" indent="0">
              <a:buNone/>
              <a:defRPr sz="1800"/>
            </a:lvl2pPr>
            <a:lvl3pPr marL="1530716" indent="0">
              <a:buNone/>
              <a:defRPr sz="1800"/>
            </a:lvl3pPr>
            <a:lvl4pPr marL="2296071" indent="0">
              <a:buNone/>
              <a:defRPr sz="1500"/>
            </a:lvl4pPr>
            <a:lvl5pPr marL="3061426" indent="0">
              <a:buNone/>
              <a:defRPr sz="1500"/>
            </a:lvl5pPr>
            <a:lvl6pPr marL="3826784" indent="0">
              <a:buNone/>
              <a:defRPr sz="1500"/>
            </a:lvl6pPr>
            <a:lvl7pPr marL="4592130" indent="0">
              <a:buNone/>
              <a:defRPr sz="1500"/>
            </a:lvl7pPr>
            <a:lvl8pPr marL="5357497" indent="0">
              <a:buNone/>
              <a:defRPr sz="1500"/>
            </a:lvl8pPr>
            <a:lvl9pPr marL="6122850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57863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071" tIns="76518" rIns="153071" bIns="7651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508" y="2494041"/>
            <a:ext cx="13771022" cy="7057331"/>
          </a:xfrm>
          <a:prstGeom prst="rect">
            <a:avLst/>
          </a:prstGeom>
        </p:spPr>
        <p:txBody>
          <a:bodyPr vert="eaVert" lIns="153071" tIns="76518" rIns="153071" bIns="7651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32625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5473" y="427094"/>
            <a:ext cx="3441011" cy="9124232"/>
          </a:xfrm>
          <a:prstGeom prst="rect">
            <a:avLst/>
          </a:prstGeom>
        </p:spPr>
        <p:txBody>
          <a:bodyPr vert="eaVert" lIns="153071" tIns="76518" rIns="153071" bIns="7651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486" y="427094"/>
            <a:ext cx="10106663" cy="9124232"/>
          </a:xfrm>
          <a:prstGeom prst="rect">
            <a:avLst/>
          </a:prstGeom>
        </p:spPr>
        <p:txBody>
          <a:bodyPr vert="eaVert" lIns="153071" tIns="76518" rIns="153071" bIns="7651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82811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765508" y="427094"/>
            <a:ext cx="13771022" cy="9124232"/>
          </a:xfrm>
          <a:prstGeom prst="rect">
            <a:avLst/>
          </a:prstGeom>
        </p:spPr>
        <p:txBody>
          <a:bodyPr lIns="153071" tIns="76518" rIns="153071" bIns="7651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9410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7058" y="3321779"/>
            <a:ext cx="13007905" cy="2292192"/>
          </a:xfrm>
          <a:prstGeom prst="rect">
            <a:avLst/>
          </a:prstGeom>
        </p:spPr>
        <p:txBody>
          <a:bodyPr lIns="153266" tIns="76629" rIns="153266" bIns="76629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96335" y="6059288"/>
            <a:ext cx="10709244" cy="2732292"/>
          </a:xfrm>
          <a:prstGeom prst="rect">
            <a:avLst/>
          </a:prstGeom>
        </p:spPr>
        <p:txBody>
          <a:bodyPr lIns="153266" tIns="76629" rIns="153266" bIns="76629"/>
          <a:lstStyle>
            <a:lvl1pPr marL="0" indent="0" algn="ctr">
              <a:buNone/>
              <a:defRPr/>
            </a:lvl1pPr>
            <a:lvl2pPr marL="766442" indent="0" algn="ctr">
              <a:buNone/>
              <a:defRPr/>
            </a:lvl2pPr>
            <a:lvl3pPr marL="1532872" indent="0" algn="ctr">
              <a:buNone/>
              <a:defRPr/>
            </a:lvl3pPr>
            <a:lvl4pPr marL="2299305" indent="0" algn="ctr">
              <a:buNone/>
              <a:defRPr/>
            </a:lvl4pPr>
            <a:lvl5pPr marL="3065728" indent="0" algn="ctr">
              <a:buNone/>
              <a:defRPr/>
            </a:lvl5pPr>
            <a:lvl6pPr marL="3832161" indent="0" algn="ctr">
              <a:buNone/>
              <a:defRPr/>
            </a:lvl6pPr>
            <a:lvl7pPr marL="4598596" indent="0" algn="ctr">
              <a:buNone/>
              <a:defRPr/>
            </a:lvl7pPr>
            <a:lvl8pPr marL="5365013" indent="0" algn="ctr">
              <a:buNone/>
              <a:defRPr/>
            </a:lvl8pPr>
            <a:lvl9pPr marL="613146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4934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66" tIns="76629" rIns="153266" bIns="76629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508" y="2494030"/>
            <a:ext cx="13771022" cy="7057331"/>
          </a:xfrm>
          <a:prstGeom prst="rect">
            <a:avLst/>
          </a:prstGeom>
        </p:spPr>
        <p:txBody>
          <a:bodyPr lIns="153266" tIns="76629" rIns="153266" bIns="7662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24247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9844" y="6871392"/>
            <a:ext cx="13005579" cy="2124531"/>
          </a:xfrm>
          <a:prstGeom prst="rect">
            <a:avLst/>
          </a:prstGeom>
        </p:spPr>
        <p:txBody>
          <a:bodyPr lIns="153266" tIns="76629" rIns="153266" bIns="76629" anchor="t"/>
          <a:lstStyle>
            <a:lvl1pPr algn="l">
              <a:defRPr sz="6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9844" y="4532045"/>
            <a:ext cx="13005579" cy="2339346"/>
          </a:xfrm>
          <a:prstGeom prst="rect">
            <a:avLst/>
          </a:prstGeom>
        </p:spPr>
        <p:txBody>
          <a:bodyPr lIns="153266" tIns="76629" rIns="153266" bIns="76629" anchor="b"/>
          <a:lstStyle>
            <a:lvl1pPr marL="0" indent="0">
              <a:buNone/>
              <a:defRPr sz="3400"/>
            </a:lvl1pPr>
            <a:lvl2pPr marL="766442" indent="0">
              <a:buNone/>
              <a:defRPr sz="3200"/>
            </a:lvl2pPr>
            <a:lvl3pPr marL="1532872" indent="0">
              <a:buNone/>
              <a:defRPr sz="2800"/>
            </a:lvl3pPr>
            <a:lvl4pPr marL="2299305" indent="0">
              <a:buNone/>
              <a:defRPr sz="2500"/>
            </a:lvl4pPr>
            <a:lvl5pPr marL="3065728" indent="0">
              <a:buNone/>
              <a:defRPr sz="2500"/>
            </a:lvl5pPr>
            <a:lvl6pPr marL="3832161" indent="0">
              <a:buNone/>
              <a:defRPr sz="2500"/>
            </a:lvl6pPr>
            <a:lvl7pPr marL="4598596" indent="0">
              <a:buNone/>
              <a:defRPr sz="2500"/>
            </a:lvl7pPr>
            <a:lvl8pPr marL="5365013" indent="0">
              <a:buNone/>
              <a:defRPr sz="2500"/>
            </a:lvl8pPr>
            <a:lvl9pPr marL="6131464" indent="0">
              <a:buNone/>
              <a:defRPr sz="2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5764787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084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66" tIns="76629" rIns="153266" bIns="76629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5461" y="2394418"/>
            <a:ext cx="6761039" cy="998087"/>
          </a:xfrm>
          <a:prstGeom prst="rect">
            <a:avLst/>
          </a:prstGeom>
        </p:spPr>
        <p:txBody>
          <a:bodyPr lIns="153266" tIns="76629" rIns="153266" bIns="76629" anchor="b"/>
          <a:lstStyle>
            <a:lvl1pPr marL="0" indent="0">
              <a:buNone/>
              <a:defRPr sz="4000" b="1"/>
            </a:lvl1pPr>
            <a:lvl2pPr marL="766442" indent="0">
              <a:buNone/>
              <a:defRPr sz="3400" b="1"/>
            </a:lvl2pPr>
            <a:lvl3pPr marL="1532872" indent="0">
              <a:buNone/>
              <a:defRPr sz="3200" b="1"/>
            </a:lvl3pPr>
            <a:lvl4pPr marL="2299305" indent="0">
              <a:buNone/>
              <a:defRPr sz="2800" b="1"/>
            </a:lvl4pPr>
            <a:lvl5pPr marL="3065728" indent="0">
              <a:buNone/>
              <a:defRPr sz="2800" b="1"/>
            </a:lvl5pPr>
            <a:lvl6pPr marL="3832161" indent="0">
              <a:buNone/>
              <a:defRPr sz="2800" b="1"/>
            </a:lvl6pPr>
            <a:lvl7pPr marL="4598596" indent="0">
              <a:buNone/>
              <a:defRPr sz="2800" b="1"/>
            </a:lvl7pPr>
            <a:lvl8pPr marL="5365013" indent="0">
              <a:buNone/>
              <a:defRPr sz="2800" b="1"/>
            </a:lvl8pPr>
            <a:lvl9pPr marL="6131464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765461" y="3392522"/>
            <a:ext cx="6761039" cy="6158789"/>
          </a:xfrm>
          <a:prstGeom prst="rect">
            <a:avLst/>
          </a:prstGeom>
        </p:spPr>
        <p:txBody>
          <a:bodyPr lIns="153266" tIns="76629" rIns="153266" bIns="76629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7773112" y="2394418"/>
            <a:ext cx="6763366" cy="998087"/>
          </a:xfrm>
          <a:prstGeom prst="rect">
            <a:avLst/>
          </a:prstGeom>
        </p:spPr>
        <p:txBody>
          <a:bodyPr lIns="153266" tIns="76629" rIns="153266" bIns="76629" anchor="b"/>
          <a:lstStyle>
            <a:lvl1pPr marL="0" indent="0">
              <a:buNone/>
              <a:defRPr sz="4000" b="1"/>
            </a:lvl1pPr>
            <a:lvl2pPr marL="766442" indent="0">
              <a:buNone/>
              <a:defRPr sz="3400" b="1"/>
            </a:lvl2pPr>
            <a:lvl3pPr marL="1532872" indent="0">
              <a:buNone/>
              <a:defRPr sz="3200" b="1"/>
            </a:lvl3pPr>
            <a:lvl4pPr marL="2299305" indent="0">
              <a:buNone/>
              <a:defRPr sz="2800" b="1"/>
            </a:lvl4pPr>
            <a:lvl5pPr marL="3065728" indent="0">
              <a:buNone/>
              <a:defRPr sz="2800" b="1"/>
            </a:lvl5pPr>
            <a:lvl6pPr marL="3832161" indent="0">
              <a:buNone/>
              <a:defRPr sz="2800" b="1"/>
            </a:lvl6pPr>
            <a:lvl7pPr marL="4598596" indent="0">
              <a:buNone/>
              <a:defRPr sz="2800" b="1"/>
            </a:lvl7pPr>
            <a:lvl8pPr marL="5365013" indent="0">
              <a:buNone/>
              <a:defRPr sz="2800" b="1"/>
            </a:lvl8pPr>
            <a:lvl9pPr marL="6131464" indent="0">
              <a:buNone/>
              <a:defRPr sz="2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7773112" y="3392522"/>
            <a:ext cx="6763366" cy="6158789"/>
          </a:xfrm>
          <a:prstGeom prst="rect">
            <a:avLst/>
          </a:prstGeom>
        </p:spPr>
        <p:txBody>
          <a:bodyPr lIns="153266" tIns="76629" rIns="153266" bIns="76629"/>
          <a:lstStyle>
            <a:lvl1pPr>
              <a:defRPr sz="4000"/>
            </a:lvl1pPr>
            <a:lvl2pPr>
              <a:defRPr sz="34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4419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66" tIns="76629" rIns="153266" bIns="76629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47038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9151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466" y="427025"/>
            <a:ext cx="5034717" cy="1810175"/>
          </a:xfrm>
          <a:prstGeom prst="rect">
            <a:avLst/>
          </a:prstGeom>
        </p:spPr>
        <p:txBody>
          <a:bodyPr lIns="153266" tIns="76629" rIns="153266" bIns="76629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1690" y="427077"/>
            <a:ext cx="8554832" cy="9124232"/>
          </a:xfrm>
          <a:prstGeom prst="rect">
            <a:avLst/>
          </a:prstGeom>
        </p:spPr>
        <p:txBody>
          <a:bodyPr lIns="153266" tIns="76629" rIns="153266" bIns="76629"/>
          <a:lstStyle>
            <a:lvl1pPr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466" y="2237234"/>
            <a:ext cx="5034717" cy="7314055"/>
          </a:xfrm>
          <a:prstGeom prst="rect">
            <a:avLst/>
          </a:prstGeom>
        </p:spPr>
        <p:txBody>
          <a:bodyPr lIns="153266" tIns="76629" rIns="153266" bIns="76629"/>
          <a:lstStyle>
            <a:lvl1pPr marL="0" indent="0">
              <a:buNone/>
              <a:defRPr sz="2500"/>
            </a:lvl1pPr>
            <a:lvl2pPr marL="766442" indent="0">
              <a:buNone/>
              <a:defRPr sz="1800"/>
            </a:lvl2pPr>
            <a:lvl3pPr marL="1532872" indent="0">
              <a:buNone/>
              <a:defRPr sz="1800"/>
            </a:lvl3pPr>
            <a:lvl4pPr marL="2299305" indent="0">
              <a:buNone/>
              <a:defRPr sz="1500"/>
            </a:lvl4pPr>
            <a:lvl5pPr marL="3065728" indent="0">
              <a:buNone/>
              <a:defRPr sz="1500"/>
            </a:lvl5pPr>
            <a:lvl6pPr marL="3832161" indent="0">
              <a:buNone/>
              <a:defRPr sz="1500"/>
            </a:lvl6pPr>
            <a:lvl7pPr marL="4598596" indent="0">
              <a:buNone/>
              <a:defRPr sz="1500"/>
            </a:lvl7pPr>
            <a:lvl8pPr marL="5365013" indent="0">
              <a:buNone/>
              <a:defRPr sz="1500"/>
            </a:lvl8pPr>
            <a:lvl9pPr marL="6131464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0158677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98992" y="7484385"/>
            <a:ext cx="9180682" cy="885441"/>
          </a:xfrm>
          <a:prstGeom prst="rect">
            <a:avLst/>
          </a:prstGeom>
        </p:spPr>
        <p:txBody>
          <a:bodyPr lIns="153266" tIns="76629" rIns="153266" bIns="76629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98992" y="956185"/>
            <a:ext cx="9180682" cy="6415515"/>
          </a:xfrm>
          <a:prstGeom prst="rect">
            <a:avLst/>
          </a:prstGeom>
        </p:spPr>
        <p:txBody>
          <a:bodyPr lIns="153266" tIns="76629" rIns="153266" bIns="76629"/>
          <a:lstStyle>
            <a:lvl1pPr marL="0" indent="0">
              <a:buNone/>
              <a:defRPr sz="5200"/>
            </a:lvl1pPr>
            <a:lvl2pPr marL="766442" indent="0">
              <a:buNone/>
              <a:defRPr sz="4800"/>
            </a:lvl2pPr>
            <a:lvl3pPr marL="1532872" indent="0">
              <a:buNone/>
              <a:defRPr sz="4000"/>
            </a:lvl3pPr>
            <a:lvl4pPr marL="2299305" indent="0">
              <a:buNone/>
              <a:defRPr sz="3400"/>
            </a:lvl4pPr>
            <a:lvl5pPr marL="3065728" indent="0">
              <a:buNone/>
              <a:defRPr sz="3400"/>
            </a:lvl5pPr>
            <a:lvl6pPr marL="3832161" indent="0">
              <a:buNone/>
              <a:defRPr sz="3400"/>
            </a:lvl6pPr>
            <a:lvl7pPr marL="4598596" indent="0">
              <a:buNone/>
              <a:defRPr sz="3400"/>
            </a:lvl7pPr>
            <a:lvl8pPr marL="5365013" indent="0">
              <a:buNone/>
              <a:defRPr sz="3400"/>
            </a:lvl8pPr>
            <a:lvl9pPr marL="6131464" indent="0">
              <a:buNone/>
              <a:defRPr sz="3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998992" y="8369854"/>
            <a:ext cx="9180682" cy="1254811"/>
          </a:xfrm>
          <a:prstGeom prst="rect">
            <a:avLst/>
          </a:prstGeom>
        </p:spPr>
        <p:txBody>
          <a:bodyPr lIns="153266" tIns="76629" rIns="153266" bIns="76629"/>
          <a:lstStyle>
            <a:lvl1pPr marL="0" indent="0">
              <a:buNone/>
              <a:defRPr sz="2500"/>
            </a:lvl1pPr>
            <a:lvl2pPr marL="766442" indent="0">
              <a:buNone/>
              <a:defRPr sz="1800"/>
            </a:lvl2pPr>
            <a:lvl3pPr marL="1532872" indent="0">
              <a:buNone/>
              <a:defRPr sz="1800"/>
            </a:lvl3pPr>
            <a:lvl4pPr marL="2299305" indent="0">
              <a:buNone/>
              <a:defRPr sz="1500"/>
            </a:lvl4pPr>
            <a:lvl5pPr marL="3065728" indent="0">
              <a:buNone/>
              <a:defRPr sz="1500"/>
            </a:lvl5pPr>
            <a:lvl6pPr marL="3832161" indent="0">
              <a:buNone/>
              <a:defRPr sz="1500"/>
            </a:lvl6pPr>
            <a:lvl7pPr marL="4598596" indent="0">
              <a:buNone/>
              <a:defRPr sz="1500"/>
            </a:lvl7pPr>
            <a:lvl8pPr marL="5365013" indent="0">
              <a:buNone/>
              <a:defRPr sz="1500"/>
            </a:lvl8pPr>
            <a:lvl9pPr marL="6131464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7072816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508" y="427005"/>
            <a:ext cx="13771022" cy="1783980"/>
          </a:xfrm>
          <a:prstGeom prst="rect">
            <a:avLst/>
          </a:prstGeom>
        </p:spPr>
        <p:txBody>
          <a:bodyPr lIns="153266" tIns="76629" rIns="153266" bIns="76629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508" y="2494030"/>
            <a:ext cx="13771022" cy="7057331"/>
          </a:xfrm>
          <a:prstGeom prst="rect">
            <a:avLst/>
          </a:prstGeom>
        </p:spPr>
        <p:txBody>
          <a:bodyPr vert="eaVert" lIns="153266" tIns="76629" rIns="153266" bIns="7662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18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그림 4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380" y="-12149"/>
            <a:ext cx="15326672" cy="107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917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095473" y="427077"/>
            <a:ext cx="3441011" cy="9124232"/>
          </a:xfrm>
          <a:prstGeom prst="rect">
            <a:avLst/>
          </a:prstGeom>
        </p:spPr>
        <p:txBody>
          <a:bodyPr vert="eaVert" lIns="153266" tIns="76629" rIns="153266" bIns="76629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5468" y="427077"/>
            <a:ext cx="10106663" cy="9124232"/>
          </a:xfrm>
          <a:prstGeom prst="rect">
            <a:avLst/>
          </a:prstGeom>
        </p:spPr>
        <p:txBody>
          <a:bodyPr vert="eaVert" lIns="153266" tIns="76629" rIns="153266" bIns="7662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85547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765508" y="427077"/>
            <a:ext cx="13771022" cy="9124232"/>
          </a:xfrm>
          <a:prstGeom prst="rect">
            <a:avLst/>
          </a:prstGeom>
        </p:spPr>
        <p:txBody>
          <a:bodyPr lIns="153266" tIns="76629" rIns="153266" bIns="76629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7626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5466" y="427025"/>
            <a:ext cx="5034717" cy="1810175"/>
          </a:xfrm>
          <a:prstGeom prst="rect">
            <a:avLst/>
          </a:prstGeom>
        </p:spPr>
        <p:txBody>
          <a:bodyPr lIns="153220" tIns="76605" rIns="153220" bIns="76605" anchor="b"/>
          <a:lstStyle>
            <a:lvl1pPr algn="l">
              <a:defRPr sz="3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1698" y="427083"/>
            <a:ext cx="8554832" cy="9124232"/>
          </a:xfrm>
          <a:prstGeom prst="rect">
            <a:avLst/>
          </a:prstGeom>
        </p:spPr>
        <p:txBody>
          <a:bodyPr lIns="153220" tIns="76605" rIns="153220" bIns="76605"/>
          <a:lstStyle>
            <a:lvl1pPr>
              <a:defRPr sz="52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65466" y="2237239"/>
            <a:ext cx="5034717" cy="7314055"/>
          </a:xfrm>
          <a:prstGeom prst="rect">
            <a:avLst/>
          </a:prstGeom>
        </p:spPr>
        <p:txBody>
          <a:bodyPr lIns="153220" tIns="76605" rIns="153220" bIns="76605"/>
          <a:lstStyle>
            <a:lvl1pPr marL="0" indent="0">
              <a:buNone/>
              <a:defRPr sz="2500"/>
            </a:lvl1pPr>
            <a:lvl2pPr marL="766210" indent="0">
              <a:buNone/>
              <a:defRPr sz="1800"/>
            </a:lvl2pPr>
            <a:lvl3pPr marL="1532407" indent="0">
              <a:buNone/>
              <a:defRPr sz="1800"/>
            </a:lvl3pPr>
            <a:lvl4pPr marL="2298615" indent="0">
              <a:buNone/>
              <a:defRPr sz="1500"/>
            </a:lvl4pPr>
            <a:lvl5pPr marL="3064801" indent="0">
              <a:buNone/>
              <a:defRPr sz="1500"/>
            </a:lvl5pPr>
            <a:lvl6pPr marL="3831008" indent="0">
              <a:buNone/>
              <a:defRPr sz="1500"/>
            </a:lvl6pPr>
            <a:lvl7pPr marL="4597204" indent="0">
              <a:buNone/>
              <a:defRPr sz="1500"/>
            </a:lvl7pPr>
            <a:lvl8pPr marL="5363401" indent="0">
              <a:buNone/>
              <a:defRPr sz="1500"/>
            </a:lvl8pPr>
            <a:lvl9pPr marL="6129614" indent="0">
              <a:buNone/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5649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ransition>
    <p:fade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766210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532407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298615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3064801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74644" indent="-574644" algn="l" rtl="0" fontAlgn="base" latinLnBrk="1">
        <a:spcBef>
          <a:spcPct val="20000"/>
        </a:spcBef>
        <a:spcAft>
          <a:spcPct val="0"/>
        </a:spcAft>
        <a:buChar char="•"/>
        <a:defRPr kumimoji="1" sz="5200">
          <a:solidFill>
            <a:schemeClr val="tx1"/>
          </a:solidFill>
          <a:latin typeface="+mn-lt"/>
          <a:ea typeface="+mn-ea"/>
          <a:cs typeface="+mn-cs"/>
        </a:defRPr>
      </a:lvl1pPr>
      <a:lvl2pPr marL="1245071" indent="-478872" algn="l" rtl="0" fontAlgn="base" latinLnBrk="1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15506" indent="-383109" algn="l" rtl="0" fontAlgn="base" latinLnBrk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681693" indent="-383109" algn="l" rtl="0" fontAlgn="base" latinLnBrk="1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47912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14096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4980318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746488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12707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6210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407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98615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064801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31008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597204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363401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9614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장성기-천복궁-000-발표자료-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29" y="0"/>
            <a:ext cx="15333795" cy="1013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ransition>
    <p:plus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773419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546900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320320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3093753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79849" indent="-57984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5200">
          <a:solidFill>
            <a:schemeClr val="tx1"/>
          </a:solidFill>
          <a:latin typeface="+mn-lt"/>
          <a:ea typeface="+mn-ea"/>
          <a:cs typeface="+mn-cs"/>
        </a:defRPr>
      </a:lvl1pPr>
      <a:lvl2pPr marL="1254219" indent="-48214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31749" indent="-38447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706973" indent="-38447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79053" indent="-38447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53921" indent="-386734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5027350" indent="-386734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800789" indent="-386734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74220" indent="-386734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3419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900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320320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093753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67183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40626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14060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87509" algn="l" defTabSz="154690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푸른-이미지-+-장성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" y="19"/>
            <a:ext cx="1530191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transition>
    <p:plus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773307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546662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319969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3093290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79758" indent="-57975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5200">
          <a:solidFill>
            <a:schemeClr val="tx1"/>
          </a:solidFill>
          <a:latin typeface="+mn-lt"/>
          <a:ea typeface="+mn-ea"/>
          <a:cs typeface="+mn-cs"/>
        </a:defRPr>
      </a:lvl1pPr>
      <a:lvl2pPr marL="1254025" indent="-48207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31453" indent="-3844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706565" indent="-3844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78528" indent="-3844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53278" indent="-386678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5026588" indent="-386678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799916" indent="-386678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73234" indent="-386678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3307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662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319969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093290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66598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39927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13251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86573" algn="l" defTabSz="154666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" y="9481624"/>
            <a:ext cx="7053169" cy="1211820"/>
          </a:xfrm>
          <a:prstGeom prst="rect">
            <a:avLst/>
          </a:prstGeom>
          <a:noFill/>
        </p:spPr>
      </p:pic>
      <p:pic>
        <p:nvPicPr>
          <p:cNvPr id="6" name="Picture 2" descr="H:\예배PPT디자인-미소노\배경02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454" y="0"/>
            <a:ext cx="5379565" cy="16352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99193" y="10238369"/>
            <a:ext cx="836832" cy="1173603"/>
          </a:xfrm>
          <a:prstGeom prst="rect">
            <a:avLst/>
          </a:prstGeom>
          <a:noFill/>
        </p:spPr>
        <p:txBody>
          <a:bodyPr wrap="square" lIns="162098" tIns="81048" rIns="162098" bIns="81048" rtlCol="0">
            <a:spAutoFit/>
          </a:bodyPr>
          <a:lstStyle/>
          <a:p>
            <a:pPr defTabSz="1620799" fontAlgn="base">
              <a:spcBef>
                <a:spcPct val="0"/>
              </a:spcBef>
              <a:spcAft>
                <a:spcPct val="0"/>
              </a:spcAft>
            </a:pPr>
            <a:fld id="{DBFED503-158B-4846-924D-15CAAD6CA7E5}" type="slidenum">
              <a:rPr kumimoji="1" lang="ko-KR" altLang="en-US" sz="3200" b="1">
                <a:solidFill>
                  <a:prstClr val="black"/>
                </a:solidFill>
                <a:latin typeface="맑은 고딕" pitchFamily="50" charset="-127"/>
                <a:ea typeface="굴림" pitchFamily="50" charset="-127"/>
              </a:rPr>
              <a:pPr defTabSz="162079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 sz="3200" b="1" dirty="0">
              <a:solidFill>
                <a:prstClr val="black"/>
              </a:solidFill>
              <a:latin typeface="맑은 고딕" pitchFamily="50" charset="-127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</p:sldLayoutIdLst>
  <p:transition>
    <p:plus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690627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381249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071882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762491" algn="ctr" rtl="0" fontAlgn="base" latinLnBrk="1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17773" indent="-51777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800">
          <a:solidFill>
            <a:schemeClr val="tx1"/>
          </a:solidFill>
          <a:latin typeface="+mn-lt"/>
          <a:ea typeface="+mn-ea"/>
          <a:cs typeface="+mn-cs"/>
        </a:defRPr>
      </a:lvl1pPr>
      <a:lvl2pPr marL="1119920" indent="-43052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4500">
          <a:solidFill>
            <a:schemeClr val="tx1"/>
          </a:solidFill>
          <a:latin typeface="+mn-lt"/>
          <a:ea typeface="+mn-ea"/>
        </a:defRPr>
      </a:lvl2pPr>
      <a:lvl3pPr marL="1724924" indent="-3432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</a:defRPr>
      </a:lvl3pPr>
      <a:lvl4pPr marL="2417141" indent="-3432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4pPr>
      <a:lvl5pPr marL="3106534" indent="-3432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200">
          <a:solidFill>
            <a:schemeClr val="tx1"/>
          </a:solidFill>
          <a:latin typeface="+mn-lt"/>
          <a:ea typeface="+mn-ea"/>
        </a:defRPr>
      </a:lvl5pPr>
      <a:lvl6pPr marL="3798444" indent="-345316" algn="l" rtl="0" fontAlgn="base" latinLnBrk="1">
        <a:spcBef>
          <a:spcPct val="20000"/>
        </a:spcBef>
        <a:spcAft>
          <a:spcPct val="0"/>
        </a:spcAft>
        <a:buChar char="»"/>
        <a:defRPr kumimoji="1" sz="3200">
          <a:solidFill>
            <a:schemeClr val="tx1"/>
          </a:solidFill>
          <a:latin typeface="+mn-lt"/>
          <a:ea typeface="+mn-ea"/>
        </a:defRPr>
      </a:lvl6pPr>
      <a:lvl7pPr marL="4489066" indent="-345316" algn="l" rtl="0" fontAlgn="base" latinLnBrk="1">
        <a:spcBef>
          <a:spcPct val="20000"/>
        </a:spcBef>
        <a:spcAft>
          <a:spcPct val="0"/>
        </a:spcAft>
        <a:buChar char="»"/>
        <a:defRPr kumimoji="1" sz="3200">
          <a:solidFill>
            <a:schemeClr val="tx1"/>
          </a:solidFill>
          <a:latin typeface="+mn-lt"/>
          <a:ea typeface="+mn-ea"/>
        </a:defRPr>
      </a:lvl7pPr>
      <a:lvl8pPr marL="5179692" indent="-345316" algn="l" rtl="0" fontAlgn="base" latinLnBrk="1">
        <a:spcBef>
          <a:spcPct val="20000"/>
        </a:spcBef>
        <a:spcAft>
          <a:spcPct val="0"/>
        </a:spcAft>
        <a:buChar char="»"/>
        <a:defRPr kumimoji="1" sz="3200">
          <a:solidFill>
            <a:schemeClr val="tx1"/>
          </a:solidFill>
          <a:latin typeface="+mn-lt"/>
          <a:ea typeface="+mn-ea"/>
        </a:defRPr>
      </a:lvl8pPr>
      <a:lvl9pPr marL="5870299" indent="-345316" algn="l" rtl="0" fontAlgn="base" latinLnBrk="1">
        <a:spcBef>
          <a:spcPct val="20000"/>
        </a:spcBef>
        <a:spcAft>
          <a:spcPct val="0"/>
        </a:spcAft>
        <a:buChar char="»"/>
        <a:defRPr kumimoji="1"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0627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81249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71882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491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53141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43758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34376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018" algn="l" defTabSz="1381249" rtl="0" eaLnBrk="1" latinLnBrk="1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  <p:sldLayoutId id="2147485334" r:id="rId12"/>
  </p:sldLayoutIdLst>
  <p:transition>
    <p:fade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766210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532407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298615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3064801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74644" indent="-574644" algn="l" rtl="0" fontAlgn="base" latinLnBrk="1">
        <a:spcBef>
          <a:spcPct val="20000"/>
        </a:spcBef>
        <a:spcAft>
          <a:spcPct val="0"/>
        </a:spcAft>
        <a:buChar char="•"/>
        <a:defRPr kumimoji="1" sz="5200">
          <a:solidFill>
            <a:schemeClr val="tx1"/>
          </a:solidFill>
          <a:latin typeface="+mn-lt"/>
          <a:ea typeface="+mn-ea"/>
          <a:cs typeface="+mn-cs"/>
        </a:defRPr>
      </a:lvl1pPr>
      <a:lvl2pPr marL="1245071" indent="-478872" algn="l" rtl="0" fontAlgn="base" latinLnBrk="1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15506" indent="-383109" algn="l" rtl="0" fontAlgn="base" latinLnBrk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681693" indent="-383109" algn="l" rtl="0" fontAlgn="base" latinLnBrk="1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47912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14096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4980318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746488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12707" indent="-383109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6210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407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98615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064801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31008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597204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363401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9614" algn="l" defTabSz="1532407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7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  <p:sldLayoutId id="2147485455" r:id="rId12"/>
  </p:sldLayoutIdLst>
  <p:transition>
    <p:fade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765364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530716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296071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3061426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74010" indent="-574010" algn="l" rtl="0" fontAlgn="base" latinLnBrk="1">
        <a:spcBef>
          <a:spcPct val="20000"/>
        </a:spcBef>
        <a:spcAft>
          <a:spcPct val="0"/>
        </a:spcAft>
        <a:buChar char="•"/>
        <a:defRPr kumimoji="1" sz="5200">
          <a:solidFill>
            <a:schemeClr val="tx1"/>
          </a:solidFill>
          <a:latin typeface="+mn-lt"/>
          <a:ea typeface="+mn-ea"/>
          <a:cs typeface="+mn-cs"/>
        </a:defRPr>
      </a:lvl1pPr>
      <a:lvl2pPr marL="1243713" indent="-478348" algn="l" rtl="0" fontAlgn="base" latinLnBrk="1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13403" indent="-382687" algn="l" rtl="0" fontAlgn="base" latinLnBrk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678744" indent="-382687" algn="l" rtl="0" fontAlgn="base" latinLnBrk="1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44110" indent="-382687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09451" indent="-382687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4974821" indent="-382687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740181" indent="-382687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05528" indent="-382687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5364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716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96071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061426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26784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592130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357497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2850" algn="l" defTabSz="1530716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91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66" r:id="rId2"/>
    <p:sldLayoutId id="2147485567" r:id="rId3"/>
    <p:sldLayoutId id="2147485568" r:id="rId4"/>
    <p:sldLayoutId id="2147485569" r:id="rId5"/>
    <p:sldLayoutId id="2147485570" r:id="rId6"/>
    <p:sldLayoutId id="2147485571" r:id="rId7"/>
    <p:sldLayoutId id="2147485572" r:id="rId8"/>
    <p:sldLayoutId id="2147485573" r:id="rId9"/>
    <p:sldLayoutId id="2147485574" r:id="rId10"/>
    <p:sldLayoutId id="2147485575" r:id="rId11"/>
    <p:sldLayoutId id="2147485576" r:id="rId12"/>
  </p:sldLayoutIdLst>
  <p:transition>
    <p:fade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766442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532872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2299305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3065728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574818" indent="-574818" algn="l" rtl="0" fontAlgn="base" latinLnBrk="1">
        <a:spcBef>
          <a:spcPct val="20000"/>
        </a:spcBef>
        <a:spcAft>
          <a:spcPct val="0"/>
        </a:spcAft>
        <a:buChar char="•"/>
        <a:defRPr kumimoji="1" sz="5200">
          <a:solidFill>
            <a:schemeClr val="tx1"/>
          </a:solidFill>
          <a:latin typeface="+mn-lt"/>
          <a:ea typeface="+mn-ea"/>
          <a:cs typeface="+mn-cs"/>
        </a:defRPr>
      </a:lvl1pPr>
      <a:lvl2pPr marL="1245446" indent="-479018" algn="l" rtl="0" fontAlgn="base" latinLnBrk="1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16085" indent="-383223" algn="l" rtl="0" fontAlgn="base" latinLnBrk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682507" indent="-383223" algn="l" rtl="0" fontAlgn="base" latinLnBrk="1">
        <a:spcBef>
          <a:spcPct val="20000"/>
        </a:spcBef>
        <a:spcAft>
          <a:spcPct val="0"/>
        </a:spcAft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48956" indent="-383223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15372" indent="-383223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4981824" indent="-383223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748228" indent="-383223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14675" indent="-383223" algn="l" rtl="0" fontAlgn="base" latinLnBrk="1">
        <a:spcBef>
          <a:spcPct val="20000"/>
        </a:spcBef>
        <a:spcAft>
          <a:spcPct val="0"/>
        </a:spcAft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6442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872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99305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728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832161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598596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365013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31464" algn="l" defTabSz="1532872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" y="-63969"/>
            <a:ext cx="15259611" cy="108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26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사용자 지정 3">
      <a:majorFont>
        <a:latin typeface="Microsoft Sans Serif"/>
        <a:ea typeface="HY헤드라인M"/>
        <a:cs typeface=""/>
      </a:majorFont>
      <a:minorFont>
        <a:latin typeface="Verdana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75744</TotalTime>
  <Words>3</Words>
  <Application>Microsoft Office PowerPoint</Application>
  <PresentationFormat>사용자 지정</PresentationFormat>
  <Paragraphs>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1</vt:i4>
      </vt:variant>
    </vt:vector>
  </HeadingPairs>
  <TitlesOfParts>
    <vt:vector size="13" baseType="lpstr">
      <vt:lpstr>HY헤드라인M</vt:lpstr>
      <vt:lpstr>굴림</vt:lpstr>
      <vt:lpstr>맑은 고딕</vt:lpstr>
      <vt:lpstr>Microsoft Sans Serif</vt:lpstr>
      <vt:lpstr>Verdana</vt:lpstr>
      <vt:lpstr>Custom Design</vt:lpstr>
      <vt:lpstr>2_기본 디자인</vt:lpstr>
      <vt:lpstr>3_기본 디자인</vt:lpstr>
      <vt:lpstr>4_기본 디자인</vt:lpstr>
      <vt:lpstr>1_Custom Design</vt:lpstr>
      <vt:lpstr>2_Custom Design</vt:lpstr>
      <vt:lpstr>3_Custom Design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flashend</dc:creator>
  <cp:lastModifiedBy>강청완</cp:lastModifiedBy>
  <cp:revision>7650</cp:revision>
  <cp:lastPrinted>2015-07-21T07:35:23Z</cp:lastPrinted>
  <dcterms:created xsi:type="dcterms:W3CDTF">2008-06-05T07:25:33Z</dcterms:created>
  <dcterms:modified xsi:type="dcterms:W3CDTF">2015-07-21T11:38:40Z</dcterms:modified>
</cp:coreProperties>
</file>