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17"/>
  </p:notesMasterIdLst>
  <p:sldIdLst>
    <p:sldId id="510" r:id="rId2"/>
    <p:sldId id="531" r:id="rId3"/>
    <p:sldId id="532" r:id="rId4"/>
    <p:sldId id="478" r:id="rId5"/>
    <p:sldId id="492" r:id="rId6"/>
    <p:sldId id="533" r:id="rId7"/>
    <p:sldId id="493" r:id="rId8"/>
    <p:sldId id="494" r:id="rId9"/>
    <p:sldId id="495" r:id="rId10"/>
    <p:sldId id="496" r:id="rId11"/>
    <p:sldId id="497" r:id="rId12"/>
    <p:sldId id="498" r:id="rId13"/>
    <p:sldId id="499" r:id="rId14"/>
    <p:sldId id="534" r:id="rId15"/>
    <p:sldId id="530" r:id="rId16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1253" userDrawn="1">
          <p15:clr>
            <a:srgbClr val="A4A3A4"/>
          </p15:clr>
        </p15:guide>
        <p15:guide id="6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손효일" initials="손" lastIdx="1" clrIdx="0">
    <p:extLst>
      <p:ext uri="{19B8F6BF-5375-455C-9EA6-DF929625EA0E}">
        <p15:presenceInfo xmlns:p15="http://schemas.microsoft.com/office/powerpoint/2012/main" userId="손효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7F7F7F"/>
    <a:srgbClr val="A59280"/>
    <a:srgbClr val="FF9F00"/>
    <a:srgbClr val="E6E6E6"/>
    <a:srgbClr val="404040"/>
    <a:srgbClr val="A17E46"/>
    <a:srgbClr val="0E4A89"/>
    <a:srgbClr val="139ED3"/>
    <a:srgbClr val="61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보통 스타일 1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8186" autoAdjust="0"/>
  </p:normalViewPr>
  <p:slideViewPr>
    <p:cSldViewPr snapToGrid="0">
      <p:cViewPr varScale="1">
        <p:scale>
          <a:sx n="64" d="100"/>
          <a:sy n="64" d="100"/>
        </p:scale>
        <p:origin x="792" y="78"/>
      </p:cViewPr>
      <p:guideLst>
        <p:guide orient="horz" pos="572"/>
        <p:guide pos="211"/>
        <p:guide orient="horz" pos="4088"/>
        <p:guide pos="3840"/>
        <p:guide orient="horz" pos="1253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0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44BE5-F029-4BC6-97A1-02C5EA50C0F9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F88AC3DF-F923-4AD0-BE6C-23CB31B91173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1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3500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개 </a:t>
          </a:r>
          <a:r>
            <a:rPr kumimoji="0" lang="ko-KR" altLang="en-US" sz="2800" b="1" kern="1200" spc="-150" dirty="0" err="1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읍면동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책임자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축복가정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임지 배치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F814DB69-7829-4A00-8435-67B6A7A3BD4B}" type="parTrans" cxnId="{E587F6B3-3D50-4401-A717-AB3723F3854D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477DE4D6-D359-4A72-8DA4-09590B815A5D}" type="sibTrans" cxnId="{E587F6B3-3D50-4401-A717-AB3723F3854D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759D2AEF-5F3F-4C23-A291-4D9963E81E52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2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지역거점센터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마을회관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, </a:t>
          </a:r>
          <a:r>
            <a:rPr kumimoji="0" lang="ko-KR" altLang="en-US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주민센터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, </a:t>
          </a:r>
          <a:r>
            <a:rPr kumimoji="0" lang="ko-KR" altLang="en-US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축복가정 자택 등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구축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3517944E-F68A-45D7-A4C6-A31BA7081451}" type="parTrans" cxnId="{99017759-646C-4659-952C-22C4431D884E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DAE6C1B8-70FA-4BCC-BE20-8F1DF2516896}" type="sibTrans" cxnId="{99017759-646C-4659-952C-22C4431D884E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5B639458-47BD-42C7-A262-531FBC561A52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3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지역봉사활동 및 지역문제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가정문제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해결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852135F2-7579-4363-B455-B9CC11F2F2CC}" type="parTrans" cxnId="{A7C6FCAF-AA9C-43F5-8D86-A53558A76389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345E8EE2-F83B-4E79-9CED-96335D27CB97}" type="sibTrans" cxnId="{A7C6FCAF-AA9C-43F5-8D86-A53558A76389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95746115-DA66-4E92-AFD5-E348FC99C3E9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4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지역민 참가정이상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절대성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,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인성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교육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F4B82C88-B33C-4A1A-82AA-9E3101A0A83B}" type="parTrans" cxnId="{4CE041EA-9CC7-4C69-AD95-4081461B98B8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1D96A9F0-D971-4613-9707-4320D206DBFE}" type="sibTrans" cxnId="{4CE041EA-9CC7-4C69-AD95-4081461B98B8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941E1CF9-7529-4117-A8C5-B39879EECC39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5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축복 및 축복가정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(4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대 </a:t>
          </a:r>
          <a:r>
            <a:rPr kumimoji="0" lang="ko-KR" altLang="en-US" sz="2800" b="1" kern="1200" spc="-150" dirty="0" err="1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심정권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교육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37CBF0AF-E19D-457E-B45E-07F1640755BD}" type="parTrans" cxnId="{33623B26-724D-4E42-9258-EFB6DDEAB862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AEBBC6DF-D799-4085-9A82-3AA8BEBDAB73}" type="sibTrans" cxnId="{33623B26-724D-4E42-9258-EFB6DDEAB862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708DC9E5-970B-4E9E-A82C-56E28D292BAE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6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훈독가정교회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참사랑공동체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정착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783891E8-18FE-4BD7-9791-8B9ACCE9DD75}" type="parTrans" cxnId="{3E0CB89D-3E52-4184-BDB0-E8CD46EFD7C8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7D1A73A2-C77D-4B5B-A881-3DF65999ED3B}" type="sibTrans" cxnId="{3E0CB89D-3E52-4184-BDB0-E8CD46EFD7C8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5CB5318F-2BBB-497C-AC1C-327419DAD4C9}">
      <dgm:prSet phldrT="[텍스트]" custT="1"/>
      <dgm:spPr/>
      <dgm:t>
        <a:bodyPr/>
        <a:lstStyle/>
        <a:p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7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믿음의 자녀 훈독가정교회장 양육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gm:t>
    </dgm:pt>
    <dgm:pt modelId="{041BF677-3BA6-4539-8FBB-139EA53E3CC1}" type="parTrans" cxnId="{F94072E7-391C-4740-80E6-F343DFB7E9DD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E206DE26-AD99-4BBD-8B80-71D438729E19}" type="sibTrans" cxnId="{F94072E7-391C-4740-80E6-F343DFB7E9DD}">
      <dgm:prSet/>
      <dgm:spPr/>
      <dgm:t>
        <a:bodyPr/>
        <a:lstStyle/>
        <a:p>
          <a:endParaRPr lang="en-US" sz="1800" b="0" spc="-150">
            <a:ln>
              <a:solidFill>
                <a:srgbClr val="4BACC6"/>
              </a:solidFill>
            </a:ln>
            <a:solidFill>
              <a:srgbClr val="4BACC6"/>
            </a:solidFill>
            <a:effectLst/>
          </a:endParaRPr>
        </a:p>
      </dgm:t>
    </dgm:pt>
    <dgm:pt modelId="{DB7F186B-3522-49AF-9A18-042A48BACFD9}" type="pres">
      <dgm:prSet presAssocID="{68B44BE5-F029-4BC6-97A1-02C5EA50C0F9}" presName="Name0" presStyleCnt="0">
        <dgm:presLayoutVars>
          <dgm:chMax val="7"/>
          <dgm:chPref val="7"/>
          <dgm:dir/>
        </dgm:presLayoutVars>
      </dgm:prSet>
      <dgm:spPr/>
    </dgm:pt>
    <dgm:pt modelId="{763DF2F2-4C3B-4450-B5AE-B9B0C92826C5}" type="pres">
      <dgm:prSet presAssocID="{68B44BE5-F029-4BC6-97A1-02C5EA50C0F9}" presName="Name1" presStyleCnt="0"/>
      <dgm:spPr/>
    </dgm:pt>
    <dgm:pt modelId="{A2385686-2D14-4E00-924E-9E48592AB0FA}" type="pres">
      <dgm:prSet presAssocID="{68B44BE5-F029-4BC6-97A1-02C5EA50C0F9}" presName="cycle" presStyleCnt="0"/>
      <dgm:spPr/>
    </dgm:pt>
    <dgm:pt modelId="{154A2626-6024-4A1E-9D2C-AC3C005967C8}" type="pres">
      <dgm:prSet presAssocID="{68B44BE5-F029-4BC6-97A1-02C5EA50C0F9}" presName="srcNode" presStyleLbl="node1" presStyleIdx="0" presStyleCnt="7"/>
      <dgm:spPr/>
    </dgm:pt>
    <dgm:pt modelId="{3F0EE237-2063-48CE-9AFF-AB2F3A929623}" type="pres">
      <dgm:prSet presAssocID="{68B44BE5-F029-4BC6-97A1-02C5EA50C0F9}" presName="conn" presStyleLbl="parChTrans1D2" presStyleIdx="0" presStyleCnt="1"/>
      <dgm:spPr/>
    </dgm:pt>
    <dgm:pt modelId="{9230DD2B-18FC-4C76-B159-28F4B397A764}" type="pres">
      <dgm:prSet presAssocID="{68B44BE5-F029-4BC6-97A1-02C5EA50C0F9}" presName="extraNode" presStyleLbl="node1" presStyleIdx="0" presStyleCnt="7"/>
      <dgm:spPr/>
    </dgm:pt>
    <dgm:pt modelId="{6DD3BD5E-1D1E-4BEA-97E0-D70DC3AD74A6}" type="pres">
      <dgm:prSet presAssocID="{68B44BE5-F029-4BC6-97A1-02C5EA50C0F9}" presName="dstNode" presStyleLbl="node1" presStyleIdx="0" presStyleCnt="7"/>
      <dgm:spPr/>
    </dgm:pt>
    <dgm:pt modelId="{E42DC574-5238-40C1-B33B-958588BA4AA3}" type="pres">
      <dgm:prSet presAssocID="{F88AC3DF-F923-4AD0-BE6C-23CB31B91173}" presName="text_1" presStyleLbl="node1" presStyleIdx="0" presStyleCnt="7">
        <dgm:presLayoutVars>
          <dgm:bulletEnabled val="1"/>
        </dgm:presLayoutVars>
      </dgm:prSet>
      <dgm:spPr/>
    </dgm:pt>
    <dgm:pt modelId="{A2F5C29F-D628-4DD3-8771-6247400046D4}" type="pres">
      <dgm:prSet presAssocID="{F88AC3DF-F923-4AD0-BE6C-23CB31B91173}" presName="accent_1" presStyleCnt="0"/>
      <dgm:spPr/>
    </dgm:pt>
    <dgm:pt modelId="{A29202B9-AEA3-4C1A-BC84-35EF52DFCAAE}" type="pres">
      <dgm:prSet presAssocID="{F88AC3DF-F923-4AD0-BE6C-23CB31B91173}" presName="accentRepeatNode" presStyleLbl="solidFgAcc1" presStyleIdx="0" presStyleCnt="7"/>
      <dgm:spPr/>
    </dgm:pt>
    <dgm:pt modelId="{97AD0BD2-8F24-45B9-BF32-E340765A4B7E}" type="pres">
      <dgm:prSet presAssocID="{759D2AEF-5F3F-4C23-A291-4D9963E81E52}" presName="text_2" presStyleLbl="node1" presStyleIdx="1" presStyleCnt="7">
        <dgm:presLayoutVars>
          <dgm:bulletEnabled val="1"/>
        </dgm:presLayoutVars>
      </dgm:prSet>
      <dgm:spPr/>
    </dgm:pt>
    <dgm:pt modelId="{DF63EBDC-BDC4-478A-92B3-42374A8D98C4}" type="pres">
      <dgm:prSet presAssocID="{759D2AEF-5F3F-4C23-A291-4D9963E81E52}" presName="accent_2" presStyleCnt="0"/>
      <dgm:spPr/>
    </dgm:pt>
    <dgm:pt modelId="{E6625488-38D4-4A8F-997A-6F2827AD3167}" type="pres">
      <dgm:prSet presAssocID="{759D2AEF-5F3F-4C23-A291-4D9963E81E52}" presName="accentRepeatNode" presStyleLbl="solidFgAcc1" presStyleIdx="1" presStyleCnt="7"/>
      <dgm:spPr/>
    </dgm:pt>
    <dgm:pt modelId="{755DF9BC-664F-4918-9C61-1F8530488B3C}" type="pres">
      <dgm:prSet presAssocID="{5B639458-47BD-42C7-A262-531FBC561A52}" presName="text_3" presStyleLbl="node1" presStyleIdx="2" presStyleCnt="7">
        <dgm:presLayoutVars>
          <dgm:bulletEnabled val="1"/>
        </dgm:presLayoutVars>
      </dgm:prSet>
      <dgm:spPr/>
    </dgm:pt>
    <dgm:pt modelId="{B3AB8254-04FA-4204-BFDE-9444A633A1C6}" type="pres">
      <dgm:prSet presAssocID="{5B639458-47BD-42C7-A262-531FBC561A52}" presName="accent_3" presStyleCnt="0"/>
      <dgm:spPr/>
    </dgm:pt>
    <dgm:pt modelId="{DAED4446-3E2C-444E-B471-5A02959EFF4A}" type="pres">
      <dgm:prSet presAssocID="{5B639458-47BD-42C7-A262-531FBC561A52}" presName="accentRepeatNode" presStyleLbl="solidFgAcc1" presStyleIdx="2" presStyleCnt="7"/>
      <dgm:spPr/>
    </dgm:pt>
    <dgm:pt modelId="{2204B4A9-CB8B-4434-8D29-3B03A582AC48}" type="pres">
      <dgm:prSet presAssocID="{95746115-DA66-4E92-AFD5-E348FC99C3E9}" presName="text_4" presStyleLbl="node1" presStyleIdx="3" presStyleCnt="7">
        <dgm:presLayoutVars>
          <dgm:bulletEnabled val="1"/>
        </dgm:presLayoutVars>
      </dgm:prSet>
      <dgm:spPr/>
    </dgm:pt>
    <dgm:pt modelId="{0E64CB0F-989B-4367-A298-96BBA41E870F}" type="pres">
      <dgm:prSet presAssocID="{95746115-DA66-4E92-AFD5-E348FC99C3E9}" presName="accent_4" presStyleCnt="0"/>
      <dgm:spPr/>
    </dgm:pt>
    <dgm:pt modelId="{A6B714C4-7628-48BD-A3A4-3E24C3A71E80}" type="pres">
      <dgm:prSet presAssocID="{95746115-DA66-4E92-AFD5-E348FC99C3E9}" presName="accentRepeatNode" presStyleLbl="solidFgAcc1" presStyleIdx="3" presStyleCnt="7"/>
      <dgm:spPr/>
    </dgm:pt>
    <dgm:pt modelId="{3F0EA1F9-A950-41C1-98F9-DE3430990497}" type="pres">
      <dgm:prSet presAssocID="{941E1CF9-7529-4117-A8C5-B39879EECC39}" presName="text_5" presStyleLbl="node1" presStyleIdx="4" presStyleCnt="7">
        <dgm:presLayoutVars>
          <dgm:bulletEnabled val="1"/>
        </dgm:presLayoutVars>
      </dgm:prSet>
      <dgm:spPr/>
    </dgm:pt>
    <dgm:pt modelId="{0DF96241-68FC-4692-898B-D77BF97E3FDD}" type="pres">
      <dgm:prSet presAssocID="{941E1CF9-7529-4117-A8C5-B39879EECC39}" presName="accent_5" presStyleCnt="0"/>
      <dgm:spPr/>
    </dgm:pt>
    <dgm:pt modelId="{7999A8F0-E636-47A7-9DFB-46B886ED07FD}" type="pres">
      <dgm:prSet presAssocID="{941E1CF9-7529-4117-A8C5-B39879EECC39}" presName="accentRepeatNode" presStyleLbl="solidFgAcc1" presStyleIdx="4" presStyleCnt="7"/>
      <dgm:spPr/>
    </dgm:pt>
    <dgm:pt modelId="{220E6925-DA6E-4DAC-B402-8290F09124EE}" type="pres">
      <dgm:prSet presAssocID="{708DC9E5-970B-4E9E-A82C-56E28D292BAE}" presName="text_6" presStyleLbl="node1" presStyleIdx="5" presStyleCnt="7">
        <dgm:presLayoutVars>
          <dgm:bulletEnabled val="1"/>
        </dgm:presLayoutVars>
      </dgm:prSet>
      <dgm:spPr/>
    </dgm:pt>
    <dgm:pt modelId="{06DC416E-AB1C-4B8B-B191-FC835D3BD96B}" type="pres">
      <dgm:prSet presAssocID="{708DC9E5-970B-4E9E-A82C-56E28D292BAE}" presName="accent_6" presStyleCnt="0"/>
      <dgm:spPr/>
    </dgm:pt>
    <dgm:pt modelId="{E73EC6F6-BC70-4A14-B25E-B5E4577B7968}" type="pres">
      <dgm:prSet presAssocID="{708DC9E5-970B-4E9E-A82C-56E28D292BAE}" presName="accentRepeatNode" presStyleLbl="solidFgAcc1" presStyleIdx="5" presStyleCnt="7"/>
      <dgm:spPr/>
    </dgm:pt>
    <dgm:pt modelId="{EDEE2A25-2427-40BA-B635-FDCE5B580BA1}" type="pres">
      <dgm:prSet presAssocID="{5CB5318F-2BBB-497C-AC1C-327419DAD4C9}" presName="text_7" presStyleLbl="node1" presStyleIdx="6" presStyleCnt="7">
        <dgm:presLayoutVars>
          <dgm:bulletEnabled val="1"/>
        </dgm:presLayoutVars>
      </dgm:prSet>
      <dgm:spPr/>
    </dgm:pt>
    <dgm:pt modelId="{F09CA344-674A-4392-8FFA-A8D44ACD71E6}" type="pres">
      <dgm:prSet presAssocID="{5CB5318F-2BBB-497C-AC1C-327419DAD4C9}" presName="accent_7" presStyleCnt="0"/>
      <dgm:spPr/>
    </dgm:pt>
    <dgm:pt modelId="{BF42A935-2600-49E5-9E39-DA3C6D687EBC}" type="pres">
      <dgm:prSet presAssocID="{5CB5318F-2BBB-497C-AC1C-327419DAD4C9}" presName="accentRepeatNode" presStyleLbl="solidFgAcc1" presStyleIdx="6" presStyleCnt="7"/>
      <dgm:spPr/>
    </dgm:pt>
  </dgm:ptLst>
  <dgm:cxnLst>
    <dgm:cxn modelId="{88E5071B-7DDE-4A5B-AF42-C4DAAC7DEBE0}" type="presOf" srcId="{68B44BE5-F029-4BC6-97A1-02C5EA50C0F9}" destId="{DB7F186B-3522-49AF-9A18-042A48BACFD9}" srcOrd="0" destOrd="0" presId="urn:microsoft.com/office/officeart/2008/layout/VerticalCurvedList"/>
    <dgm:cxn modelId="{33623B26-724D-4E42-9258-EFB6DDEAB862}" srcId="{68B44BE5-F029-4BC6-97A1-02C5EA50C0F9}" destId="{941E1CF9-7529-4117-A8C5-B39879EECC39}" srcOrd="4" destOrd="0" parTransId="{37CBF0AF-E19D-457E-B45E-07F1640755BD}" sibTransId="{AEBBC6DF-D799-4085-9A82-3AA8BEBDAB73}"/>
    <dgm:cxn modelId="{F78ED92E-D0A7-4EAF-8B0E-C56C2A48CF74}" type="presOf" srcId="{759D2AEF-5F3F-4C23-A291-4D9963E81E52}" destId="{97AD0BD2-8F24-45B9-BF32-E340765A4B7E}" srcOrd="0" destOrd="0" presId="urn:microsoft.com/office/officeart/2008/layout/VerticalCurvedList"/>
    <dgm:cxn modelId="{13E41A33-1612-4EEE-9312-083D574C7119}" type="presOf" srcId="{941E1CF9-7529-4117-A8C5-B39879EECC39}" destId="{3F0EA1F9-A950-41C1-98F9-DE3430990497}" srcOrd="0" destOrd="0" presId="urn:microsoft.com/office/officeart/2008/layout/VerticalCurvedList"/>
    <dgm:cxn modelId="{01A5385E-37DA-428F-9949-659633E86BF9}" type="presOf" srcId="{F88AC3DF-F923-4AD0-BE6C-23CB31B91173}" destId="{E42DC574-5238-40C1-B33B-958588BA4AA3}" srcOrd="0" destOrd="0" presId="urn:microsoft.com/office/officeart/2008/layout/VerticalCurvedList"/>
    <dgm:cxn modelId="{F8BC7466-FA78-4135-91F8-FF3E7CC23658}" type="presOf" srcId="{5B639458-47BD-42C7-A262-531FBC561A52}" destId="{755DF9BC-664F-4918-9C61-1F8530488B3C}" srcOrd="0" destOrd="0" presId="urn:microsoft.com/office/officeart/2008/layout/VerticalCurvedList"/>
    <dgm:cxn modelId="{99017759-646C-4659-952C-22C4431D884E}" srcId="{68B44BE5-F029-4BC6-97A1-02C5EA50C0F9}" destId="{759D2AEF-5F3F-4C23-A291-4D9963E81E52}" srcOrd="1" destOrd="0" parTransId="{3517944E-F68A-45D7-A4C6-A31BA7081451}" sibTransId="{DAE6C1B8-70FA-4BCC-BE20-8F1DF2516896}"/>
    <dgm:cxn modelId="{4477B18D-FB0E-4E6B-8F92-677D345E9621}" type="presOf" srcId="{708DC9E5-970B-4E9E-A82C-56E28D292BAE}" destId="{220E6925-DA6E-4DAC-B402-8290F09124EE}" srcOrd="0" destOrd="0" presId="urn:microsoft.com/office/officeart/2008/layout/VerticalCurvedList"/>
    <dgm:cxn modelId="{3E0CB89D-3E52-4184-BDB0-E8CD46EFD7C8}" srcId="{68B44BE5-F029-4BC6-97A1-02C5EA50C0F9}" destId="{708DC9E5-970B-4E9E-A82C-56E28D292BAE}" srcOrd="5" destOrd="0" parTransId="{783891E8-18FE-4BD7-9791-8B9ACCE9DD75}" sibTransId="{7D1A73A2-C77D-4B5B-A881-3DF65999ED3B}"/>
    <dgm:cxn modelId="{A7C6FCAF-AA9C-43F5-8D86-A53558A76389}" srcId="{68B44BE5-F029-4BC6-97A1-02C5EA50C0F9}" destId="{5B639458-47BD-42C7-A262-531FBC561A52}" srcOrd="2" destOrd="0" parTransId="{852135F2-7579-4363-B455-B9CC11F2F2CC}" sibTransId="{345E8EE2-F83B-4E79-9CED-96335D27CB97}"/>
    <dgm:cxn modelId="{E587F6B3-3D50-4401-A717-AB3723F3854D}" srcId="{68B44BE5-F029-4BC6-97A1-02C5EA50C0F9}" destId="{F88AC3DF-F923-4AD0-BE6C-23CB31B91173}" srcOrd="0" destOrd="0" parTransId="{F814DB69-7829-4A00-8435-67B6A7A3BD4B}" sibTransId="{477DE4D6-D359-4A72-8DA4-09590B815A5D}"/>
    <dgm:cxn modelId="{F94072E7-391C-4740-80E6-F343DFB7E9DD}" srcId="{68B44BE5-F029-4BC6-97A1-02C5EA50C0F9}" destId="{5CB5318F-2BBB-497C-AC1C-327419DAD4C9}" srcOrd="6" destOrd="0" parTransId="{041BF677-3BA6-4539-8FBB-139EA53E3CC1}" sibTransId="{E206DE26-AD99-4BBD-8B80-71D438729E19}"/>
    <dgm:cxn modelId="{4CE041EA-9CC7-4C69-AD95-4081461B98B8}" srcId="{68B44BE5-F029-4BC6-97A1-02C5EA50C0F9}" destId="{95746115-DA66-4E92-AFD5-E348FC99C3E9}" srcOrd="3" destOrd="0" parTransId="{F4B82C88-B33C-4A1A-82AA-9E3101A0A83B}" sibTransId="{1D96A9F0-D971-4613-9707-4320D206DBFE}"/>
    <dgm:cxn modelId="{0EFC2CF1-9EA7-49B4-AAB2-F7ED6700F7C4}" type="presOf" srcId="{5CB5318F-2BBB-497C-AC1C-327419DAD4C9}" destId="{EDEE2A25-2427-40BA-B635-FDCE5B580BA1}" srcOrd="0" destOrd="0" presId="urn:microsoft.com/office/officeart/2008/layout/VerticalCurvedList"/>
    <dgm:cxn modelId="{D1AC8DFA-5D99-4E5D-8AB2-5016933B2930}" type="presOf" srcId="{477DE4D6-D359-4A72-8DA4-09590B815A5D}" destId="{3F0EE237-2063-48CE-9AFF-AB2F3A929623}" srcOrd="0" destOrd="0" presId="urn:microsoft.com/office/officeart/2008/layout/VerticalCurvedList"/>
    <dgm:cxn modelId="{7C3A60FF-7429-4367-BFA0-69DA7433650F}" type="presOf" srcId="{95746115-DA66-4E92-AFD5-E348FC99C3E9}" destId="{2204B4A9-CB8B-4434-8D29-3B03A582AC48}" srcOrd="0" destOrd="0" presId="urn:microsoft.com/office/officeart/2008/layout/VerticalCurvedList"/>
    <dgm:cxn modelId="{9B259C0D-4485-4821-A08C-D302450D85C8}" type="presParOf" srcId="{DB7F186B-3522-49AF-9A18-042A48BACFD9}" destId="{763DF2F2-4C3B-4450-B5AE-B9B0C92826C5}" srcOrd="0" destOrd="0" presId="urn:microsoft.com/office/officeart/2008/layout/VerticalCurvedList"/>
    <dgm:cxn modelId="{A8EC78A8-0BDE-4727-9B77-8377B13E1254}" type="presParOf" srcId="{763DF2F2-4C3B-4450-B5AE-B9B0C92826C5}" destId="{A2385686-2D14-4E00-924E-9E48592AB0FA}" srcOrd="0" destOrd="0" presId="urn:microsoft.com/office/officeart/2008/layout/VerticalCurvedList"/>
    <dgm:cxn modelId="{E56DB399-982C-4F82-9345-BE63470B1954}" type="presParOf" srcId="{A2385686-2D14-4E00-924E-9E48592AB0FA}" destId="{154A2626-6024-4A1E-9D2C-AC3C005967C8}" srcOrd="0" destOrd="0" presId="urn:microsoft.com/office/officeart/2008/layout/VerticalCurvedList"/>
    <dgm:cxn modelId="{27BB962A-0E24-4EA9-9000-2C6D3F08FBEC}" type="presParOf" srcId="{A2385686-2D14-4E00-924E-9E48592AB0FA}" destId="{3F0EE237-2063-48CE-9AFF-AB2F3A929623}" srcOrd="1" destOrd="0" presId="urn:microsoft.com/office/officeart/2008/layout/VerticalCurvedList"/>
    <dgm:cxn modelId="{C1D18DF6-3410-4F49-82E8-BB87D0AA1771}" type="presParOf" srcId="{A2385686-2D14-4E00-924E-9E48592AB0FA}" destId="{9230DD2B-18FC-4C76-B159-28F4B397A764}" srcOrd="2" destOrd="0" presId="urn:microsoft.com/office/officeart/2008/layout/VerticalCurvedList"/>
    <dgm:cxn modelId="{5B075A2D-8DF2-4DC9-9B98-D4B29148FE96}" type="presParOf" srcId="{A2385686-2D14-4E00-924E-9E48592AB0FA}" destId="{6DD3BD5E-1D1E-4BEA-97E0-D70DC3AD74A6}" srcOrd="3" destOrd="0" presId="urn:microsoft.com/office/officeart/2008/layout/VerticalCurvedList"/>
    <dgm:cxn modelId="{FA35D437-1B45-4B45-8944-BA9EDFE69B80}" type="presParOf" srcId="{763DF2F2-4C3B-4450-B5AE-B9B0C92826C5}" destId="{E42DC574-5238-40C1-B33B-958588BA4AA3}" srcOrd="1" destOrd="0" presId="urn:microsoft.com/office/officeart/2008/layout/VerticalCurvedList"/>
    <dgm:cxn modelId="{8844094C-BE17-461A-A000-E5502A741D46}" type="presParOf" srcId="{763DF2F2-4C3B-4450-B5AE-B9B0C92826C5}" destId="{A2F5C29F-D628-4DD3-8771-6247400046D4}" srcOrd="2" destOrd="0" presId="urn:microsoft.com/office/officeart/2008/layout/VerticalCurvedList"/>
    <dgm:cxn modelId="{E1DD1FF6-630D-45A7-9124-FFFFA82C3DDE}" type="presParOf" srcId="{A2F5C29F-D628-4DD3-8771-6247400046D4}" destId="{A29202B9-AEA3-4C1A-BC84-35EF52DFCAAE}" srcOrd="0" destOrd="0" presId="urn:microsoft.com/office/officeart/2008/layout/VerticalCurvedList"/>
    <dgm:cxn modelId="{6432625E-F13A-4ED4-A006-60A33E8C26CE}" type="presParOf" srcId="{763DF2F2-4C3B-4450-B5AE-B9B0C92826C5}" destId="{97AD0BD2-8F24-45B9-BF32-E340765A4B7E}" srcOrd="3" destOrd="0" presId="urn:microsoft.com/office/officeart/2008/layout/VerticalCurvedList"/>
    <dgm:cxn modelId="{453A4779-22E7-430B-9331-C2B717B5D61A}" type="presParOf" srcId="{763DF2F2-4C3B-4450-B5AE-B9B0C92826C5}" destId="{DF63EBDC-BDC4-478A-92B3-42374A8D98C4}" srcOrd="4" destOrd="0" presId="urn:microsoft.com/office/officeart/2008/layout/VerticalCurvedList"/>
    <dgm:cxn modelId="{5A103DC9-0BC1-4525-8738-A4F38CB016DA}" type="presParOf" srcId="{DF63EBDC-BDC4-478A-92B3-42374A8D98C4}" destId="{E6625488-38D4-4A8F-997A-6F2827AD3167}" srcOrd="0" destOrd="0" presId="urn:microsoft.com/office/officeart/2008/layout/VerticalCurvedList"/>
    <dgm:cxn modelId="{938CF3FF-515F-4CE8-BB30-6D77C66F7FFA}" type="presParOf" srcId="{763DF2F2-4C3B-4450-B5AE-B9B0C92826C5}" destId="{755DF9BC-664F-4918-9C61-1F8530488B3C}" srcOrd="5" destOrd="0" presId="urn:microsoft.com/office/officeart/2008/layout/VerticalCurvedList"/>
    <dgm:cxn modelId="{D382F492-A658-4AD5-9F83-545EA60E1A3D}" type="presParOf" srcId="{763DF2F2-4C3B-4450-B5AE-B9B0C92826C5}" destId="{B3AB8254-04FA-4204-BFDE-9444A633A1C6}" srcOrd="6" destOrd="0" presId="urn:microsoft.com/office/officeart/2008/layout/VerticalCurvedList"/>
    <dgm:cxn modelId="{C5F103C1-3DC2-4231-9F57-465EE71B4748}" type="presParOf" srcId="{B3AB8254-04FA-4204-BFDE-9444A633A1C6}" destId="{DAED4446-3E2C-444E-B471-5A02959EFF4A}" srcOrd="0" destOrd="0" presId="urn:microsoft.com/office/officeart/2008/layout/VerticalCurvedList"/>
    <dgm:cxn modelId="{ABD6FCAC-7312-40AB-ADDD-EAA5814D1AB9}" type="presParOf" srcId="{763DF2F2-4C3B-4450-B5AE-B9B0C92826C5}" destId="{2204B4A9-CB8B-4434-8D29-3B03A582AC48}" srcOrd="7" destOrd="0" presId="urn:microsoft.com/office/officeart/2008/layout/VerticalCurvedList"/>
    <dgm:cxn modelId="{613F861D-62D6-4BB5-BC17-7A6FD619FF11}" type="presParOf" srcId="{763DF2F2-4C3B-4450-B5AE-B9B0C92826C5}" destId="{0E64CB0F-989B-4367-A298-96BBA41E870F}" srcOrd="8" destOrd="0" presId="urn:microsoft.com/office/officeart/2008/layout/VerticalCurvedList"/>
    <dgm:cxn modelId="{59677481-95E7-4622-AC6C-B7A699A6E330}" type="presParOf" srcId="{0E64CB0F-989B-4367-A298-96BBA41E870F}" destId="{A6B714C4-7628-48BD-A3A4-3E24C3A71E80}" srcOrd="0" destOrd="0" presId="urn:microsoft.com/office/officeart/2008/layout/VerticalCurvedList"/>
    <dgm:cxn modelId="{D2D0CD17-6D52-4453-9503-5B73E12B4ABF}" type="presParOf" srcId="{763DF2F2-4C3B-4450-B5AE-B9B0C92826C5}" destId="{3F0EA1F9-A950-41C1-98F9-DE3430990497}" srcOrd="9" destOrd="0" presId="urn:microsoft.com/office/officeart/2008/layout/VerticalCurvedList"/>
    <dgm:cxn modelId="{F771FAB2-A249-4037-ADD5-F68451F89D0E}" type="presParOf" srcId="{763DF2F2-4C3B-4450-B5AE-B9B0C92826C5}" destId="{0DF96241-68FC-4692-898B-D77BF97E3FDD}" srcOrd="10" destOrd="0" presId="urn:microsoft.com/office/officeart/2008/layout/VerticalCurvedList"/>
    <dgm:cxn modelId="{39F8A7BE-E6CD-4CEF-91BA-B0DA747E21C9}" type="presParOf" srcId="{0DF96241-68FC-4692-898B-D77BF97E3FDD}" destId="{7999A8F0-E636-47A7-9DFB-46B886ED07FD}" srcOrd="0" destOrd="0" presId="urn:microsoft.com/office/officeart/2008/layout/VerticalCurvedList"/>
    <dgm:cxn modelId="{538AA83E-B25C-4400-BFC3-3044596BD651}" type="presParOf" srcId="{763DF2F2-4C3B-4450-B5AE-B9B0C92826C5}" destId="{220E6925-DA6E-4DAC-B402-8290F09124EE}" srcOrd="11" destOrd="0" presId="urn:microsoft.com/office/officeart/2008/layout/VerticalCurvedList"/>
    <dgm:cxn modelId="{CCF922A8-33D4-450F-ABBB-7BF6C239D985}" type="presParOf" srcId="{763DF2F2-4C3B-4450-B5AE-B9B0C92826C5}" destId="{06DC416E-AB1C-4B8B-B191-FC835D3BD96B}" srcOrd="12" destOrd="0" presId="urn:microsoft.com/office/officeart/2008/layout/VerticalCurvedList"/>
    <dgm:cxn modelId="{206EF1EA-864A-465D-8B3D-915B348F9343}" type="presParOf" srcId="{06DC416E-AB1C-4B8B-B191-FC835D3BD96B}" destId="{E73EC6F6-BC70-4A14-B25E-B5E4577B7968}" srcOrd="0" destOrd="0" presId="urn:microsoft.com/office/officeart/2008/layout/VerticalCurvedList"/>
    <dgm:cxn modelId="{90C41113-2125-458C-B0A3-AB207DEBB57E}" type="presParOf" srcId="{763DF2F2-4C3B-4450-B5AE-B9B0C92826C5}" destId="{EDEE2A25-2427-40BA-B635-FDCE5B580BA1}" srcOrd="13" destOrd="0" presId="urn:microsoft.com/office/officeart/2008/layout/VerticalCurvedList"/>
    <dgm:cxn modelId="{1964A5DD-265A-4846-9AB4-DE6BD046CC4E}" type="presParOf" srcId="{763DF2F2-4C3B-4450-B5AE-B9B0C92826C5}" destId="{F09CA344-674A-4392-8FFA-A8D44ACD71E6}" srcOrd="14" destOrd="0" presId="urn:microsoft.com/office/officeart/2008/layout/VerticalCurvedList"/>
    <dgm:cxn modelId="{396DBF76-AB1A-42B1-95C3-9882D2411958}" type="presParOf" srcId="{F09CA344-674A-4392-8FFA-A8D44ACD71E6}" destId="{BF42A935-2600-49E5-9E39-DA3C6D687E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EE237-2063-48CE-9AFF-AB2F3A929623}">
      <dsp:nvSpPr>
        <dsp:cNvPr id="0" name=""/>
        <dsp:cNvSpPr/>
      </dsp:nvSpPr>
      <dsp:spPr>
        <a:xfrm>
          <a:off x="-6509634" y="-996356"/>
          <a:ext cx="7754088" cy="775408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DC574-5238-40C1-B33B-958588BA4AA3}">
      <dsp:nvSpPr>
        <dsp:cNvPr id="0" name=""/>
        <dsp:cNvSpPr/>
      </dsp:nvSpPr>
      <dsp:spPr>
        <a:xfrm>
          <a:off x="404160" y="261912"/>
          <a:ext cx="8519925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1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3500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개 </a:t>
          </a:r>
          <a:r>
            <a:rPr kumimoji="0" lang="ko-KR" altLang="en-US" sz="2800" b="1" kern="1200" spc="-150" dirty="0" err="1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읍면동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책임자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축복가정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임지 배치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404160" y="261912"/>
        <a:ext cx="8519925" cy="523593"/>
      </dsp:txXfrm>
    </dsp:sp>
    <dsp:sp modelId="{A29202B9-AEA3-4C1A-BC84-35EF52DFCAAE}">
      <dsp:nvSpPr>
        <dsp:cNvPr id="0" name=""/>
        <dsp:cNvSpPr/>
      </dsp:nvSpPr>
      <dsp:spPr>
        <a:xfrm>
          <a:off x="76914" y="196462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D0BD2-8F24-45B9-BF32-E340765A4B7E}">
      <dsp:nvSpPr>
        <dsp:cNvPr id="0" name=""/>
        <dsp:cNvSpPr/>
      </dsp:nvSpPr>
      <dsp:spPr>
        <a:xfrm>
          <a:off x="878321" y="1047763"/>
          <a:ext cx="8045764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2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지역거점센터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마을회관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, </a:t>
          </a:r>
          <a:r>
            <a:rPr kumimoji="0" lang="ko-KR" altLang="en-US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주민센터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, </a:t>
          </a:r>
          <a:r>
            <a:rPr kumimoji="0" lang="ko-KR" altLang="en-US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축복가정 자택 등</a:t>
          </a:r>
          <a:r>
            <a:rPr kumimoji="0" lang="en-US" altLang="ko-KR" sz="20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구축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878321" y="1047763"/>
        <a:ext cx="8045764" cy="523593"/>
      </dsp:txXfrm>
    </dsp:sp>
    <dsp:sp modelId="{E6625488-38D4-4A8F-997A-6F2827AD3167}">
      <dsp:nvSpPr>
        <dsp:cNvPr id="0" name=""/>
        <dsp:cNvSpPr/>
      </dsp:nvSpPr>
      <dsp:spPr>
        <a:xfrm>
          <a:off x="551075" y="982314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DF9BC-664F-4918-9C61-1F8530488B3C}">
      <dsp:nvSpPr>
        <dsp:cNvPr id="0" name=""/>
        <dsp:cNvSpPr/>
      </dsp:nvSpPr>
      <dsp:spPr>
        <a:xfrm>
          <a:off x="1138159" y="1833039"/>
          <a:ext cx="7785926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3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지역봉사활동 및 지역문제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가정문제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해결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1138159" y="1833039"/>
        <a:ext cx="7785926" cy="523593"/>
      </dsp:txXfrm>
    </dsp:sp>
    <dsp:sp modelId="{DAED4446-3E2C-444E-B471-5A02959EFF4A}">
      <dsp:nvSpPr>
        <dsp:cNvPr id="0" name=""/>
        <dsp:cNvSpPr/>
      </dsp:nvSpPr>
      <dsp:spPr>
        <a:xfrm>
          <a:off x="810913" y="1767589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4B4A9-CB8B-4434-8D29-3B03A582AC48}">
      <dsp:nvSpPr>
        <dsp:cNvPr id="0" name=""/>
        <dsp:cNvSpPr/>
      </dsp:nvSpPr>
      <dsp:spPr>
        <a:xfrm>
          <a:off x="1221123" y="2618890"/>
          <a:ext cx="7702962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4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지역민 참가정이상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절대성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,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인성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교육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1221123" y="2618890"/>
        <a:ext cx="7702962" cy="523593"/>
      </dsp:txXfrm>
    </dsp:sp>
    <dsp:sp modelId="{A6B714C4-7628-48BD-A3A4-3E24C3A71E80}">
      <dsp:nvSpPr>
        <dsp:cNvPr id="0" name=""/>
        <dsp:cNvSpPr/>
      </dsp:nvSpPr>
      <dsp:spPr>
        <a:xfrm>
          <a:off x="893877" y="2553441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EA1F9-A950-41C1-98F9-DE3430990497}">
      <dsp:nvSpPr>
        <dsp:cNvPr id="0" name=""/>
        <dsp:cNvSpPr/>
      </dsp:nvSpPr>
      <dsp:spPr>
        <a:xfrm>
          <a:off x="1138159" y="3404742"/>
          <a:ext cx="7785926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5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축복 및 축복가정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(4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대 </a:t>
          </a:r>
          <a:r>
            <a:rPr kumimoji="0" lang="ko-KR" altLang="en-US" sz="2800" b="1" kern="1200" spc="-150" dirty="0" err="1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심정권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교육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1138159" y="3404742"/>
        <a:ext cx="7785926" cy="523593"/>
      </dsp:txXfrm>
    </dsp:sp>
    <dsp:sp modelId="{7999A8F0-E636-47A7-9DFB-46B886ED07FD}">
      <dsp:nvSpPr>
        <dsp:cNvPr id="0" name=""/>
        <dsp:cNvSpPr/>
      </dsp:nvSpPr>
      <dsp:spPr>
        <a:xfrm>
          <a:off x="810913" y="3339292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E6925-DA6E-4DAC-B402-8290F09124EE}">
      <dsp:nvSpPr>
        <dsp:cNvPr id="0" name=""/>
        <dsp:cNvSpPr/>
      </dsp:nvSpPr>
      <dsp:spPr>
        <a:xfrm>
          <a:off x="878321" y="4190017"/>
          <a:ext cx="8045764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6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훈독가정교회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(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참사랑공동체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)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 정착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878321" y="4190017"/>
        <a:ext cx="8045764" cy="523593"/>
      </dsp:txXfrm>
    </dsp:sp>
    <dsp:sp modelId="{E73EC6F6-BC70-4A14-B25E-B5E4577B7968}">
      <dsp:nvSpPr>
        <dsp:cNvPr id="0" name=""/>
        <dsp:cNvSpPr/>
      </dsp:nvSpPr>
      <dsp:spPr>
        <a:xfrm>
          <a:off x="551075" y="4124568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E2A25-2427-40BA-B635-FDCE5B580BA1}">
      <dsp:nvSpPr>
        <dsp:cNvPr id="0" name=""/>
        <dsp:cNvSpPr/>
      </dsp:nvSpPr>
      <dsp:spPr>
        <a:xfrm>
          <a:off x="404160" y="4975869"/>
          <a:ext cx="8519925" cy="523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0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7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단계 </a:t>
          </a:r>
          <a:r>
            <a:rPr kumimoji="0" lang="en-US" altLang="ko-KR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: </a:t>
          </a:r>
          <a:r>
            <a:rPr kumimoji="0" lang="ko-KR" altLang="en-US" sz="2800" b="1" kern="1200" spc="-15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latin typeface="+mn-ea"/>
              <a:ea typeface="+mn-ea"/>
              <a:cs typeface="+mn-cs"/>
            </a:rPr>
            <a:t>믿음의 자녀 훈독가정교회장 양육</a:t>
          </a:r>
          <a:endParaRPr kumimoji="0" lang="en-US" sz="2800" b="1" kern="1200" spc="-150" dirty="0">
            <a:ln w="3175">
              <a:solidFill>
                <a:srgbClr val="008EC0"/>
              </a:solidFill>
            </a:ln>
            <a:solidFill>
              <a:srgbClr val="008EC0"/>
            </a:solidFill>
            <a:latin typeface="+mn-ea"/>
            <a:ea typeface="+mn-ea"/>
            <a:cs typeface="+mn-cs"/>
          </a:endParaRPr>
        </a:p>
      </dsp:txBody>
      <dsp:txXfrm>
        <a:off x="404160" y="4975869"/>
        <a:ext cx="8519925" cy="523593"/>
      </dsp:txXfrm>
    </dsp:sp>
    <dsp:sp modelId="{BF42A935-2600-49E5-9E39-DA3C6D687EBC}">
      <dsp:nvSpPr>
        <dsp:cNvPr id="0" name=""/>
        <dsp:cNvSpPr/>
      </dsp:nvSpPr>
      <dsp:spPr>
        <a:xfrm>
          <a:off x="76914" y="4910419"/>
          <a:ext cx="654492" cy="654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0767" tIns="45384" rIns="90767" bIns="45384" rtlCol="0"/>
          <a:lstStyle>
            <a:lvl1pPr algn="l">
              <a:defRPr sz="1100">
                <a:latin typeface="나눔명조" panose="02020603020101020101" pitchFamily="18" charset="-127"/>
                <a:ea typeface="나눔명조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67" tIns="45384" rIns="90767" bIns="45384" rtlCol="0"/>
          <a:lstStyle>
            <a:lvl1pPr algn="r">
              <a:defRPr sz="1100">
                <a:latin typeface="나눔명조" panose="02020603020101020101" pitchFamily="18" charset="-127"/>
                <a:ea typeface="나눔명조" panose="02020603020101020101" pitchFamily="18" charset="-127"/>
              </a:defRPr>
            </a:lvl1pPr>
          </a:lstStyle>
          <a:p>
            <a:fld id="{B99284BA-4D65-40FD-B1D7-6692EE6FFF5A}" type="datetimeFigureOut">
              <a:rPr lang="ko-KR" altLang="en-US" smtClean="0"/>
              <a:pPr/>
              <a:t>2018-03-29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7" tIns="45384" rIns="90767" bIns="45384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67" tIns="45384" rIns="90767" bIns="45384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5028"/>
          </a:xfrm>
          <a:prstGeom prst="rect">
            <a:avLst/>
          </a:prstGeom>
        </p:spPr>
        <p:txBody>
          <a:bodyPr vert="horz" lIns="90767" tIns="45384" rIns="90767" bIns="45384" rtlCol="0" anchor="b"/>
          <a:lstStyle>
            <a:lvl1pPr algn="l">
              <a:defRPr sz="1100">
                <a:latin typeface="나눔명조" panose="02020603020101020101" pitchFamily="18" charset="-127"/>
                <a:ea typeface="나눔명조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67" tIns="45384" rIns="90767" bIns="45384" rtlCol="0" anchor="b"/>
          <a:lstStyle>
            <a:lvl1pPr algn="r">
              <a:defRPr sz="1100">
                <a:latin typeface="나눔명조" panose="02020603020101020101" pitchFamily="18" charset="-127"/>
                <a:ea typeface="나눔명조" panose="02020603020101020101" pitchFamily="18" charset="-127"/>
              </a:defRPr>
            </a:lvl1pPr>
          </a:lstStyle>
          <a:p>
            <a:fld id="{221FEAE2-690D-4EA2-B544-68698A98D8D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18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명조" panose="02020603020101020101" pitchFamily="18" charset="-127"/>
        <a:ea typeface="나눔명조" panose="02020603020101020101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명조" panose="02020603020101020101" pitchFamily="18" charset="-127"/>
        <a:ea typeface="나눔명조" panose="02020603020101020101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명조" panose="02020603020101020101" pitchFamily="18" charset="-127"/>
        <a:ea typeface="나눔명조" panose="02020603020101020101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명조" panose="02020603020101020101" pitchFamily="18" charset="-127"/>
        <a:ea typeface="나눔명조" panose="02020603020101020101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명조" panose="02020603020101020101" pitchFamily="18" charset="-127"/>
        <a:ea typeface="나눔명조" panose="0202060302010102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위한 전략은 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 책임자를 선임하여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천정궁본부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전략관점에서 전도와 축복결혼운동을  통한 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신종족메시아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활동승리로 결실 맺어 신한국을 창조하도록 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DFA29-08A6-435B-9934-6F6594D4CD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301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11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9894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12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1862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13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783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14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957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100" dirty="0">
                <a:latin typeface="+mn-lt"/>
                <a:ea typeface="+mn-ea"/>
              </a:rPr>
              <a:t> </a:t>
            </a:r>
            <a:r>
              <a:rPr lang="ko-KR" altLang="en-US" sz="1100" dirty="0">
                <a:latin typeface="+mn-lt"/>
                <a:ea typeface="+mn-ea"/>
              </a:rPr>
              <a:t>신한국 가정연합은 전도적 측면에서</a:t>
            </a:r>
            <a:r>
              <a:rPr lang="en-US" altLang="ko-KR" sz="1100" dirty="0">
                <a:latin typeface="+mn-lt"/>
                <a:ea typeface="+mn-ea"/>
              </a:rPr>
              <a:t>, </a:t>
            </a:r>
          </a:p>
          <a:p>
            <a:pPr fontAlgn="base" latinLnBrk="0"/>
            <a:endParaRPr lang="en-US" altLang="ko-KR" sz="1100" dirty="0">
              <a:latin typeface="+mn-lt"/>
              <a:ea typeface="+mn-ea"/>
            </a:endParaRPr>
          </a:p>
          <a:p>
            <a:pPr fontAlgn="base" latinLnBrk="0"/>
            <a:r>
              <a:rPr lang="ko-KR" altLang="en-US" sz="1100" dirty="0">
                <a:latin typeface="+mn-lt"/>
                <a:ea typeface="+mn-ea"/>
              </a:rPr>
              <a:t>가장 먼저</a:t>
            </a:r>
            <a:r>
              <a:rPr lang="en-US" altLang="ko-KR" sz="1100" dirty="0">
                <a:latin typeface="+mn-lt"/>
                <a:ea typeface="+mn-ea"/>
              </a:rPr>
              <a:t> 3500</a:t>
            </a:r>
            <a:r>
              <a:rPr lang="ko-KR" altLang="en-US" sz="1100" dirty="0">
                <a:latin typeface="+mn-lt"/>
                <a:ea typeface="+mn-ea"/>
              </a:rPr>
              <a:t>개 읍</a:t>
            </a:r>
            <a:r>
              <a:rPr lang="en-US" altLang="ko-KR" sz="1100" dirty="0">
                <a:latin typeface="+mn-lt"/>
                <a:ea typeface="+mn-ea"/>
              </a:rPr>
              <a:t>·</a:t>
            </a:r>
            <a:r>
              <a:rPr lang="ko-KR" altLang="en-US" sz="1100" dirty="0">
                <a:latin typeface="+mn-lt"/>
                <a:ea typeface="+mn-ea"/>
              </a:rPr>
              <a:t>면</a:t>
            </a:r>
            <a:r>
              <a:rPr lang="en-US" altLang="ko-KR" sz="1100" dirty="0">
                <a:latin typeface="+mn-lt"/>
                <a:ea typeface="+mn-ea"/>
              </a:rPr>
              <a:t>·</a:t>
            </a:r>
            <a:r>
              <a:rPr lang="ko-KR" altLang="en-US" sz="1100" dirty="0">
                <a:latin typeface="+mn-lt"/>
                <a:ea typeface="+mn-ea"/>
              </a:rPr>
              <a:t>동에 책임자를 선정해서 </a:t>
            </a:r>
            <a:endParaRPr lang="en-US" altLang="ko-KR" sz="1100" dirty="0">
              <a:latin typeface="+mn-lt"/>
              <a:ea typeface="+mn-ea"/>
            </a:endParaRPr>
          </a:p>
          <a:p>
            <a:pPr fontAlgn="base" latinLnBrk="0"/>
            <a:endParaRPr lang="en-US" altLang="ko-KR" sz="1100" dirty="0">
              <a:latin typeface="+mn-lt"/>
              <a:ea typeface="+mn-ea"/>
            </a:endParaRPr>
          </a:p>
          <a:p>
            <a:pPr fontAlgn="base" latinLnBrk="0"/>
            <a:r>
              <a:rPr lang="ko-KR" altLang="en-US" sz="1100" dirty="0">
                <a:latin typeface="+mn-lt"/>
                <a:ea typeface="+mn-ea"/>
              </a:rPr>
              <a:t>전도와 </a:t>
            </a:r>
            <a:r>
              <a:rPr lang="ko-KR" altLang="en-US" sz="1100" dirty="0" err="1">
                <a:latin typeface="+mn-lt"/>
                <a:ea typeface="+mn-ea"/>
              </a:rPr>
              <a:t>참가정축복운동이</a:t>
            </a:r>
            <a:r>
              <a:rPr lang="ko-KR" altLang="en-US" sz="1100" dirty="0">
                <a:latin typeface="+mn-lt"/>
                <a:ea typeface="+mn-ea"/>
              </a:rPr>
              <a:t> 확산되어 나가도록 하겠습니다</a:t>
            </a:r>
            <a:r>
              <a:rPr lang="en-US" altLang="ko-KR" sz="1100" dirty="0">
                <a:latin typeface="+mn-lt"/>
                <a:ea typeface="+mn-ea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55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DFA29-08A6-435B-9934-6F6594D4CDAA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8755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19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4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810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5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0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100" dirty="0">
                <a:latin typeface="+mn-lt"/>
                <a:ea typeface="+mn-ea"/>
              </a:rPr>
              <a:t> </a:t>
            </a:r>
            <a:r>
              <a:rPr lang="ko-KR" altLang="en-US" sz="1100" dirty="0">
                <a:latin typeface="+mn-lt"/>
                <a:ea typeface="+mn-ea"/>
              </a:rPr>
              <a:t>신한국 가정연합은 전도적 측면에서</a:t>
            </a:r>
            <a:r>
              <a:rPr lang="en-US" altLang="ko-KR" sz="1100" dirty="0">
                <a:latin typeface="+mn-lt"/>
                <a:ea typeface="+mn-ea"/>
              </a:rPr>
              <a:t>, </a:t>
            </a:r>
          </a:p>
          <a:p>
            <a:pPr fontAlgn="base" latinLnBrk="0"/>
            <a:endParaRPr lang="en-US" altLang="ko-KR" sz="1100" dirty="0">
              <a:latin typeface="+mn-lt"/>
              <a:ea typeface="+mn-ea"/>
            </a:endParaRPr>
          </a:p>
          <a:p>
            <a:pPr fontAlgn="base" latinLnBrk="0"/>
            <a:r>
              <a:rPr lang="ko-KR" altLang="en-US" sz="1100" dirty="0">
                <a:latin typeface="+mn-lt"/>
                <a:ea typeface="+mn-ea"/>
              </a:rPr>
              <a:t>가장 먼저</a:t>
            </a:r>
            <a:r>
              <a:rPr lang="en-US" altLang="ko-KR" sz="1100" dirty="0">
                <a:latin typeface="+mn-lt"/>
                <a:ea typeface="+mn-ea"/>
              </a:rPr>
              <a:t> 3500</a:t>
            </a:r>
            <a:r>
              <a:rPr lang="ko-KR" altLang="en-US" sz="1100" dirty="0">
                <a:latin typeface="+mn-lt"/>
                <a:ea typeface="+mn-ea"/>
              </a:rPr>
              <a:t>개 읍</a:t>
            </a:r>
            <a:r>
              <a:rPr lang="en-US" altLang="ko-KR" sz="1100" dirty="0">
                <a:latin typeface="+mn-lt"/>
                <a:ea typeface="+mn-ea"/>
              </a:rPr>
              <a:t>·</a:t>
            </a:r>
            <a:r>
              <a:rPr lang="ko-KR" altLang="en-US" sz="1100" dirty="0">
                <a:latin typeface="+mn-lt"/>
                <a:ea typeface="+mn-ea"/>
              </a:rPr>
              <a:t>면</a:t>
            </a:r>
            <a:r>
              <a:rPr lang="en-US" altLang="ko-KR" sz="1100" dirty="0">
                <a:latin typeface="+mn-lt"/>
                <a:ea typeface="+mn-ea"/>
              </a:rPr>
              <a:t>·</a:t>
            </a:r>
            <a:r>
              <a:rPr lang="ko-KR" altLang="en-US" sz="1100" dirty="0">
                <a:latin typeface="+mn-lt"/>
                <a:ea typeface="+mn-ea"/>
              </a:rPr>
              <a:t>동에 책임자를 선정해서 </a:t>
            </a:r>
            <a:endParaRPr lang="en-US" altLang="ko-KR" sz="1100" dirty="0">
              <a:latin typeface="+mn-lt"/>
              <a:ea typeface="+mn-ea"/>
            </a:endParaRPr>
          </a:p>
          <a:p>
            <a:pPr fontAlgn="base" latinLnBrk="0"/>
            <a:endParaRPr lang="en-US" altLang="ko-KR" sz="1100" dirty="0">
              <a:latin typeface="+mn-lt"/>
              <a:ea typeface="+mn-ea"/>
            </a:endParaRPr>
          </a:p>
          <a:p>
            <a:pPr fontAlgn="base" latinLnBrk="0"/>
            <a:r>
              <a:rPr lang="ko-KR" altLang="en-US" sz="1100" dirty="0">
                <a:latin typeface="+mn-lt"/>
                <a:ea typeface="+mn-ea"/>
              </a:rPr>
              <a:t>전도와 </a:t>
            </a:r>
            <a:r>
              <a:rPr lang="ko-KR" altLang="en-US" sz="1100" dirty="0" err="1">
                <a:latin typeface="+mn-lt"/>
                <a:ea typeface="+mn-ea"/>
              </a:rPr>
              <a:t>참가정축복운동이</a:t>
            </a:r>
            <a:r>
              <a:rPr lang="ko-KR" altLang="en-US" sz="1100" dirty="0">
                <a:latin typeface="+mn-lt"/>
                <a:ea typeface="+mn-ea"/>
              </a:rPr>
              <a:t> 확산되어 나가도록 하겠습니다</a:t>
            </a:r>
            <a:r>
              <a:rPr lang="en-US" altLang="ko-KR" sz="1100" dirty="0">
                <a:latin typeface="+mn-lt"/>
                <a:ea typeface="+mn-ea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55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DFA29-08A6-435B-9934-6F6594D4CDAA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87553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6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7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339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8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0783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9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784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4450" y="719138"/>
            <a:ext cx="6353175" cy="3575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6D94D9B8-5312-4971-B750-4DA3C2564BEB}" type="slidenum">
              <a:rPr lang="ko-KR" altLang="en-US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pPr defTabSz="875538">
                <a:defRPr/>
              </a:pPr>
              <a:t>10</a:t>
            </a:fld>
            <a:endParaRPr lang="ko-KR" altLang="en-US" dirty="0">
              <a:solidFill>
                <a:prstClr val="black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004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2985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529010"/>
            <a:ext cx="8534400" cy="6143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3DB6-B78C-4870-A7F4-447DC11EB003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14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ea typeface="나눔명조 ExtraBold" panose="02020603020101020101" pitchFamily="18" charset="-127"/>
              </a:defRPr>
            </a:lvl1pPr>
            <a:lvl2pPr>
              <a:defRPr sz="2800">
                <a:ea typeface="나눔명조 ExtraBold" panose="02020603020101020101" pitchFamily="18" charset="-127"/>
              </a:defRPr>
            </a:lvl2pPr>
            <a:lvl3pPr>
              <a:defRPr sz="2400">
                <a:ea typeface="나눔명조 ExtraBold" panose="02020603020101020101" pitchFamily="18" charset="-127"/>
              </a:defRPr>
            </a:lvl3pPr>
            <a:lvl4pPr>
              <a:defRPr sz="2000">
                <a:ea typeface="나눔명조 ExtraBold" panose="02020603020101020101" pitchFamily="18" charset="-127"/>
              </a:defRPr>
            </a:lvl4pPr>
            <a:lvl5pPr>
              <a:defRPr sz="2000">
                <a:ea typeface="나눔명조 ExtraBold" panose="02020603020101020101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ea typeface="나눔명조 ExtraBold" panose="02020603020101020101" pitchFamily="18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20D6-E7AA-49A7-A621-1B0821C8AAF5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821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ea typeface="나눔명조 ExtraBold" panose="02020603020101020101" pitchFamily="18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ea typeface="나눔명조 ExtraBold" panose="02020603020101020101" pitchFamily="18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D508-B818-4FC5-8CA9-363FACEB49C8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33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71414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642918"/>
            <a:ext cx="10972800" cy="47147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나눔명조 ExtraBold" panose="02020603020101020101" pitchFamily="18" charset="-127"/>
              </a:defRPr>
            </a:lvl1pPr>
            <a:lvl2pPr>
              <a:defRPr>
                <a:ea typeface="나눔명조 ExtraBold" panose="02020603020101020101" pitchFamily="18" charset="-127"/>
              </a:defRPr>
            </a:lvl2pPr>
            <a:lvl3pPr>
              <a:defRPr>
                <a:ea typeface="나눔명조 ExtraBold" panose="02020603020101020101" pitchFamily="18" charset="-127"/>
              </a:defRPr>
            </a:lvl3pPr>
            <a:lvl4pPr>
              <a:defRPr>
                <a:ea typeface="나눔명조 ExtraBold" panose="02020603020101020101" pitchFamily="18" charset="-127"/>
              </a:defRPr>
            </a:lvl4pPr>
            <a:lvl5pPr>
              <a:defRPr>
                <a:ea typeface="나눔명조 ExtraBold" panose="0202060302010102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FB1AB-287A-4B11-B100-96549129021A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95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나눔명조 ExtraBold" panose="02020603020101020101" pitchFamily="18" charset="-127"/>
              </a:defRPr>
            </a:lvl1pPr>
            <a:lvl2pPr>
              <a:defRPr>
                <a:ea typeface="나눔명조 ExtraBold" panose="02020603020101020101" pitchFamily="18" charset="-127"/>
              </a:defRPr>
            </a:lvl2pPr>
            <a:lvl3pPr>
              <a:defRPr>
                <a:ea typeface="나눔명조 ExtraBold" panose="02020603020101020101" pitchFamily="18" charset="-127"/>
              </a:defRPr>
            </a:lvl3pPr>
            <a:lvl4pPr>
              <a:defRPr>
                <a:ea typeface="나눔명조 ExtraBold" panose="02020603020101020101" pitchFamily="18" charset="-127"/>
              </a:defRPr>
            </a:lvl4pPr>
            <a:lvl5pPr>
              <a:defRPr>
                <a:ea typeface="나눔명조 ExtraBold" panose="0202060302010102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23F0-5A91-475E-AA7B-473617D6A9F4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056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도형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71414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BB5B-B1D7-4EA3-8DC2-CCE2C5206B7F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285709" y="1571612"/>
            <a:ext cx="5810291" cy="642942"/>
          </a:xfrm>
          <a:prstGeom prst="roundRect">
            <a:avLst>
              <a:gd name="adj" fmla="val 42043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800" dirty="0">
                <a:ea typeface="나눔명조 ExtraBold" panose="02020603020101020101" pitchFamily="18" charset="-127"/>
              </a:rPr>
              <a:t>Headline</a:t>
            </a:r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285709" y="2428868"/>
            <a:ext cx="3524275" cy="642942"/>
          </a:xfrm>
          <a:prstGeom prst="roundRect">
            <a:avLst>
              <a:gd name="adj" fmla="val 42043"/>
            </a:avLst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800" dirty="0">
                <a:ea typeface="나눔명조 ExtraBold" panose="02020603020101020101" pitchFamily="18" charset="-127"/>
              </a:rPr>
              <a:t>Headline</a:t>
            </a:r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285709" y="3214686"/>
            <a:ext cx="3524275" cy="642942"/>
          </a:xfrm>
          <a:prstGeom prst="roundRect">
            <a:avLst>
              <a:gd name="adj" fmla="val 42043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ysClr val="windowText" lastClr="000000"/>
                </a:solidFill>
                <a:ea typeface="나눔명조 ExtraBold" panose="02020603020101020101" pitchFamily="18" charset="-127"/>
              </a:rPr>
              <a:t>7. </a:t>
            </a:r>
            <a:r>
              <a:rPr lang="ko-KR" altLang="en-US" sz="1800" dirty="0">
                <a:solidFill>
                  <a:sysClr val="windowText" lastClr="000000"/>
                </a:solidFill>
                <a:ea typeface="나눔명조 ExtraBold" panose="02020603020101020101" pitchFamily="18" charset="-127"/>
              </a:rPr>
              <a:t>비교기법</a:t>
            </a: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380960" y="4071942"/>
            <a:ext cx="3429024" cy="1928826"/>
          </a:xfrm>
          <a:prstGeom prst="round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5" name="타원 14"/>
          <p:cNvSpPr/>
          <p:nvPr userDrawn="1"/>
        </p:nvSpPr>
        <p:spPr>
          <a:xfrm>
            <a:off x="571461" y="4143380"/>
            <a:ext cx="571504" cy="42862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ea typeface="나눔명조 ExtraBold" panose="02020603020101020101" pitchFamily="18" charset="-127"/>
              </a:rPr>
              <a:t>1</a:t>
            </a:r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6" name="오각형 15"/>
          <p:cNvSpPr/>
          <p:nvPr userDrawn="1"/>
        </p:nvSpPr>
        <p:spPr>
          <a:xfrm>
            <a:off x="4571989" y="2428868"/>
            <a:ext cx="1238259" cy="1357322"/>
          </a:xfrm>
          <a:prstGeom prst="homePlate">
            <a:avLst>
              <a:gd name="adj" fmla="val 27143"/>
            </a:avLst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7" name="모서리가 둥근 직사각형 16"/>
          <p:cNvSpPr/>
          <p:nvPr userDrawn="1"/>
        </p:nvSpPr>
        <p:spPr>
          <a:xfrm>
            <a:off x="4000485" y="4071942"/>
            <a:ext cx="2095515" cy="192882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8" name="모서리가 둥근 직사각형 17"/>
          <p:cNvSpPr/>
          <p:nvPr userDrawn="1"/>
        </p:nvSpPr>
        <p:spPr>
          <a:xfrm>
            <a:off x="6381752" y="4071942"/>
            <a:ext cx="2095515" cy="19288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6381752" y="3429000"/>
            <a:ext cx="2095515" cy="4286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outerShdw blurRad="101600" dist="101600" dir="18900000" sy="23000" kx="-12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>
                <a:solidFill>
                  <a:sysClr val="windowText" lastClr="000000"/>
                </a:solidFill>
                <a:ea typeface="나눔명조 ExtraBold" panose="02020603020101020101" pitchFamily="18" charset="-127"/>
              </a:rPr>
              <a:t>표지판</a:t>
            </a:r>
          </a:p>
        </p:txBody>
      </p:sp>
    </p:spTree>
    <p:extLst>
      <p:ext uri="{BB962C8B-B14F-4D97-AF65-F5344CB8AC3E}">
        <p14:creationId xmlns:p14="http://schemas.microsoft.com/office/powerpoint/2010/main" val="2791608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도형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71414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F0D0-C2B1-42C5-91D9-E81E6D41A9FA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285709" y="1571612"/>
            <a:ext cx="5810291" cy="642942"/>
          </a:xfrm>
          <a:prstGeom prst="roundRect">
            <a:avLst>
              <a:gd name="adj" fmla="val 42043"/>
            </a:avLst>
          </a:prstGeom>
          <a:gradFill flip="none" rotWithShape="1">
            <a:gsLst>
              <a:gs pos="0">
                <a:srgbClr val="000066"/>
              </a:gs>
              <a:gs pos="100000">
                <a:srgbClr val="000066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800" dirty="0">
                <a:ea typeface="나눔명조 ExtraBold" panose="02020603020101020101" pitchFamily="18" charset="-127"/>
              </a:rPr>
              <a:t>Headline</a:t>
            </a:r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285709" y="2428868"/>
            <a:ext cx="3524275" cy="642942"/>
          </a:xfrm>
          <a:prstGeom prst="roundRect">
            <a:avLst>
              <a:gd name="adj" fmla="val 42043"/>
            </a:avLst>
          </a:prstGeom>
          <a:gradFill flip="none" rotWithShape="1">
            <a:gsLst>
              <a:gs pos="0">
                <a:srgbClr val="000066"/>
              </a:gs>
              <a:gs pos="100000">
                <a:srgbClr val="000066">
                  <a:alpha val="5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635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800" dirty="0">
                <a:ea typeface="나눔명조 ExtraBold" panose="02020603020101020101" pitchFamily="18" charset="-127"/>
              </a:rPr>
              <a:t>Headline</a:t>
            </a:r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285709" y="3214686"/>
            <a:ext cx="3524275" cy="642942"/>
          </a:xfrm>
          <a:prstGeom prst="roundRect">
            <a:avLst>
              <a:gd name="adj" fmla="val 42043"/>
            </a:avLst>
          </a:prstGeom>
          <a:gradFill flip="none" rotWithShape="1">
            <a:gsLst>
              <a:gs pos="0">
                <a:srgbClr val="663300"/>
              </a:gs>
              <a:gs pos="100000">
                <a:srgbClr val="663300">
                  <a:alpha val="49804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635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ea typeface="나눔명조 ExtraBold" panose="02020603020101020101" pitchFamily="18" charset="-127"/>
              </a:rPr>
              <a:t>7. </a:t>
            </a:r>
            <a:r>
              <a:rPr lang="ko-KR" altLang="en-US" sz="1800" dirty="0">
                <a:ea typeface="나눔명조 ExtraBold" panose="02020603020101020101" pitchFamily="18" charset="-127"/>
              </a:rPr>
              <a:t>비교기법</a:t>
            </a: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380960" y="4071942"/>
            <a:ext cx="3429024" cy="1928826"/>
          </a:xfrm>
          <a:prstGeom prst="roundRect">
            <a:avLst/>
          </a:prstGeom>
          <a:gradFill>
            <a:gsLst>
              <a:gs pos="0">
                <a:srgbClr val="CCECFF">
                  <a:alpha val="50000"/>
                </a:srgbClr>
              </a:gs>
              <a:gs pos="100000">
                <a:srgbClr val="99CCFF">
                  <a:alpha val="49804"/>
                </a:srgbClr>
              </a:gs>
            </a:gsLst>
            <a:lin ang="2700000" scaled="1"/>
          </a:gradFill>
          <a:ln w="127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5" name="타원 14"/>
          <p:cNvSpPr/>
          <p:nvPr userDrawn="1"/>
        </p:nvSpPr>
        <p:spPr>
          <a:xfrm>
            <a:off x="571461" y="4143380"/>
            <a:ext cx="571504" cy="42862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ea typeface="나눔명조 ExtraBold" panose="02020603020101020101" pitchFamily="18" charset="-127"/>
              </a:rPr>
              <a:t>1</a:t>
            </a:r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6" name="오각형 15"/>
          <p:cNvSpPr/>
          <p:nvPr userDrawn="1"/>
        </p:nvSpPr>
        <p:spPr>
          <a:xfrm>
            <a:off x="4571989" y="2428868"/>
            <a:ext cx="1238259" cy="1357322"/>
          </a:xfrm>
          <a:prstGeom prst="homePlate">
            <a:avLst>
              <a:gd name="adj" fmla="val 27143"/>
            </a:avLst>
          </a:prstGeom>
          <a:gradFill flip="none" rotWithShape="1">
            <a:gsLst>
              <a:gs pos="0">
                <a:srgbClr val="000066">
                  <a:alpha val="0"/>
                </a:srgbClr>
              </a:gs>
              <a:gs pos="100000">
                <a:srgbClr val="000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7" name="모서리가 둥근 직사각형 16"/>
          <p:cNvSpPr/>
          <p:nvPr userDrawn="1"/>
        </p:nvSpPr>
        <p:spPr>
          <a:xfrm>
            <a:off x="4000485" y="4071942"/>
            <a:ext cx="2095515" cy="1928826"/>
          </a:xfrm>
          <a:prstGeom prst="roundRect">
            <a:avLst/>
          </a:prstGeom>
          <a:noFill/>
          <a:ln w="127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8" name="모서리가 둥근 직사각형 17"/>
          <p:cNvSpPr/>
          <p:nvPr userDrawn="1"/>
        </p:nvSpPr>
        <p:spPr>
          <a:xfrm>
            <a:off x="6381752" y="4071942"/>
            <a:ext cx="2095515" cy="19288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6381752" y="3429000"/>
            <a:ext cx="2095515" cy="4286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101600" dist="101600" dir="18900000" sy="23000" kx="-12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>
                <a:solidFill>
                  <a:sysClr val="windowText" lastClr="000000"/>
                </a:solidFill>
                <a:ea typeface="나눔명조 ExtraBold" panose="02020603020101020101" pitchFamily="18" charset="-127"/>
              </a:rPr>
              <a:t>표지판</a:t>
            </a:r>
          </a:p>
        </p:txBody>
      </p:sp>
    </p:spTree>
    <p:extLst>
      <p:ext uri="{BB962C8B-B14F-4D97-AF65-F5344CB8AC3E}">
        <p14:creationId xmlns:p14="http://schemas.microsoft.com/office/powerpoint/2010/main" val="1491913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1143-4CD8-4D30-84BF-9BA9CA3B6BA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C8E8-4E7F-4CFF-85EA-FAA7981EF86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-3"/>
            <a:ext cx="12192000" cy="6857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endParaRPr lang="ko-KR" altLang="en-US" sz="2000" i="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6384032" y="-171400"/>
            <a:ext cx="5976664" cy="1440160"/>
          </a:xfrm>
          <a:prstGeom prst="roundRect">
            <a:avLst>
              <a:gd name="adj" fmla="val 8385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800" i="0" spc="-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60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1143-4CD8-4D30-84BF-9BA9CA3B6BA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C8E8-4E7F-4CFF-85EA-FAA7981EF86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-3"/>
            <a:ext cx="12192000" cy="6857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endParaRPr lang="ko-KR" altLang="en-US" sz="2000" i="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6058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05"/>
          <p:cNvSpPr>
            <a:spLocks noGrp="1"/>
          </p:cNvSpPr>
          <p:nvPr>
            <p:ph type="pic" sz="quarter" idx="12" hasCustomPrompt="1"/>
          </p:nvPr>
        </p:nvSpPr>
        <p:spPr>
          <a:xfrm>
            <a:off x="386692" y="287759"/>
            <a:ext cx="11223418" cy="4500141"/>
          </a:xfrm>
          <a:custGeom>
            <a:avLst/>
            <a:gdLst>
              <a:gd name="connsiteX0" fmla="*/ 1346754 w 2137764"/>
              <a:gd name="connsiteY0" fmla="*/ 758113 h 837702"/>
              <a:gd name="connsiteX1" fmla="*/ 1346541 w 2137764"/>
              <a:gd name="connsiteY1" fmla="*/ 758566 h 837702"/>
              <a:gd name="connsiteX2" fmla="*/ 1344472 w 2137764"/>
              <a:gd name="connsiteY2" fmla="*/ 758126 h 837702"/>
              <a:gd name="connsiteX3" fmla="*/ 392959 w 2137764"/>
              <a:gd name="connsiteY3" fmla="*/ 734260 h 837702"/>
              <a:gd name="connsiteX4" fmla="*/ 376996 w 2137764"/>
              <a:gd name="connsiteY4" fmla="*/ 739970 h 837702"/>
              <a:gd name="connsiteX5" fmla="*/ 392959 w 2137764"/>
              <a:gd name="connsiteY5" fmla="*/ 734260 h 837702"/>
              <a:gd name="connsiteX6" fmla="*/ 1566635 w 2137764"/>
              <a:gd name="connsiteY6" fmla="*/ 645325 h 837702"/>
              <a:gd name="connsiteX7" fmla="*/ 1560979 w 2137764"/>
              <a:gd name="connsiteY7" fmla="*/ 646028 h 837702"/>
              <a:gd name="connsiteX8" fmla="*/ 1553237 w 2137764"/>
              <a:gd name="connsiteY8" fmla="*/ 647073 h 837702"/>
              <a:gd name="connsiteX9" fmla="*/ 1558744 w 2137764"/>
              <a:gd name="connsiteY9" fmla="*/ 646073 h 837702"/>
              <a:gd name="connsiteX10" fmla="*/ 1566635 w 2137764"/>
              <a:gd name="connsiteY10" fmla="*/ 645325 h 837702"/>
              <a:gd name="connsiteX11" fmla="*/ 103302 w 2137764"/>
              <a:gd name="connsiteY11" fmla="*/ 469807 h 837702"/>
              <a:gd name="connsiteX12" fmla="*/ 103302 w 2137764"/>
              <a:gd name="connsiteY12" fmla="*/ 469807 h 837702"/>
              <a:gd name="connsiteX13" fmla="*/ 1412608 w 2137764"/>
              <a:gd name="connsiteY13" fmla="*/ 438890 h 837702"/>
              <a:gd name="connsiteX14" fmla="*/ 1401010 w 2137764"/>
              <a:gd name="connsiteY14" fmla="*/ 440022 h 837702"/>
              <a:gd name="connsiteX15" fmla="*/ 1412608 w 2137764"/>
              <a:gd name="connsiteY15" fmla="*/ 438890 h 837702"/>
              <a:gd name="connsiteX16" fmla="*/ 1371371 w 2137764"/>
              <a:gd name="connsiteY16" fmla="*/ 281674 h 837702"/>
              <a:gd name="connsiteX17" fmla="*/ 1369668 w 2137764"/>
              <a:gd name="connsiteY17" fmla="*/ 285300 h 837702"/>
              <a:gd name="connsiteX18" fmla="*/ 1371371 w 2137764"/>
              <a:gd name="connsiteY18" fmla="*/ 281674 h 837702"/>
              <a:gd name="connsiteX19" fmla="*/ 544186 w 2137764"/>
              <a:gd name="connsiteY19" fmla="*/ 255064 h 837702"/>
              <a:gd name="connsiteX20" fmla="*/ 543160 w 2137764"/>
              <a:gd name="connsiteY20" fmla="*/ 255510 h 837702"/>
              <a:gd name="connsiteX21" fmla="*/ 542893 w 2137764"/>
              <a:gd name="connsiteY21" fmla="*/ 255266 h 837702"/>
              <a:gd name="connsiteX22" fmla="*/ 538133 w 2137764"/>
              <a:gd name="connsiteY22" fmla="*/ 250897 h 837702"/>
              <a:gd name="connsiteX23" fmla="*/ 542893 w 2137764"/>
              <a:gd name="connsiteY23" fmla="*/ 255266 h 837702"/>
              <a:gd name="connsiteX24" fmla="*/ 542707 w 2137764"/>
              <a:gd name="connsiteY24" fmla="*/ 255295 h 837702"/>
              <a:gd name="connsiteX25" fmla="*/ 510573 w 2137764"/>
              <a:gd name="connsiteY25" fmla="*/ 257740 h 837702"/>
              <a:gd name="connsiteX26" fmla="*/ 538133 w 2137764"/>
              <a:gd name="connsiteY26" fmla="*/ 250897 h 837702"/>
              <a:gd name="connsiteX27" fmla="*/ 2107876 w 2137764"/>
              <a:gd name="connsiteY27" fmla="*/ 101 h 837702"/>
              <a:gd name="connsiteX28" fmla="*/ 2127666 w 2137764"/>
              <a:gd name="connsiteY28" fmla="*/ 5089 h 837702"/>
              <a:gd name="connsiteX29" fmla="*/ 2117234 w 2137764"/>
              <a:gd name="connsiteY29" fmla="*/ 17872 h 837702"/>
              <a:gd name="connsiteX30" fmla="*/ 2134363 w 2137764"/>
              <a:gd name="connsiteY30" fmla="*/ 23812 h 837702"/>
              <a:gd name="connsiteX31" fmla="*/ 2114247 w 2137764"/>
              <a:gd name="connsiteY31" fmla="*/ 43076 h 837702"/>
              <a:gd name="connsiteX32" fmla="*/ 2125636 w 2137764"/>
              <a:gd name="connsiteY32" fmla="*/ 32969 h 837702"/>
              <a:gd name="connsiteX33" fmla="*/ 2125846 w 2137764"/>
              <a:gd name="connsiteY33" fmla="*/ 41944 h 837702"/>
              <a:gd name="connsiteX34" fmla="*/ 2120525 w 2137764"/>
              <a:gd name="connsiteY34" fmla="*/ 43848 h 837702"/>
              <a:gd name="connsiteX35" fmla="*/ 2126802 w 2137764"/>
              <a:gd name="connsiteY35" fmla="*/ 44619 h 837702"/>
              <a:gd name="connsiteX36" fmla="*/ 2120198 w 2137764"/>
              <a:gd name="connsiteY36" fmla="*/ 68100 h 837702"/>
              <a:gd name="connsiteX37" fmla="*/ 2137117 w 2137764"/>
              <a:gd name="connsiteY37" fmla="*/ 65065 h 837702"/>
              <a:gd name="connsiteX38" fmla="*/ 2123279 w 2137764"/>
              <a:gd name="connsiteY38" fmla="*/ 85100 h 837702"/>
              <a:gd name="connsiteX39" fmla="*/ 2122532 w 2137764"/>
              <a:gd name="connsiteY39" fmla="*/ 91401 h 837702"/>
              <a:gd name="connsiteX40" fmla="*/ 2128063 w 2137764"/>
              <a:gd name="connsiteY40" fmla="*/ 98474 h 837702"/>
              <a:gd name="connsiteX41" fmla="*/ 2122742 w 2137764"/>
              <a:gd name="connsiteY41" fmla="*/ 100377 h 837702"/>
              <a:gd name="connsiteX42" fmla="*/ 2128273 w 2137764"/>
              <a:gd name="connsiteY42" fmla="*/ 107450 h 837702"/>
              <a:gd name="connsiteX43" fmla="*/ 2116138 w 2137764"/>
              <a:gd name="connsiteY43" fmla="*/ 123859 h 837702"/>
              <a:gd name="connsiteX44" fmla="*/ 2109114 w 2137764"/>
              <a:gd name="connsiteY44" fmla="*/ 129388 h 837702"/>
              <a:gd name="connsiteX45" fmla="*/ 2119755 w 2137764"/>
              <a:gd name="connsiteY45" fmla="*/ 125582 h 837702"/>
              <a:gd name="connsiteX46" fmla="*/ 2136885 w 2137764"/>
              <a:gd name="connsiteY46" fmla="*/ 131522 h 837702"/>
              <a:gd name="connsiteX47" fmla="*/ 2113898 w 2137764"/>
              <a:gd name="connsiteY47" fmla="*/ 142762 h 837702"/>
              <a:gd name="connsiteX48" fmla="*/ 2127200 w 2137764"/>
              <a:gd name="connsiteY48" fmla="*/ 138003 h 837702"/>
              <a:gd name="connsiteX49" fmla="*/ 2129113 w 2137764"/>
              <a:gd name="connsiteY49" fmla="*/ 143353 h 837702"/>
              <a:gd name="connsiteX50" fmla="*/ 2087388 w 2137764"/>
              <a:gd name="connsiteY50" fmla="*/ 194483 h 837702"/>
              <a:gd name="connsiteX51" fmla="*/ 1909983 w 2137764"/>
              <a:gd name="connsiteY51" fmla="*/ 294150 h 837702"/>
              <a:gd name="connsiteX52" fmla="*/ 1444743 w 2137764"/>
              <a:gd name="connsiteY52" fmla="*/ 436445 h 837702"/>
              <a:gd name="connsiteX53" fmla="*/ 1730454 w 2137764"/>
              <a:gd name="connsiteY53" fmla="*/ 379492 h 837702"/>
              <a:gd name="connsiteX54" fmla="*/ 1818246 w 2137764"/>
              <a:gd name="connsiteY54" fmla="*/ 348086 h 837702"/>
              <a:gd name="connsiteX55" fmla="*/ 1847511 w 2137764"/>
              <a:gd name="connsiteY55" fmla="*/ 337618 h 837702"/>
              <a:gd name="connsiteX56" fmla="*/ 1758971 w 2137764"/>
              <a:gd name="connsiteY56" fmla="*/ 375325 h 837702"/>
              <a:gd name="connsiteX57" fmla="*/ 1741305 w 2137764"/>
              <a:gd name="connsiteY57" fmla="*/ 384661 h 837702"/>
              <a:gd name="connsiteX58" fmla="*/ 1838783 w 2137764"/>
              <a:gd name="connsiteY58" fmla="*/ 346774 h 837702"/>
              <a:gd name="connsiteX59" fmla="*/ 1935303 w 2137764"/>
              <a:gd name="connsiteY59" fmla="*/ 306211 h 837702"/>
              <a:gd name="connsiteX60" fmla="*/ 2080784 w 2137764"/>
              <a:gd name="connsiteY60" fmla="*/ 217965 h 837702"/>
              <a:gd name="connsiteX61" fmla="*/ 2106431 w 2137764"/>
              <a:gd name="connsiteY61" fmla="*/ 205773 h 837702"/>
              <a:gd name="connsiteX62" fmla="*/ 2078333 w 2137764"/>
              <a:gd name="connsiteY62" fmla="*/ 227892 h 837702"/>
              <a:gd name="connsiteX63" fmla="*/ 2035977 w 2137764"/>
              <a:gd name="connsiteY63" fmla="*/ 252095 h 837702"/>
              <a:gd name="connsiteX64" fmla="*/ 1940624 w 2137764"/>
              <a:gd name="connsiteY64" fmla="*/ 304308 h 837702"/>
              <a:gd name="connsiteX65" fmla="*/ 1697993 w 2137764"/>
              <a:gd name="connsiteY65" fmla="*/ 406190 h 837702"/>
              <a:gd name="connsiteX66" fmla="*/ 1674382 w 2137764"/>
              <a:gd name="connsiteY66" fmla="*/ 414636 h 837702"/>
              <a:gd name="connsiteX67" fmla="*/ 1668729 w 2137764"/>
              <a:gd name="connsiteY67" fmla="*/ 416658 h 837702"/>
              <a:gd name="connsiteX68" fmla="*/ 1668728 w 2137764"/>
              <a:gd name="connsiteY68" fmla="*/ 416658 h 837702"/>
              <a:gd name="connsiteX69" fmla="*/ 1666193 w 2137764"/>
              <a:gd name="connsiteY69" fmla="*/ 417565 h 837702"/>
              <a:gd name="connsiteX70" fmla="*/ 1668729 w 2137764"/>
              <a:gd name="connsiteY70" fmla="*/ 416658 h 837702"/>
              <a:gd name="connsiteX71" fmla="*/ 1707820 w 2137764"/>
              <a:gd name="connsiteY71" fmla="*/ 410594 h 837702"/>
              <a:gd name="connsiteX72" fmla="*/ 1740769 w 2137764"/>
              <a:gd name="connsiteY72" fmla="*/ 399938 h 837702"/>
              <a:gd name="connsiteX73" fmla="*/ 1765669 w 2137764"/>
              <a:gd name="connsiteY73" fmla="*/ 394048 h 837702"/>
              <a:gd name="connsiteX74" fmla="*/ 1643082 w 2137764"/>
              <a:gd name="connsiteY74" fmla="*/ 428850 h 837702"/>
              <a:gd name="connsiteX75" fmla="*/ 1221177 w 2137764"/>
              <a:gd name="connsiteY75" fmla="*/ 474184 h 837702"/>
              <a:gd name="connsiteX76" fmla="*/ 1216603 w 2137764"/>
              <a:gd name="connsiteY76" fmla="*/ 469786 h 837702"/>
              <a:gd name="connsiteX77" fmla="*/ 1221177 w 2137764"/>
              <a:gd name="connsiteY77" fmla="*/ 474184 h 837702"/>
              <a:gd name="connsiteX78" fmla="*/ 1504532 w 2137764"/>
              <a:gd name="connsiteY78" fmla="*/ 469363 h 837702"/>
              <a:gd name="connsiteX79" fmla="*/ 1538370 w 2137764"/>
              <a:gd name="connsiteY79" fmla="*/ 463292 h 837702"/>
              <a:gd name="connsiteX80" fmla="*/ 1536666 w 2137764"/>
              <a:gd name="connsiteY80" fmla="*/ 466918 h 837702"/>
              <a:gd name="connsiteX81" fmla="*/ 1571461 w 2137764"/>
              <a:gd name="connsiteY81" fmla="*/ 463522 h 837702"/>
              <a:gd name="connsiteX82" fmla="*/ 1591041 w 2137764"/>
              <a:gd name="connsiteY82" fmla="*/ 459535 h 837702"/>
              <a:gd name="connsiteX83" fmla="*/ 1576035 w 2137764"/>
              <a:gd name="connsiteY83" fmla="*/ 467920 h 837702"/>
              <a:gd name="connsiteX84" fmla="*/ 1496761 w 2137764"/>
              <a:gd name="connsiteY84" fmla="*/ 481194 h 837702"/>
              <a:gd name="connsiteX85" fmla="*/ 1277139 w 2137764"/>
              <a:gd name="connsiteY85" fmla="*/ 496403 h 837702"/>
              <a:gd name="connsiteX86" fmla="*/ 1327360 w 2137764"/>
              <a:gd name="connsiteY86" fmla="*/ 502573 h 837702"/>
              <a:gd name="connsiteX87" fmla="*/ 1554962 w 2137764"/>
              <a:gd name="connsiteY87" fmla="*/ 484509 h 837702"/>
              <a:gd name="connsiteX88" fmla="*/ 1467707 w 2137764"/>
              <a:gd name="connsiteY88" fmla="*/ 500638 h 837702"/>
              <a:gd name="connsiteX89" fmla="*/ 1442806 w 2137764"/>
              <a:gd name="connsiteY89" fmla="*/ 506529 h 837702"/>
              <a:gd name="connsiteX90" fmla="*/ 1468663 w 2137764"/>
              <a:gd name="connsiteY90" fmla="*/ 503313 h 837702"/>
              <a:gd name="connsiteX91" fmla="*/ 1505162 w 2137764"/>
              <a:gd name="connsiteY91" fmla="*/ 496290 h 837702"/>
              <a:gd name="connsiteX92" fmla="*/ 1484089 w 2137764"/>
              <a:gd name="connsiteY92" fmla="*/ 512880 h 837702"/>
              <a:gd name="connsiteX93" fmla="*/ 1529526 w 2137764"/>
              <a:gd name="connsiteY93" fmla="*/ 505676 h 837702"/>
              <a:gd name="connsiteX94" fmla="*/ 1360124 w 2137764"/>
              <a:gd name="connsiteY94" fmla="*/ 527056 h 837702"/>
              <a:gd name="connsiteX95" fmla="*/ 1503879 w 2137764"/>
              <a:gd name="connsiteY95" fmla="*/ 517868 h 837702"/>
              <a:gd name="connsiteX96" fmla="*/ 1580493 w 2137764"/>
              <a:gd name="connsiteY96" fmla="*/ 505546 h 837702"/>
              <a:gd name="connsiteX97" fmla="*/ 1656151 w 2137764"/>
              <a:gd name="connsiteY97" fmla="*/ 490549 h 837702"/>
              <a:gd name="connsiteX98" fmla="*/ 1649126 w 2137764"/>
              <a:gd name="connsiteY98" fmla="*/ 496078 h 837702"/>
              <a:gd name="connsiteX99" fmla="*/ 1619862 w 2137764"/>
              <a:gd name="connsiteY99" fmla="*/ 506547 h 837702"/>
              <a:gd name="connsiteX100" fmla="*/ 1514940 w 2137764"/>
              <a:gd name="connsiteY100" fmla="*/ 532013 h 837702"/>
              <a:gd name="connsiteX101" fmla="*/ 1490040 w 2137764"/>
              <a:gd name="connsiteY101" fmla="*/ 537904 h 837702"/>
              <a:gd name="connsiteX102" fmla="*/ 1519514 w 2137764"/>
              <a:gd name="connsiteY102" fmla="*/ 536411 h 837702"/>
              <a:gd name="connsiteX103" fmla="*/ 1487590 w 2137764"/>
              <a:gd name="connsiteY103" fmla="*/ 547831 h 837702"/>
              <a:gd name="connsiteX104" fmla="*/ 1453752 w 2137764"/>
              <a:gd name="connsiteY104" fmla="*/ 553902 h 837702"/>
              <a:gd name="connsiteX105" fmla="*/ 1533236 w 2137764"/>
              <a:gd name="connsiteY105" fmla="*/ 549604 h 837702"/>
              <a:gd name="connsiteX106" fmla="*/ 1523552 w 2137764"/>
              <a:gd name="connsiteY106" fmla="*/ 556085 h 837702"/>
              <a:gd name="connsiteX107" fmla="*/ 1464813 w 2137764"/>
              <a:gd name="connsiteY107" fmla="*/ 568047 h 837702"/>
              <a:gd name="connsiteX108" fmla="*/ 1441617 w 2137764"/>
              <a:gd name="connsiteY108" fmla="*/ 570311 h 837702"/>
              <a:gd name="connsiteX109" fmla="*/ 1472048 w 2137764"/>
              <a:gd name="connsiteY109" fmla="*/ 571493 h 837702"/>
              <a:gd name="connsiteX110" fmla="*/ 1515781 w 2137764"/>
              <a:gd name="connsiteY110" fmla="*/ 567916 h 837702"/>
              <a:gd name="connsiteX111" fmla="*/ 1566538 w 2137764"/>
              <a:gd name="connsiteY111" fmla="*/ 558810 h 837702"/>
              <a:gd name="connsiteX112" fmla="*/ 1553446 w 2137764"/>
              <a:gd name="connsiteY112" fmla="*/ 572544 h 837702"/>
              <a:gd name="connsiteX113" fmla="*/ 1561427 w 2137764"/>
              <a:gd name="connsiteY113" fmla="*/ 569689 h 837702"/>
              <a:gd name="connsiteX114" fmla="*/ 1532163 w 2137764"/>
              <a:gd name="connsiteY114" fmla="*/ 580158 h 837702"/>
              <a:gd name="connsiteX115" fmla="*/ 1539398 w 2137764"/>
              <a:gd name="connsiteY115" fmla="*/ 583604 h 837702"/>
              <a:gd name="connsiteX116" fmla="*/ 1485980 w 2137764"/>
              <a:gd name="connsiteY116" fmla="*/ 593662 h 837702"/>
              <a:gd name="connsiteX117" fmla="*/ 1468104 w 2137764"/>
              <a:gd name="connsiteY117" fmla="*/ 594023 h 837702"/>
              <a:gd name="connsiteX118" fmla="*/ 1485980 w 2137764"/>
              <a:gd name="connsiteY118" fmla="*/ 593662 h 837702"/>
              <a:gd name="connsiteX119" fmla="*/ 1554613 w 2137764"/>
              <a:gd name="connsiteY119" fmla="*/ 584194 h 837702"/>
              <a:gd name="connsiteX120" fmla="*/ 1384465 w 2137764"/>
              <a:gd name="connsiteY120" fmla="*/ 611875 h 837702"/>
              <a:gd name="connsiteX121" fmla="*/ 1256463 w 2137764"/>
              <a:gd name="connsiteY121" fmla="*/ 606376 h 837702"/>
              <a:gd name="connsiteX122" fmla="*/ 1077820 w 2137764"/>
              <a:gd name="connsiteY122" fmla="*/ 576756 h 837702"/>
              <a:gd name="connsiteX123" fmla="*/ 1019409 w 2137764"/>
              <a:gd name="connsiteY123" fmla="*/ 564465 h 837702"/>
              <a:gd name="connsiteX124" fmla="*/ 1023026 w 2137764"/>
              <a:gd name="connsiteY124" fmla="*/ 566188 h 837702"/>
              <a:gd name="connsiteX125" fmla="*/ 1072500 w 2137764"/>
              <a:gd name="connsiteY125" fmla="*/ 578659 h 837702"/>
              <a:gd name="connsiteX126" fmla="*/ 1251353 w 2137764"/>
              <a:gd name="connsiteY126" fmla="*/ 617256 h 837702"/>
              <a:gd name="connsiteX127" fmla="*/ 1492888 w 2137764"/>
              <a:gd name="connsiteY127" fmla="*/ 621361 h 837702"/>
              <a:gd name="connsiteX128" fmla="*/ 1512467 w 2137764"/>
              <a:gd name="connsiteY128" fmla="*/ 617373 h 837702"/>
              <a:gd name="connsiteX129" fmla="*/ 1510764 w 2137764"/>
              <a:gd name="connsiteY129" fmla="*/ 621000 h 837702"/>
              <a:gd name="connsiteX130" fmla="*/ 1557157 w 2137764"/>
              <a:gd name="connsiteY130" fmla="*/ 616471 h 837702"/>
              <a:gd name="connsiteX131" fmla="*/ 1351047 w 2137764"/>
              <a:gd name="connsiteY131" fmla="*/ 635897 h 837702"/>
              <a:gd name="connsiteX132" fmla="*/ 1348387 w 2137764"/>
              <a:gd name="connsiteY132" fmla="*/ 636849 h 837702"/>
              <a:gd name="connsiteX133" fmla="*/ 1342109 w 2137764"/>
              <a:gd name="connsiteY133" fmla="*/ 636078 h 837702"/>
              <a:gd name="connsiteX134" fmla="*/ 1348387 w 2137764"/>
              <a:gd name="connsiteY134" fmla="*/ 636849 h 837702"/>
              <a:gd name="connsiteX135" fmla="*/ 1351047 w 2137764"/>
              <a:gd name="connsiteY135" fmla="*/ 635897 h 837702"/>
              <a:gd name="connsiteX136" fmla="*/ 1452235 w 2137764"/>
              <a:gd name="connsiteY136" fmla="*/ 641937 h 837702"/>
              <a:gd name="connsiteX137" fmla="*/ 1463087 w 2137764"/>
              <a:gd name="connsiteY137" fmla="*/ 647106 h 837702"/>
              <a:gd name="connsiteX138" fmla="*/ 1393497 w 2137764"/>
              <a:gd name="connsiteY138" fmla="*/ 653899 h 837702"/>
              <a:gd name="connsiteX139" fmla="*/ 1388923 w 2137764"/>
              <a:gd name="connsiteY139" fmla="*/ 649501 h 837702"/>
              <a:gd name="connsiteX140" fmla="*/ 1380942 w 2137764"/>
              <a:gd name="connsiteY140" fmla="*/ 652356 h 837702"/>
              <a:gd name="connsiteX141" fmla="*/ 1388923 w 2137764"/>
              <a:gd name="connsiteY141" fmla="*/ 649501 h 837702"/>
              <a:gd name="connsiteX142" fmla="*/ 1393497 w 2137764"/>
              <a:gd name="connsiteY142" fmla="*/ 653899 h 837702"/>
              <a:gd name="connsiteX143" fmla="*/ 1439143 w 2137764"/>
              <a:gd name="connsiteY143" fmla="*/ 655671 h 837702"/>
              <a:gd name="connsiteX144" fmla="*/ 1490858 w 2137764"/>
              <a:gd name="connsiteY144" fmla="*/ 649240 h 837702"/>
              <a:gd name="connsiteX145" fmla="*/ 1466914 w 2137764"/>
              <a:gd name="connsiteY145" fmla="*/ 657805 h 837702"/>
              <a:gd name="connsiteX146" fmla="*/ 1541825 w 2137764"/>
              <a:gd name="connsiteY146" fmla="*/ 649109 h 837702"/>
              <a:gd name="connsiteX147" fmla="*/ 1549975 w 2137764"/>
              <a:gd name="connsiteY147" fmla="*/ 647513 h 837702"/>
              <a:gd name="connsiteX148" fmla="*/ 1553237 w 2137764"/>
              <a:gd name="connsiteY148" fmla="*/ 647073 h 837702"/>
              <a:gd name="connsiteX149" fmla="*/ 1473151 w 2137764"/>
              <a:gd name="connsiteY149" fmla="*/ 661608 h 837702"/>
              <a:gd name="connsiteX150" fmla="*/ 1394664 w 2137764"/>
              <a:gd name="connsiteY150" fmla="*/ 665549 h 837702"/>
              <a:gd name="connsiteX151" fmla="*/ 1374127 w 2137764"/>
              <a:gd name="connsiteY151" fmla="*/ 666862 h 837702"/>
              <a:gd name="connsiteX152" fmla="*/ 1443928 w 2137764"/>
              <a:gd name="connsiteY152" fmla="*/ 669045 h 837702"/>
              <a:gd name="connsiteX153" fmla="*/ 1380615 w 2137764"/>
              <a:gd name="connsiteY153" fmla="*/ 676609 h 837702"/>
              <a:gd name="connsiteX154" fmla="*/ 1417324 w 2137764"/>
              <a:gd name="connsiteY154" fmla="*/ 678562 h 837702"/>
              <a:gd name="connsiteX155" fmla="*/ 1385189 w 2137764"/>
              <a:gd name="connsiteY155" fmla="*/ 681007 h 837702"/>
              <a:gd name="connsiteX156" fmla="*/ 1369227 w 2137764"/>
              <a:gd name="connsiteY156" fmla="*/ 686717 h 837702"/>
              <a:gd name="connsiteX157" fmla="*/ 1344117 w 2137764"/>
              <a:gd name="connsiteY157" fmla="*/ 683632 h 837702"/>
              <a:gd name="connsiteX158" fmla="*/ 1360289 w 2137764"/>
              <a:gd name="connsiteY158" fmla="*/ 686897 h 837702"/>
              <a:gd name="connsiteX159" fmla="*/ 1353265 w 2137764"/>
              <a:gd name="connsiteY159" fmla="*/ 692427 h 837702"/>
              <a:gd name="connsiteX160" fmla="*/ 1461477 w 2137764"/>
              <a:gd name="connsiteY160" fmla="*/ 692937 h 837702"/>
              <a:gd name="connsiteX161" fmla="*/ 1562245 w 2137764"/>
              <a:gd name="connsiteY161" fmla="*/ 681025 h 837702"/>
              <a:gd name="connsiteX162" fmla="*/ 1574800 w 2137764"/>
              <a:gd name="connsiteY162" fmla="*/ 682567 h 837702"/>
              <a:gd name="connsiteX163" fmla="*/ 1452959 w 2137764"/>
              <a:gd name="connsiteY163" fmla="*/ 711069 h 837702"/>
              <a:gd name="connsiteX164" fmla="*/ 1447638 w 2137764"/>
              <a:gd name="connsiteY164" fmla="*/ 712972 h 837702"/>
              <a:gd name="connsiteX165" fmla="*/ 1414547 w 2137764"/>
              <a:gd name="connsiteY165" fmla="*/ 712742 h 837702"/>
              <a:gd name="connsiteX166" fmla="*/ 1399541 w 2137764"/>
              <a:gd name="connsiteY166" fmla="*/ 721127 h 837702"/>
              <a:gd name="connsiteX167" fmla="*/ 1474662 w 2137764"/>
              <a:gd name="connsiteY167" fmla="*/ 721407 h 837702"/>
              <a:gd name="connsiteX168" fmla="*/ 1436460 w 2137764"/>
              <a:gd name="connsiteY168" fmla="*/ 732056 h 837702"/>
              <a:gd name="connsiteX169" fmla="*/ 1414967 w 2137764"/>
              <a:gd name="connsiteY169" fmla="*/ 730694 h 837702"/>
              <a:gd name="connsiteX170" fmla="*/ 1389110 w 2137764"/>
              <a:gd name="connsiteY170" fmla="*/ 733910 h 837702"/>
              <a:gd name="connsiteX171" fmla="*/ 1425819 w 2137764"/>
              <a:gd name="connsiteY171" fmla="*/ 735863 h 837702"/>
              <a:gd name="connsiteX172" fmla="*/ 1450182 w 2137764"/>
              <a:gd name="connsiteY172" fmla="*/ 745249 h 837702"/>
              <a:gd name="connsiteX173" fmla="*/ 1408153 w 2137764"/>
              <a:gd name="connsiteY173" fmla="*/ 745199 h 837702"/>
              <a:gd name="connsiteX174" fmla="*/ 1278447 w 2137764"/>
              <a:gd name="connsiteY174" fmla="*/ 743327 h 837702"/>
              <a:gd name="connsiteX175" fmla="*/ 963938 w 2137764"/>
              <a:gd name="connsiteY175" fmla="*/ 677835 h 837702"/>
              <a:gd name="connsiteX176" fmla="*/ 805295 w 2137764"/>
              <a:gd name="connsiteY176" fmla="*/ 662179 h 837702"/>
              <a:gd name="connsiteX177" fmla="*/ 807955 w 2137764"/>
              <a:gd name="connsiteY177" fmla="*/ 661227 h 837702"/>
              <a:gd name="connsiteX178" fmla="*/ 781141 w 2137764"/>
              <a:gd name="connsiteY178" fmla="*/ 661768 h 837702"/>
              <a:gd name="connsiteX179" fmla="*/ 698249 w 2137764"/>
              <a:gd name="connsiteY179" fmla="*/ 673320 h 837702"/>
              <a:gd name="connsiteX180" fmla="*/ 689311 w 2137764"/>
              <a:gd name="connsiteY180" fmla="*/ 673500 h 837702"/>
              <a:gd name="connsiteX181" fmla="*/ 689311 w 2137764"/>
              <a:gd name="connsiteY181" fmla="*/ 673500 h 837702"/>
              <a:gd name="connsiteX182" fmla="*/ 698249 w 2137764"/>
              <a:gd name="connsiteY182" fmla="*/ 673320 h 837702"/>
              <a:gd name="connsiteX183" fmla="*/ 773160 w 2137764"/>
              <a:gd name="connsiteY183" fmla="*/ 664624 h 837702"/>
              <a:gd name="connsiteX184" fmla="*/ 767839 w 2137764"/>
              <a:gd name="connsiteY184" fmla="*/ 666527 h 837702"/>
              <a:gd name="connsiteX185" fmla="*/ 806252 w 2137764"/>
              <a:gd name="connsiteY185" fmla="*/ 664854 h 837702"/>
              <a:gd name="connsiteX186" fmla="*/ 1203326 w 2137764"/>
              <a:gd name="connsiteY186" fmla="*/ 743048 h 837702"/>
              <a:gd name="connsiteX187" fmla="*/ 1334199 w 2137764"/>
              <a:gd name="connsiteY187" fmla="*/ 756570 h 837702"/>
              <a:gd name="connsiteX188" fmla="*/ 1339183 w 2137764"/>
              <a:gd name="connsiteY188" fmla="*/ 757003 h 837702"/>
              <a:gd name="connsiteX189" fmla="*/ 1344472 w 2137764"/>
              <a:gd name="connsiteY189" fmla="*/ 758126 h 837702"/>
              <a:gd name="connsiteX190" fmla="*/ 1307079 w 2137764"/>
              <a:gd name="connsiteY190" fmla="*/ 758352 h 837702"/>
              <a:gd name="connsiteX191" fmla="*/ 1273547 w 2137764"/>
              <a:gd name="connsiteY191" fmla="*/ 763182 h 837702"/>
              <a:gd name="connsiteX192" fmla="*/ 1355365 w 2137764"/>
              <a:gd name="connsiteY192" fmla="*/ 782185 h 837702"/>
              <a:gd name="connsiteX193" fmla="*/ 1378772 w 2137764"/>
              <a:gd name="connsiteY193" fmla="*/ 788897 h 837702"/>
              <a:gd name="connsiteX194" fmla="*/ 1304608 w 2137764"/>
              <a:gd name="connsiteY194" fmla="*/ 791291 h 837702"/>
              <a:gd name="connsiteX195" fmla="*/ 1304608 w 2137764"/>
              <a:gd name="connsiteY195" fmla="*/ 791291 h 837702"/>
              <a:gd name="connsiteX196" fmla="*/ 1330675 w 2137764"/>
              <a:gd name="connsiteY196" fmla="*/ 797051 h 837702"/>
              <a:gd name="connsiteX197" fmla="*/ 1304818 w 2137764"/>
              <a:gd name="connsiteY197" fmla="*/ 800267 h 837702"/>
              <a:gd name="connsiteX198" fmla="*/ 1322904 w 2137764"/>
              <a:gd name="connsiteY198" fmla="*/ 808882 h 837702"/>
              <a:gd name="connsiteX199" fmla="*/ 1314923 w 2137764"/>
              <a:gd name="connsiteY199" fmla="*/ 811737 h 837702"/>
              <a:gd name="connsiteX200" fmla="*/ 1337373 w 2137764"/>
              <a:gd name="connsiteY200" fmla="*/ 815774 h 837702"/>
              <a:gd name="connsiteX201" fmla="*/ 1316837 w 2137764"/>
              <a:gd name="connsiteY201" fmla="*/ 817087 h 837702"/>
              <a:gd name="connsiteX202" fmla="*/ 1293640 w 2137764"/>
              <a:gd name="connsiteY202" fmla="*/ 819351 h 837702"/>
              <a:gd name="connsiteX203" fmla="*/ 1277468 w 2137764"/>
              <a:gd name="connsiteY203" fmla="*/ 816085 h 837702"/>
              <a:gd name="connsiteX204" fmla="*/ 1264166 w 2137764"/>
              <a:gd name="connsiteY204" fmla="*/ 820844 h 837702"/>
              <a:gd name="connsiteX205" fmla="*/ 1212988 w 2137764"/>
              <a:gd name="connsiteY205" fmla="*/ 811999 h 837702"/>
              <a:gd name="connsiteX206" fmla="*/ 1157237 w 2137764"/>
              <a:gd name="connsiteY206" fmla="*/ 798756 h 837702"/>
              <a:gd name="connsiteX207" fmla="*/ 865177 w 2137764"/>
              <a:gd name="connsiteY207" fmla="*/ 737301 h 837702"/>
              <a:gd name="connsiteX208" fmla="*/ 797291 w 2137764"/>
              <a:gd name="connsiteY208" fmla="*/ 740467 h 837702"/>
              <a:gd name="connsiteX209" fmla="*/ 757922 w 2137764"/>
              <a:gd name="connsiteY209" fmla="*/ 739465 h 837702"/>
              <a:gd name="connsiteX210" fmla="*/ 679604 w 2137764"/>
              <a:gd name="connsiteY210" fmla="*/ 755414 h 837702"/>
              <a:gd name="connsiteX211" fmla="*/ 665345 w 2137764"/>
              <a:gd name="connsiteY211" fmla="*/ 757498 h 837702"/>
              <a:gd name="connsiteX212" fmla="*/ 667049 w 2137764"/>
              <a:gd name="connsiteY212" fmla="*/ 753872 h 837702"/>
              <a:gd name="connsiteX213" fmla="*/ 599372 w 2137764"/>
              <a:gd name="connsiteY213" fmla="*/ 766014 h 837702"/>
              <a:gd name="connsiteX214" fmla="*/ 561917 w 2137764"/>
              <a:gd name="connsiteY214" fmla="*/ 770362 h 837702"/>
              <a:gd name="connsiteX215" fmla="*/ 543294 w 2137764"/>
              <a:gd name="connsiteY215" fmla="*/ 777024 h 837702"/>
              <a:gd name="connsiteX216" fmla="*/ 544998 w 2137764"/>
              <a:gd name="connsiteY216" fmla="*/ 773397 h 837702"/>
              <a:gd name="connsiteX217" fmla="*/ 550319 w 2137764"/>
              <a:gd name="connsiteY217" fmla="*/ 771494 h 837702"/>
              <a:gd name="connsiteX218" fmla="*/ 544998 w 2137764"/>
              <a:gd name="connsiteY218" fmla="*/ 773397 h 837702"/>
              <a:gd name="connsiteX219" fmla="*/ 540424 w 2137764"/>
              <a:gd name="connsiteY219" fmla="*/ 769000 h 837702"/>
              <a:gd name="connsiteX220" fmla="*/ 488920 w 2137764"/>
              <a:gd name="connsiteY220" fmla="*/ 784407 h 837702"/>
              <a:gd name="connsiteX221" fmla="*/ 353240 w 2137764"/>
              <a:gd name="connsiteY221" fmla="*/ 832944 h 837702"/>
              <a:gd name="connsiteX222" fmla="*/ 339938 w 2137764"/>
              <a:gd name="connsiteY222" fmla="*/ 837702 h 837702"/>
              <a:gd name="connsiteX223" fmla="*/ 351327 w 2137764"/>
              <a:gd name="connsiteY223" fmla="*/ 827595 h 837702"/>
              <a:gd name="connsiteX224" fmla="*/ 414219 w 2137764"/>
              <a:gd name="connsiteY224" fmla="*/ 802079 h 837702"/>
              <a:gd name="connsiteX225" fmla="*/ 513610 w 2137764"/>
              <a:gd name="connsiteY225" fmla="*/ 769541 h 837702"/>
              <a:gd name="connsiteX226" fmla="*/ 545534 w 2137764"/>
              <a:gd name="connsiteY226" fmla="*/ 758120 h 837702"/>
              <a:gd name="connsiteX227" fmla="*/ 533936 w 2137764"/>
              <a:gd name="connsiteY227" fmla="*/ 759252 h 837702"/>
              <a:gd name="connsiteX228" fmla="*/ 494777 w 2137764"/>
              <a:gd name="connsiteY228" fmla="*/ 767227 h 837702"/>
              <a:gd name="connsiteX229" fmla="*/ 464556 w 2137764"/>
              <a:gd name="connsiteY229" fmla="*/ 775021 h 837702"/>
              <a:gd name="connsiteX230" fmla="*/ 419330 w 2137764"/>
              <a:gd name="connsiteY230" fmla="*/ 791200 h 837702"/>
              <a:gd name="connsiteX231" fmla="*/ 394429 w 2137764"/>
              <a:gd name="connsiteY231" fmla="*/ 797090 h 837702"/>
              <a:gd name="connsiteX232" fmla="*/ 452958 w 2137764"/>
              <a:gd name="connsiteY232" fmla="*/ 776153 h 837702"/>
              <a:gd name="connsiteX233" fmla="*/ 457322 w 2137764"/>
              <a:gd name="connsiteY233" fmla="*/ 771575 h 837702"/>
              <a:gd name="connsiteX234" fmla="*/ 480308 w 2137764"/>
              <a:gd name="connsiteY234" fmla="*/ 760335 h 837702"/>
              <a:gd name="connsiteX235" fmla="*/ 495314 w 2137764"/>
              <a:gd name="connsiteY235" fmla="*/ 751950 h 837702"/>
              <a:gd name="connsiteX236" fmla="*/ 511276 w 2137764"/>
              <a:gd name="connsiteY236" fmla="*/ 746240 h 837702"/>
              <a:gd name="connsiteX237" fmla="*/ 507449 w 2137764"/>
              <a:gd name="connsiteY237" fmla="*/ 735541 h 837702"/>
              <a:gd name="connsiteX238" fmla="*/ 575872 w 2137764"/>
              <a:gd name="connsiteY238" fmla="*/ 717098 h 837702"/>
              <a:gd name="connsiteX239" fmla="*/ 587260 w 2137764"/>
              <a:gd name="connsiteY239" fmla="*/ 706990 h 837702"/>
              <a:gd name="connsiteX240" fmla="*/ 532139 w 2137764"/>
              <a:gd name="connsiteY240" fmla="*/ 720675 h 837702"/>
              <a:gd name="connsiteX241" fmla="*/ 487659 w 2137764"/>
              <a:gd name="connsiteY241" fmla="*/ 730552 h 837702"/>
              <a:gd name="connsiteX242" fmla="*/ 513306 w 2137764"/>
              <a:gd name="connsiteY242" fmla="*/ 718361 h 837702"/>
              <a:gd name="connsiteX243" fmla="*/ 528312 w 2137764"/>
              <a:gd name="connsiteY243" fmla="*/ 709976 h 837702"/>
              <a:gd name="connsiteX244" fmla="*/ 565557 w 2137764"/>
              <a:gd name="connsiteY244" fmla="*/ 696652 h 837702"/>
              <a:gd name="connsiteX245" fmla="*/ 516713 w 2137764"/>
              <a:gd name="connsiteY245" fmla="*/ 711108 h 837702"/>
              <a:gd name="connsiteX246" fmla="*/ 426050 w 2137764"/>
              <a:gd name="connsiteY246" fmla="*/ 734490 h 837702"/>
              <a:gd name="connsiteX247" fmla="*/ 289414 w 2137764"/>
              <a:gd name="connsiteY247" fmla="*/ 780352 h 837702"/>
              <a:gd name="connsiteX248" fmla="*/ 260150 w 2137764"/>
              <a:gd name="connsiteY248" fmla="*/ 790821 h 837702"/>
              <a:gd name="connsiteX249" fmla="*/ 277816 w 2137764"/>
              <a:gd name="connsiteY249" fmla="*/ 781484 h 837702"/>
              <a:gd name="connsiteX250" fmla="*/ 369015 w 2137764"/>
              <a:gd name="connsiteY250" fmla="*/ 742825 h 837702"/>
              <a:gd name="connsiteX251" fmla="*/ 339751 w 2137764"/>
              <a:gd name="connsiteY251" fmla="*/ 753294 h 837702"/>
              <a:gd name="connsiteX252" fmla="*/ 270581 w 2137764"/>
              <a:gd name="connsiteY252" fmla="*/ 778038 h 837702"/>
              <a:gd name="connsiteX253" fmla="*/ 220991 w 2137764"/>
              <a:gd name="connsiteY253" fmla="*/ 798795 h 837702"/>
              <a:gd name="connsiteX254" fmla="*/ 241317 w 2137764"/>
              <a:gd name="connsiteY254" fmla="*/ 788507 h 837702"/>
              <a:gd name="connsiteX255" fmla="*/ 217164 w 2137764"/>
              <a:gd name="connsiteY255" fmla="*/ 788096 h 837702"/>
              <a:gd name="connsiteX256" fmla="*/ 234829 w 2137764"/>
              <a:gd name="connsiteY256" fmla="*/ 778760 h 837702"/>
              <a:gd name="connsiteX257" fmla="*/ 236533 w 2137764"/>
              <a:gd name="connsiteY257" fmla="*/ 775133 h 837702"/>
              <a:gd name="connsiteX258" fmla="*/ 294851 w 2137764"/>
              <a:gd name="connsiteY258" fmla="*/ 745220 h 837702"/>
              <a:gd name="connsiteX259" fmla="*/ 294851 w 2137764"/>
              <a:gd name="connsiteY259" fmla="*/ 745220 h 837702"/>
              <a:gd name="connsiteX260" fmla="*/ 270908 w 2137764"/>
              <a:gd name="connsiteY260" fmla="*/ 753785 h 837702"/>
              <a:gd name="connsiteX261" fmla="*/ 298258 w 2137764"/>
              <a:gd name="connsiteY261" fmla="*/ 737967 h 837702"/>
              <a:gd name="connsiteX262" fmla="*/ 361151 w 2137764"/>
              <a:gd name="connsiteY262" fmla="*/ 712452 h 837702"/>
              <a:gd name="connsiteX263" fmla="*/ 432024 w 2137764"/>
              <a:gd name="connsiteY263" fmla="*/ 684081 h 837702"/>
              <a:gd name="connsiteX264" fmla="*/ 400846 w 2137764"/>
              <a:gd name="connsiteY264" fmla="*/ 689200 h 837702"/>
              <a:gd name="connsiteX265" fmla="*/ 259846 w 2137764"/>
              <a:gd name="connsiteY265" fmla="*/ 739641 h 837702"/>
              <a:gd name="connsiteX266" fmla="*/ 208552 w 2137764"/>
              <a:gd name="connsiteY266" fmla="*/ 764024 h 837702"/>
              <a:gd name="connsiteX267" fmla="*/ 229625 w 2137764"/>
              <a:gd name="connsiteY267" fmla="*/ 747435 h 837702"/>
              <a:gd name="connsiteX268" fmla="*/ 208342 w 2137764"/>
              <a:gd name="connsiteY268" fmla="*/ 755048 h 837702"/>
              <a:gd name="connsiteX269" fmla="*/ 210046 w 2137764"/>
              <a:gd name="connsiteY269" fmla="*/ 751422 h 837702"/>
              <a:gd name="connsiteX270" fmla="*/ 204725 w 2137764"/>
              <a:gd name="connsiteY270" fmla="*/ 753325 h 837702"/>
              <a:gd name="connsiteX271" fmla="*/ 222181 w 2137764"/>
              <a:gd name="connsiteY271" fmla="*/ 735013 h 837702"/>
              <a:gd name="connsiteX272" fmla="*/ 360310 w 2137764"/>
              <a:gd name="connsiteY272" fmla="*/ 676549 h 837702"/>
              <a:gd name="connsiteX273" fmla="*/ 432141 w 2137764"/>
              <a:gd name="connsiteY273" fmla="*/ 650853 h 837702"/>
              <a:gd name="connsiteX274" fmla="*/ 391278 w 2137764"/>
              <a:gd name="connsiteY274" fmla="*/ 662453 h 837702"/>
              <a:gd name="connsiteX275" fmla="*/ 335410 w 2137764"/>
              <a:gd name="connsiteY275" fmla="*/ 682439 h 837702"/>
              <a:gd name="connsiteX276" fmla="*/ 222717 w 2137764"/>
              <a:gd name="connsiteY276" fmla="*/ 719736 h 837702"/>
              <a:gd name="connsiteX277" fmla="*/ 199731 w 2137764"/>
              <a:gd name="connsiteY277" fmla="*/ 730976 h 837702"/>
              <a:gd name="connsiteX278" fmla="*/ 217397 w 2137764"/>
              <a:gd name="connsiteY278" fmla="*/ 721639 h 837702"/>
              <a:gd name="connsiteX279" fmla="*/ 257092 w 2137764"/>
              <a:gd name="connsiteY279" fmla="*/ 698388 h 837702"/>
              <a:gd name="connsiteX280" fmla="*/ 268480 w 2137764"/>
              <a:gd name="connsiteY280" fmla="*/ 688280 h 837702"/>
              <a:gd name="connsiteX281" fmla="*/ 193243 w 2137764"/>
              <a:gd name="connsiteY281" fmla="*/ 721229 h 837702"/>
              <a:gd name="connsiteX282" fmla="*/ 172707 w 2137764"/>
              <a:gd name="connsiteY282" fmla="*/ 722541 h 837702"/>
              <a:gd name="connsiteX283" fmla="*/ 193033 w 2137764"/>
              <a:gd name="connsiteY283" fmla="*/ 712253 h 837702"/>
              <a:gd name="connsiteX284" fmla="*/ 313287 w 2137764"/>
              <a:gd name="connsiteY284" fmla="*/ 654150 h 837702"/>
              <a:gd name="connsiteX285" fmla="*/ 354896 w 2137764"/>
              <a:gd name="connsiteY285" fmla="*/ 636248 h 837702"/>
              <a:gd name="connsiteX286" fmla="*/ 384160 w 2137764"/>
              <a:gd name="connsiteY286" fmla="*/ 625779 h 837702"/>
              <a:gd name="connsiteX287" fmla="*/ 342341 w 2137764"/>
              <a:gd name="connsiteY287" fmla="*/ 634705 h 837702"/>
              <a:gd name="connsiteX288" fmla="*/ 305095 w 2137764"/>
              <a:gd name="connsiteY288" fmla="*/ 648029 h 837702"/>
              <a:gd name="connsiteX289" fmla="*/ 308503 w 2137764"/>
              <a:gd name="connsiteY289" fmla="*/ 640776 h 837702"/>
              <a:gd name="connsiteX290" fmla="*/ 390017 w 2137764"/>
              <a:gd name="connsiteY290" fmla="*/ 608599 h 837702"/>
              <a:gd name="connsiteX291" fmla="*/ 469829 w 2137764"/>
              <a:gd name="connsiteY291" fmla="*/ 580048 h 837702"/>
              <a:gd name="connsiteX292" fmla="*/ 486748 w 2137764"/>
              <a:gd name="connsiteY292" fmla="*/ 577012 h 837702"/>
              <a:gd name="connsiteX293" fmla="*/ 472489 w 2137764"/>
              <a:gd name="connsiteY293" fmla="*/ 579096 h 837702"/>
              <a:gd name="connsiteX294" fmla="*/ 314570 w 2137764"/>
              <a:gd name="connsiteY294" fmla="*/ 632572 h 837702"/>
              <a:gd name="connsiteX295" fmla="*/ 242740 w 2137764"/>
              <a:gd name="connsiteY295" fmla="*/ 658267 h 837702"/>
              <a:gd name="connsiteX296" fmla="*/ 214432 w 2137764"/>
              <a:gd name="connsiteY296" fmla="*/ 671411 h 837702"/>
              <a:gd name="connsiteX297" fmla="*/ 205495 w 2137764"/>
              <a:gd name="connsiteY297" fmla="*/ 671591 h 837702"/>
              <a:gd name="connsiteX298" fmla="*/ 192193 w 2137764"/>
              <a:gd name="connsiteY298" fmla="*/ 676350 h 837702"/>
              <a:gd name="connsiteX299" fmla="*/ 195600 w 2137764"/>
              <a:gd name="connsiteY299" fmla="*/ 669097 h 837702"/>
              <a:gd name="connsiteX300" fmla="*/ 180384 w 2137764"/>
              <a:gd name="connsiteY300" fmla="*/ 668506 h 837702"/>
              <a:gd name="connsiteX301" fmla="*/ 159101 w 2137764"/>
              <a:gd name="connsiteY301" fmla="*/ 676120 h 837702"/>
              <a:gd name="connsiteX302" fmla="*/ 150163 w 2137764"/>
              <a:gd name="connsiteY302" fmla="*/ 676300 h 837702"/>
              <a:gd name="connsiteX303" fmla="*/ 143885 w 2137764"/>
              <a:gd name="connsiteY303" fmla="*/ 675529 h 837702"/>
              <a:gd name="connsiteX304" fmla="*/ 154527 w 2137764"/>
              <a:gd name="connsiteY304" fmla="*/ 671722 h 837702"/>
              <a:gd name="connsiteX305" fmla="*/ 170279 w 2137764"/>
              <a:gd name="connsiteY305" fmla="*/ 657036 h 837702"/>
              <a:gd name="connsiteX306" fmla="*/ 186988 w 2137764"/>
              <a:gd name="connsiteY306" fmla="*/ 645025 h 837702"/>
              <a:gd name="connsiteX307" fmla="*/ 180711 w 2137764"/>
              <a:gd name="connsiteY307" fmla="*/ 644253 h 837702"/>
              <a:gd name="connsiteX308" fmla="*/ 241689 w 2137764"/>
              <a:gd name="connsiteY308" fmla="*/ 613388 h 837702"/>
              <a:gd name="connsiteX309" fmla="*/ 217746 w 2137764"/>
              <a:gd name="connsiteY309" fmla="*/ 621954 h 837702"/>
              <a:gd name="connsiteX310" fmla="*/ 214129 w 2137764"/>
              <a:gd name="connsiteY310" fmla="*/ 620231 h 837702"/>
              <a:gd name="connsiteX311" fmla="*/ 156557 w 2137764"/>
              <a:gd name="connsiteY311" fmla="*/ 643843 h 837702"/>
              <a:gd name="connsiteX312" fmla="*/ 166242 w 2137764"/>
              <a:gd name="connsiteY312" fmla="*/ 637361 h 837702"/>
              <a:gd name="connsiteX313" fmla="*/ 225517 w 2137764"/>
              <a:gd name="connsiteY313" fmla="*/ 610123 h 837702"/>
              <a:gd name="connsiteX314" fmla="*/ 198703 w 2137764"/>
              <a:gd name="connsiteY314" fmla="*/ 610664 h 837702"/>
              <a:gd name="connsiteX315" fmla="*/ 180080 w 2137764"/>
              <a:gd name="connsiteY315" fmla="*/ 617326 h 837702"/>
              <a:gd name="connsiteX316" fmla="*/ 156137 w 2137764"/>
              <a:gd name="connsiteY316" fmla="*/ 625891 h 837702"/>
              <a:gd name="connsiteX317" fmla="*/ 243509 w 2137764"/>
              <a:gd name="connsiteY317" fmla="*/ 576534 h 837702"/>
              <a:gd name="connsiteX318" fmla="*/ 285119 w 2137764"/>
              <a:gd name="connsiteY318" fmla="*/ 558632 h 837702"/>
              <a:gd name="connsiteX319" fmla="*/ 283205 w 2137764"/>
              <a:gd name="connsiteY319" fmla="*/ 553282 h 837702"/>
              <a:gd name="connsiteX320" fmla="*/ 249577 w 2137764"/>
              <a:gd name="connsiteY320" fmla="*/ 568329 h 837702"/>
              <a:gd name="connsiteX321" fmla="*/ 205307 w 2137764"/>
              <a:gd name="connsiteY321" fmla="*/ 587183 h 837702"/>
              <a:gd name="connsiteX322" fmla="*/ 137094 w 2137764"/>
              <a:gd name="connsiteY322" fmla="*/ 614602 h 837702"/>
              <a:gd name="connsiteX323" fmla="*/ 156464 w 2137764"/>
              <a:gd name="connsiteY323" fmla="*/ 601639 h 837702"/>
              <a:gd name="connsiteX324" fmla="*/ 205844 w 2137764"/>
              <a:gd name="connsiteY324" fmla="*/ 571906 h 837702"/>
              <a:gd name="connsiteX325" fmla="*/ 235108 w 2137764"/>
              <a:gd name="connsiteY325" fmla="*/ 561437 h 837702"/>
              <a:gd name="connsiteX326" fmla="*/ 217232 w 2137764"/>
              <a:gd name="connsiteY326" fmla="*/ 561798 h 837702"/>
              <a:gd name="connsiteX327" fmla="*/ 304068 w 2137764"/>
              <a:gd name="connsiteY327" fmla="*/ 527717 h 837702"/>
              <a:gd name="connsiteX328" fmla="*/ 316413 w 2137764"/>
              <a:gd name="connsiteY328" fmla="*/ 520284 h 837702"/>
              <a:gd name="connsiteX329" fmla="*/ 367707 w 2137764"/>
              <a:gd name="connsiteY329" fmla="*/ 495900 h 837702"/>
              <a:gd name="connsiteX330" fmla="*/ 343763 w 2137764"/>
              <a:gd name="connsiteY330" fmla="*/ 504466 h 837702"/>
              <a:gd name="connsiteX331" fmla="*/ 310882 w 2137764"/>
              <a:gd name="connsiteY331" fmla="*/ 513211 h 837702"/>
              <a:gd name="connsiteX332" fmla="*/ 342807 w 2137764"/>
              <a:gd name="connsiteY332" fmla="*/ 501791 h 837702"/>
              <a:gd name="connsiteX333" fmla="*/ 393354 w 2137764"/>
              <a:gd name="connsiteY333" fmla="*/ 483709 h 837702"/>
              <a:gd name="connsiteX334" fmla="*/ 344510 w 2137764"/>
              <a:gd name="connsiteY334" fmla="*/ 498165 h 837702"/>
              <a:gd name="connsiteX335" fmla="*/ 359516 w 2137764"/>
              <a:gd name="connsiteY335" fmla="*/ 489780 h 837702"/>
              <a:gd name="connsiteX336" fmla="*/ 324931 w 2137764"/>
              <a:gd name="connsiteY336" fmla="*/ 502152 h 837702"/>
              <a:gd name="connsiteX337" fmla="*/ 262785 w 2137764"/>
              <a:gd name="connsiteY337" fmla="*/ 521366 h 837702"/>
              <a:gd name="connsiteX338" fmla="*/ 176906 w 2137764"/>
              <a:gd name="connsiteY338" fmla="*/ 558122 h 837702"/>
              <a:gd name="connsiteX339" fmla="*/ 181270 w 2137764"/>
              <a:gd name="connsiteY339" fmla="*/ 553544 h 837702"/>
              <a:gd name="connsiteX340" fmla="*/ 199683 w 2137764"/>
              <a:gd name="connsiteY340" fmla="*/ 537906 h 837702"/>
              <a:gd name="connsiteX341" fmla="*/ 166801 w 2137764"/>
              <a:gd name="connsiteY341" fmla="*/ 546652 h 837702"/>
              <a:gd name="connsiteX342" fmla="*/ 176486 w 2137764"/>
              <a:gd name="connsiteY342" fmla="*/ 540170 h 837702"/>
              <a:gd name="connsiteX343" fmla="*/ 188831 w 2137764"/>
              <a:gd name="connsiteY343" fmla="*/ 532737 h 837702"/>
              <a:gd name="connsiteX344" fmla="*/ 148179 w 2137764"/>
              <a:gd name="connsiteY344" fmla="*/ 553314 h 837702"/>
              <a:gd name="connsiteX345" fmla="*/ 110933 w 2137764"/>
              <a:gd name="connsiteY345" fmla="*/ 566637 h 837702"/>
              <a:gd name="connsiteX346" fmla="*/ 138284 w 2137764"/>
              <a:gd name="connsiteY346" fmla="*/ 550819 h 837702"/>
              <a:gd name="connsiteX347" fmla="*/ 132963 w 2137764"/>
              <a:gd name="connsiteY347" fmla="*/ 552723 h 837702"/>
              <a:gd name="connsiteX348" fmla="*/ 145308 w 2137764"/>
              <a:gd name="connsiteY348" fmla="*/ 545289 h 837702"/>
              <a:gd name="connsiteX349" fmla="*/ 158610 w 2137764"/>
              <a:gd name="connsiteY349" fmla="*/ 540531 h 837702"/>
              <a:gd name="connsiteX350" fmla="*/ 169998 w 2137764"/>
              <a:gd name="connsiteY350" fmla="*/ 530423 h 837702"/>
              <a:gd name="connsiteX351" fmla="*/ 124025 w 2137764"/>
              <a:gd name="connsiteY351" fmla="*/ 552903 h 837702"/>
              <a:gd name="connsiteX352" fmla="*/ 100828 w 2137764"/>
              <a:gd name="connsiteY352" fmla="*/ 555167 h 837702"/>
              <a:gd name="connsiteX353" fmla="*/ 76885 w 2137764"/>
              <a:gd name="connsiteY353" fmla="*/ 563733 h 837702"/>
              <a:gd name="connsiteX354" fmla="*/ 129883 w 2137764"/>
              <a:gd name="connsiteY354" fmla="*/ 535723 h 837702"/>
              <a:gd name="connsiteX355" fmla="*/ 198842 w 2137764"/>
              <a:gd name="connsiteY355" fmla="*/ 502003 h 837702"/>
              <a:gd name="connsiteX356" fmla="*/ 200546 w 2137764"/>
              <a:gd name="connsiteY356" fmla="*/ 498376 h 837702"/>
              <a:gd name="connsiteX357" fmla="*/ 228853 w 2137764"/>
              <a:gd name="connsiteY357" fmla="*/ 485233 h 837702"/>
              <a:gd name="connsiteX358" fmla="*/ 222576 w 2137764"/>
              <a:gd name="connsiteY358" fmla="*/ 484462 h 837702"/>
              <a:gd name="connsiteX359" fmla="*/ 172985 w 2137764"/>
              <a:gd name="connsiteY359" fmla="*/ 505219 h 837702"/>
              <a:gd name="connsiteX360" fmla="*/ 160640 w 2137764"/>
              <a:gd name="connsiteY360" fmla="*/ 512652 h 837702"/>
              <a:gd name="connsiteX361" fmla="*/ 161387 w 2137764"/>
              <a:gd name="connsiteY361" fmla="*/ 506351 h 837702"/>
              <a:gd name="connsiteX362" fmla="*/ 135740 w 2137764"/>
              <a:gd name="connsiteY362" fmla="*/ 518542 h 837702"/>
              <a:gd name="connsiteX363" fmla="*/ 104772 w 2137764"/>
              <a:gd name="connsiteY363" fmla="*/ 532638 h 837702"/>
              <a:gd name="connsiteX364" fmla="*/ 142764 w 2137764"/>
              <a:gd name="connsiteY364" fmla="*/ 513013 h 837702"/>
              <a:gd name="connsiteX365" fmla="*/ 172775 w 2137764"/>
              <a:gd name="connsiteY365" fmla="*/ 496243 h 837702"/>
              <a:gd name="connsiteX366" fmla="*/ 98495 w 2137764"/>
              <a:gd name="connsiteY366" fmla="*/ 531866 h 837702"/>
              <a:gd name="connsiteX367" fmla="*/ 48904 w 2137764"/>
              <a:gd name="connsiteY367" fmla="*/ 552623 h 837702"/>
              <a:gd name="connsiteX368" fmla="*/ 45287 w 2137764"/>
              <a:gd name="connsiteY368" fmla="*/ 550900 h 837702"/>
              <a:gd name="connsiteX369" fmla="*/ 37306 w 2137764"/>
              <a:gd name="connsiteY369" fmla="*/ 553755 h 837702"/>
              <a:gd name="connsiteX370" fmla="*/ 69977 w 2137764"/>
              <a:gd name="connsiteY370" fmla="*/ 536034 h 837702"/>
              <a:gd name="connsiteX371" fmla="*/ 54015 w 2137764"/>
              <a:gd name="connsiteY371" fmla="*/ 541744 h 837702"/>
              <a:gd name="connsiteX372" fmla="*/ 50398 w 2137764"/>
              <a:gd name="connsiteY372" fmla="*/ 540021 h 837702"/>
              <a:gd name="connsiteX373" fmla="*/ 36886 w 2137764"/>
              <a:gd name="connsiteY373" fmla="*/ 535804 h 837702"/>
              <a:gd name="connsiteX374" fmla="*/ 70514 w 2137764"/>
              <a:gd name="connsiteY374" fmla="*/ 520757 h 837702"/>
              <a:gd name="connsiteX375" fmla="*/ 81902 w 2137764"/>
              <a:gd name="connsiteY375" fmla="*/ 510649 h 837702"/>
              <a:gd name="connsiteX376" fmla="*/ 129579 w 2137764"/>
              <a:gd name="connsiteY376" fmla="*/ 484543 h 837702"/>
              <a:gd name="connsiteX377" fmla="*/ 181830 w 2137764"/>
              <a:gd name="connsiteY377" fmla="*/ 462834 h 837702"/>
              <a:gd name="connsiteX378" fmla="*/ 164911 w 2137764"/>
              <a:gd name="connsiteY378" fmla="*/ 465869 h 837702"/>
              <a:gd name="connsiteX379" fmla="*/ 36676 w 2137764"/>
              <a:gd name="connsiteY379" fmla="*/ 526828 h 837702"/>
              <a:gd name="connsiteX380" fmla="*/ 20713 w 2137764"/>
              <a:gd name="connsiteY380" fmla="*/ 532538 h 837702"/>
              <a:gd name="connsiteX381" fmla="*/ 29441 w 2137764"/>
              <a:gd name="connsiteY381" fmla="*/ 523382 h 837702"/>
              <a:gd name="connsiteX382" fmla="*/ 192051 w 2137764"/>
              <a:gd name="connsiteY382" fmla="*/ 441075 h 837702"/>
              <a:gd name="connsiteX383" fmla="*/ 154806 w 2137764"/>
              <a:gd name="connsiteY383" fmla="*/ 454399 h 837702"/>
              <a:gd name="connsiteX384" fmla="*/ 157466 w 2137764"/>
              <a:gd name="connsiteY384" fmla="*/ 453448 h 837702"/>
              <a:gd name="connsiteX385" fmla="*/ 140547 w 2137764"/>
              <a:gd name="connsiteY385" fmla="*/ 456483 h 837702"/>
              <a:gd name="connsiteX386" fmla="*/ 103302 w 2137764"/>
              <a:gd name="connsiteY386" fmla="*/ 469807 h 837702"/>
              <a:gd name="connsiteX387" fmla="*/ 189927 w 2137764"/>
              <a:gd name="connsiteY387" fmla="*/ 426750 h 837702"/>
              <a:gd name="connsiteX388" fmla="*/ 165027 w 2137764"/>
              <a:gd name="connsiteY388" fmla="*/ 432641 h 837702"/>
              <a:gd name="connsiteX389" fmla="*/ 123418 w 2137764"/>
              <a:gd name="connsiteY389" fmla="*/ 450543 h 837702"/>
              <a:gd name="connsiteX390" fmla="*/ 119801 w 2137764"/>
              <a:gd name="connsiteY390" fmla="*/ 448820 h 837702"/>
              <a:gd name="connsiteX391" fmla="*/ 136510 w 2137764"/>
              <a:gd name="connsiteY391" fmla="*/ 436809 h 837702"/>
              <a:gd name="connsiteX392" fmla="*/ 98517 w 2137764"/>
              <a:gd name="connsiteY392" fmla="*/ 456433 h 837702"/>
              <a:gd name="connsiteX393" fmla="*/ 67550 w 2137764"/>
              <a:gd name="connsiteY393" fmla="*/ 470529 h 837702"/>
              <a:gd name="connsiteX394" fmla="*/ 74574 w 2137764"/>
              <a:gd name="connsiteY394" fmla="*/ 464999 h 837702"/>
              <a:gd name="connsiteX395" fmla="*/ 65636 w 2137764"/>
              <a:gd name="connsiteY395" fmla="*/ 465179 h 837702"/>
              <a:gd name="connsiteX396" fmla="*/ 30094 w 2137764"/>
              <a:gd name="connsiteY396" fmla="*/ 474877 h 837702"/>
              <a:gd name="connsiteX397" fmla="*/ 830 w 2137764"/>
              <a:gd name="connsiteY397" fmla="*/ 485345 h 837702"/>
              <a:gd name="connsiteX398" fmla="*/ 9558 w 2137764"/>
              <a:gd name="connsiteY398" fmla="*/ 476189 h 837702"/>
              <a:gd name="connsiteX399" fmla="*/ 15625 w 2137764"/>
              <a:gd name="connsiteY399" fmla="*/ 467985 h 837702"/>
              <a:gd name="connsiteX400" fmla="*/ 86289 w 2137764"/>
              <a:gd name="connsiteY400" fmla="*/ 430638 h 837702"/>
              <a:gd name="connsiteX401" fmla="*/ 148971 w 2137764"/>
              <a:gd name="connsiteY401" fmla="*/ 396147 h 837702"/>
              <a:gd name="connsiteX402" fmla="*/ 410435 w 2137764"/>
              <a:gd name="connsiteY402" fmla="*/ 296579 h 837702"/>
              <a:gd name="connsiteX403" fmla="*/ 474284 w 2137764"/>
              <a:gd name="connsiteY403" fmla="*/ 273738 h 837702"/>
              <a:gd name="connsiteX404" fmla="*/ 541961 w 2137764"/>
              <a:gd name="connsiteY404" fmla="*/ 261596 h 837702"/>
              <a:gd name="connsiteX405" fmla="*/ 579206 w 2137764"/>
              <a:gd name="connsiteY405" fmla="*/ 248272 h 837702"/>
              <a:gd name="connsiteX406" fmla="*/ 579206 w 2137764"/>
              <a:gd name="connsiteY406" fmla="*/ 248272 h 837702"/>
              <a:gd name="connsiteX407" fmla="*/ 563311 w 2137764"/>
              <a:gd name="connsiteY407" fmla="*/ 252073 h 837702"/>
              <a:gd name="connsiteX408" fmla="*/ 544186 w 2137764"/>
              <a:gd name="connsiteY408" fmla="*/ 255064 h 837702"/>
              <a:gd name="connsiteX409" fmla="*/ 548028 w 2137764"/>
              <a:gd name="connsiteY409" fmla="*/ 253392 h 837702"/>
              <a:gd name="connsiteX410" fmla="*/ 558670 w 2137764"/>
              <a:gd name="connsiteY410" fmla="*/ 249585 h 837702"/>
              <a:gd name="connsiteX411" fmla="*/ 567608 w 2137764"/>
              <a:gd name="connsiteY411" fmla="*/ 249404 h 837702"/>
              <a:gd name="connsiteX412" fmla="*/ 558670 w 2137764"/>
              <a:gd name="connsiteY412" fmla="*/ 249585 h 837702"/>
              <a:gd name="connsiteX413" fmla="*/ 548028 w 2137764"/>
              <a:gd name="connsiteY413" fmla="*/ 253392 h 837702"/>
              <a:gd name="connsiteX414" fmla="*/ 538133 w 2137764"/>
              <a:gd name="connsiteY414" fmla="*/ 250897 h 837702"/>
              <a:gd name="connsiteX415" fmla="*/ 454495 w 2137764"/>
              <a:gd name="connsiteY415" fmla="*/ 268750 h 837702"/>
              <a:gd name="connsiteX416" fmla="*/ 244115 w 2137764"/>
              <a:gd name="connsiteY416" fmla="*/ 334958 h 837702"/>
              <a:gd name="connsiteX417" fmla="*/ 198888 w 2137764"/>
              <a:gd name="connsiteY417" fmla="*/ 351137 h 837702"/>
              <a:gd name="connsiteX418" fmla="*/ 190160 w 2137764"/>
              <a:gd name="connsiteY418" fmla="*/ 360293 h 837702"/>
              <a:gd name="connsiteX419" fmla="*/ 160686 w 2137764"/>
              <a:gd name="connsiteY419" fmla="*/ 361786 h 837702"/>
              <a:gd name="connsiteX420" fmla="*/ 194314 w 2137764"/>
              <a:gd name="connsiteY420" fmla="*/ 346739 h 837702"/>
              <a:gd name="connsiteX421" fmla="*/ 364578 w 2137764"/>
              <a:gd name="connsiteY421" fmla="*/ 285831 h 837702"/>
              <a:gd name="connsiteX422" fmla="*/ 569848 w 2137764"/>
              <a:gd name="connsiteY422" fmla="*/ 230501 h 837702"/>
              <a:gd name="connsiteX423" fmla="*/ 650079 w 2137764"/>
              <a:gd name="connsiteY423" fmla="*/ 219902 h 837702"/>
              <a:gd name="connsiteX424" fmla="*/ 797661 w 2137764"/>
              <a:gd name="connsiteY424" fmla="*/ 221413 h 837702"/>
              <a:gd name="connsiteX425" fmla="*/ 784149 w 2137764"/>
              <a:gd name="connsiteY425" fmla="*/ 217196 h 837702"/>
              <a:gd name="connsiteX426" fmla="*/ 609753 w 2137764"/>
              <a:gd name="connsiteY426" fmla="*/ 216226 h 837702"/>
              <a:gd name="connsiteX427" fmla="*/ 639974 w 2137764"/>
              <a:gd name="connsiteY427" fmla="*/ 208432 h 837702"/>
              <a:gd name="connsiteX428" fmla="*/ 877356 w 2137764"/>
              <a:gd name="connsiteY428" fmla="*/ 226090 h 837702"/>
              <a:gd name="connsiteX429" fmla="*/ 1064400 w 2137764"/>
              <a:gd name="connsiteY429" fmla="*/ 270807 h 837702"/>
              <a:gd name="connsiteX430" fmla="*/ 1130046 w 2137764"/>
              <a:gd name="connsiteY430" fmla="*/ 286544 h 837702"/>
              <a:gd name="connsiteX431" fmla="*/ 1163884 w 2137764"/>
              <a:gd name="connsiteY431" fmla="*/ 280473 h 837702"/>
              <a:gd name="connsiteX432" fmla="*/ 1216765 w 2137764"/>
              <a:gd name="connsiteY432" fmla="*/ 285692 h 837702"/>
              <a:gd name="connsiteX433" fmla="*/ 1369668 w 2137764"/>
              <a:gd name="connsiteY433" fmla="*/ 285300 h 837702"/>
              <a:gd name="connsiteX434" fmla="*/ 1374988 w 2137764"/>
              <a:gd name="connsiteY434" fmla="*/ 283397 h 837702"/>
              <a:gd name="connsiteX435" fmla="*/ 1382223 w 2137764"/>
              <a:gd name="connsiteY435" fmla="*/ 286843 h 837702"/>
              <a:gd name="connsiteX436" fmla="*/ 1380309 w 2137764"/>
              <a:gd name="connsiteY436" fmla="*/ 281493 h 837702"/>
              <a:gd name="connsiteX437" fmla="*/ 1395525 w 2137764"/>
              <a:gd name="connsiteY437" fmla="*/ 282084 h 837702"/>
              <a:gd name="connsiteX438" fmla="*/ 1407123 w 2137764"/>
              <a:gd name="connsiteY438" fmla="*/ 280952 h 837702"/>
              <a:gd name="connsiteX439" fmla="*/ 1416061 w 2137764"/>
              <a:gd name="connsiteY439" fmla="*/ 280772 h 837702"/>
              <a:gd name="connsiteX440" fmla="*/ 1424042 w 2137764"/>
              <a:gd name="connsiteY440" fmla="*/ 277916 h 837702"/>
              <a:gd name="connsiteX441" fmla="*/ 1538859 w 2137764"/>
              <a:gd name="connsiteY441" fmla="*/ 254945 h 837702"/>
              <a:gd name="connsiteX442" fmla="*/ 1619627 w 2137764"/>
              <a:gd name="connsiteY442" fmla="*/ 229069 h 837702"/>
              <a:gd name="connsiteX443" fmla="*/ 1761584 w 2137764"/>
              <a:gd name="connsiteY443" fmla="*/ 181303 h 837702"/>
              <a:gd name="connsiteX444" fmla="*/ 2038170 w 2137764"/>
              <a:gd name="connsiteY444" fmla="*/ 40122 h 837702"/>
              <a:gd name="connsiteX445" fmla="*/ 2087340 w 2137764"/>
              <a:gd name="connsiteY445" fmla="*/ 1413 h 837702"/>
              <a:gd name="connsiteX446" fmla="*/ 2095531 w 2137764"/>
              <a:gd name="connsiteY446" fmla="*/ 7534 h 837702"/>
              <a:gd name="connsiteX447" fmla="*/ 2107876 w 2137764"/>
              <a:gd name="connsiteY447" fmla="*/ 101 h 83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</a:cxnLst>
            <a:rect l="l" t="t" r="r" b="b"/>
            <a:pathLst>
              <a:path w="2137764" h="837702">
                <a:moveTo>
                  <a:pt x="1346754" y="758113"/>
                </a:moveTo>
                <a:cubicBezTo>
                  <a:pt x="1353510" y="760221"/>
                  <a:pt x="1351037" y="759598"/>
                  <a:pt x="1346541" y="758566"/>
                </a:cubicBezTo>
                <a:lnTo>
                  <a:pt x="1344472" y="758126"/>
                </a:lnTo>
                <a:close/>
                <a:moveTo>
                  <a:pt x="392959" y="734260"/>
                </a:moveTo>
                <a:cubicBezTo>
                  <a:pt x="392959" y="734260"/>
                  <a:pt x="387638" y="736163"/>
                  <a:pt x="376996" y="739970"/>
                </a:cubicBezTo>
                <a:cubicBezTo>
                  <a:pt x="382317" y="738067"/>
                  <a:pt x="390298" y="735212"/>
                  <a:pt x="392959" y="734260"/>
                </a:cubicBezTo>
                <a:close/>
                <a:moveTo>
                  <a:pt x="1566635" y="645325"/>
                </a:moveTo>
                <a:cubicBezTo>
                  <a:pt x="1566552" y="645354"/>
                  <a:pt x="1564211" y="645626"/>
                  <a:pt x="1560979" y="646028"/>
                </a:cubicBezTo>
                <a:lnTo>
                  <a:pt x="1553237" y="647073"/>
                </a:lnTo>
                <a:lnTo>
                  <a:pt x="1558744" y="646073"/>
                </a:lnTo>
                <a:cubicBezTo>
                  <a:pt x="1564543" y="645507"/>
                  <a:pt x="1566718" y="645295"/>
                  <a:pt x="1566635" y="645325"/>
                </a:cubicBezTo>
                <a:close/>
                <a:moveTo>
                  <a:pt x="103302" y="469807"/>
                </a:moveTo>
                <a:cubicBezTo>
                  <a:pt x="87339" y="475517"/>
                  <a:pt x="95320" y="472662"/>
                  <a:pt x="103302" y="469807"/>
                </a:cubicBezTo>
                <a:close/>
                <a:moveTo>
                  <a:pt x="1412608" y="438890"/>
                </a:moveTo>
                <a:cubicBezTo>
                  <a:pt x="1408991" y="437167"/>
                  <a:pt x="1406331" y="438119"/>
                  <a:pt x="1401010" y="440022"/>
                </a:cubicBezTo>
                <a:cubicBezTo>
                  <a:pt x="1401967" y="442697"/>
                  <a:pt x="1409948" y="439842"/>
                  <a:pt x="1412608" y="438890"/>
                </a:cubicBezTo>
                <a:close/>
                <a:moveTo>
                  <a:pt x="1371371" y="281674"/>
                </a:moveTo>
                <a:cubicBezTo>
                  <a:pt x="1374988" y="283397"/>
                  <a:pt x="1372328" y="284348"/>
                  <a:pt x="1369668" y="285300"/>
                </a:cubicBezTo>
                <a:cubicBezTo>
                  <a:pt x="1369668" y="285300"/>
                  <a:pt x="1369668" y="285300"/>
                  <a:pt x="1371371" y="281674"/>
                </a:cubicBezTo>
                <a:close/>
                <a:moveTo>
                  <a:pt x="544186" y="255064"/>
                </a:moveTo>
                <a:lnTo>
                  <a:pt x="543160" y="255510"/>
                </a:lnTo>
                <a:lnTo>
                  <a:pt x="542893" y="255266"/>
                </a:lnTo>
                <a:close/>
                <a:moveTo>
                  <a:pt x="538133" y="250897"/>
                </a:moveTo>
                <a:lnTo>
                  <a:pt x="542893" y="255266"/>
                </a:lnTo>
                <a:lnTo>
                  <a:pt x="542707" y="255295"/>
                </a:lnTo>
                <a:cubicBezTo>
                  <a:pt x="524085" y="261957"/>
                  <a:pt x="494610" y="263450"/>
                  <a:pt x="510573" y="257740"/>
                </a:cubicBezTo>
                <a:cubicBezTo>
                  <a:pt x="513233" y="256788"/>
                  <a:pt x="534726" y="258150"/>
                  <a:pt x="538133" y="250897"/>
                </a:cubicBezTo>
                <a:close/>
                <a:moveTo>
                  <a:pt x="2107876" y="101"/>
                </a:moveTo>
                <a:cubicBezTo>
                  <a:pt x="2110536" y="-851"/>
                  <a:pt x="2118728" y="5270"/>
                  <a:pt x="2127666" y="5089"/>
                </a:cubicBezTo>
                <a:cubicBezTo>
                  <a:pt x="2146288" y="-1572"/>
                  <a:pt x="2117234" y="17872"/>
                  <a:pt x="2117234" y="17872"/>
                </a:cubicBezTo>
                <a:cubicBezTo>
                  <a:pt x="2116488" y="24173"/>
                  <a:pt x="2135110" y="17511"/>
                  <a:pt x="2134363" y="23812"/>
                </a:cubicBezTo>
                <a:cubicBezTo>
                  <a:pt x="2133407" y="21138"/>
                  <a:pt x="2111587" y="44028"/>
                  <a:pt x="2114247" y="43076"/>
                </a:cubicBezTo>
                <a:cubicBezTo>
                  <a:pt x="2105519" y="52233"/>
                  <a:pt x="2125636" y="32969"/>
                  <a:pt x="2125636" y="32969"/>
                </a:cubicBezTo>
                <a:cubicBezTo>
                  <a:pt x="2125636" y="32969"/>
                  <a:pt x="2125636" y="32969"/>
                  <a:pt x="2125846" y="41944"/>
                </a:cubicBezTo>
                <a:cubicBezTo>
                  <a:pt x="2120525" y="43848"/>
                  <a:pt x="2120525" y="43848"/>
                  <a:pt x="2120525" y="43848"/>
                </a:cubicBezTo>
                <a:cubicBezTo>
                  <a:pt x="2120525" y="43848"/>
                  <a:pt x="2123185" y="42896"/>
                  <a:pt x="2126802" y="44619"/>
                </a:cubicBezTo>
                <a:cubicBezTo>
                  <a:pt x="2149042" y="39680"/>
                  <a:pt x="2119242" y="65426"/>
                  <a:pt x="2120198" y="68100"/>
                </a:cubicBezTo>
                <a:cubicBezTo>
                  <a:pt x="2124772" y="72498"/>
                  <a:pt x="2136161" y="62390"/>
                  <a:pt x="2137117" y="65065"/>
                </a:cubicBezTo>
                <a:cubicBezTo>
                  <a:pt x="2140945" y="75764"/>
                  <a:pt x="2126686" y="77848"/>
                  <a:pt x="2123279" y="85100"/>
                </a:cubicBezTo>
                <a:cubicBezTo>
                  <a:pt x="2123279" y="85100"/>
                  <a:pt x="2124446" y="96751"/>
                  <a:pt x="2122532" y="91401"/>
                </a:cubicBezTo>
                <a:cubicBezTo>
                  <a:pt x="2125403" y="99426"/>
                  <a:pt x="2129767" y="94847"/>
                  <a:pt x="2128063" y="98474"/>
                </a:cubicBezTo>
                <a:cubicBezTo>
                  <a:pt x="2128063" y="98474"/>
                  <a:pt x="2128063" y="98474"/>
                  <a:pt x="2122742" y="100377"/>
                </a:cubicBezTo>
                <a:cubicBezTo>
                  <a:pt x="2119335" y="107630"/>
                  <a:pt x="2127316" y="104775"/>
                  <a:pt x="2128273" y="107450"/>
                </a:cubicBezTo>
                <a:cubicBezTo>
                  <a:pt x="2133057" y="120823"/>
                  <a:pt x="2120502" y="119281"/>
                  <a:pt x="2116138" y="123859"/>
                </a:cubicBezTo>
                <a:cubicBezTo>
                  <a:pt x="2116138" y="123859"/>
                  <a:pt x="2114435" y="127485"/>
                  <a:pt x="2109114" y="129388"/>
                </a:cubicBezTo>
                <a:cubicBezTo>
                  <a:pt x="2098682" y="142171"/>
                  <a:pt x="2117095" y="126533"/>
                  <a:pt x="2119755" y="125582"/>
                </a:cubicBezTo>
                <a:cubicBezTo>
                  <a:pt x="2122416" y="124630"/>
                  <a:pt x="2135718" y="119871"/>
                  <a:pt x="2136885" y="131522"/>
                </a:cubicBezTo>
                <a:cubicBezTo>
                  <a:pt x="2135181" y="135148"/>
                  <a:pt x="2119965" y="134557"/>
                  <a:pt x="2113898" y="142762"/>
                </a:cubicBezTo>
                <a:cubicBezTo>
                  <a:pt x="2114855" y="145437"/>
                  <a:pt x="2127200" y="138003"/>
                  <a:pt x="2127200" y="138003"/>
                </a:cubicBezTo>
                <a:cubicBezTo>
                  <a:pt x="2127200" y="138003"/>
                  <a:pt x="2131027" y="148702"/>
                  <a:pt x="2129113" y="143353"/>
                </a:cubicBezTo>
                <a:cubicBezTo>
                  <a:pt x="2132194" y="160353"/>
                  <a:pt x="2112078" y="179617"/>
                  <a:pt x="2087388" y="194483"/>
                </a:cubicBezTo>
                <a:cubicBezTo>
                  <a:pt x="2043538" y="231288"/>
                  <a:pt x="1967554" y="270538"/>
                  <a:pt x="1909983" y="294150"/>
                </a:cubicBezTo>
                <a:cubicBezTo>
                  <a:pt x="1760465" y="362723"/>
                  <a:pt x="1582966" y="420185"/>
                  <a:pt x="1444743" y="436445"/>
                </a:cubicBezTo>
                <a:cubicBezTo>
                  <a:pt x="1539233" y="423762"/>
                  <a:pt x="1632767" y="408404"/>
                  <a:pt x="1730454" y="379492"/>
                </a:cubicBezTo>
                <a:cubicBezTo>
                  <a:pt x="1757058" y="369975"/>
                  <a:pt x="1788982" y="358555"/>
                  <a:pt x="1818246" y="348086"/>
                </a:cubicBezTo>
                <a:cubicBezTo>
                  <a:pt x="1823567" y="346183"/>
                  <a:pt x="1865176" y="328281"/>
                  <a:pt x="1847511" y="337618"/>
                </a:cubicBezTo>
                <a:cubicBezTo>
                  <a:pt x="1822820" y="352484"/>
                  <a:pt x="1788236" y="364856"/>
                  <a:pt x="1758971" y="375325"/>
                </a:cubicBezTo>
                <a:cubicBezTo>
                  <a:pt x="1748330" y="379132"/>
                  <a:pt x="1721726" y="388649"/>
                  <a:pt x="1741305" y="384661"/>
                </a:cubicBezTo>
                <a:cubicBezTo>
                  <a:pt x="1768866" y="377819"/>
                  <a:pt x="1805155" y="361821"/>
                  <a:pt x="1838783" y="346774"/>
                </a:cubicBezTo>
                <a:cubicBezTo>
                  <a:pt x="1873368" y="334402"/>
                  <a:pt x="1903379" y="317632"/>
                  <a:pt x="1935303" y="306211"/>
                </a:cubicBezTo>
                <a:cubicBezTo>
                  <a:pt x="1997239" y="278021"/>
                  <a:pt x="2037681" y="248469"/>
                  <a:pt x="2080784" y="217965"/>
                </a:cubicBezTo>
                <a:cubicBezTo>
                  <a:pt x="2088765" y="215110"/>
                  <a:pt x="2125590" y="183834"/>
                  <a:pt x="2106431" y="205773"/>
                </a:cubicBezTo>
                <a:cubicBezTo>
                  <a:pt x="2096746" y="212254"/>
                  <a:pt x="2090678" y="220459"/>
                  <a:pt x="2078333" y="227892"/>
                </a:cubicBezTo>
                <a:cubicBezTo>
                  <a:pt x="2075673" y="228844"/>
                  <a:pt x="2058964" y="240855"/>
                  <a:pt x="2035977" y="252095"/>
                </a:cubicBezTo>
                <a:cubicBezTo>
                  <a:pt x="2005220" y="275166"/>
                  <a:pt x="1967228" y="294791"/>
                  <a:pt x="1940624" y="304308"/>
                </a:cubicBezTo>
                <a:cubicBezTo>
                  <a:pt x="1861023" y="341835"/>
                  <a:pt x="1772483" y="379542"/>
                  <a:pt x="1697993" y="406190"/>
                </a:cubicBezTo>
                <a:cubicBezTo>
                  <a:pt x="1692672" y="408093"/>
                  <a:pt x="1682031" y="411900"/>
                  <a:pt x="1674382" y="414636"/>
                </a:cubicBezTo>
                <a:lnTo>
                  <a:pt x="1668729" y="416658"/>
                </a:lnTo>
                <a:lnTo>
                  <a:pt x="1668728" y="416658"/>
                </a:lnTo>
                <a:cubicBezTo>
                  <a:pt x="1665403" y="417848"/>
                  <a:pt x="1664904" y="418026"/>
                  <a:pt x="1666193" y="417565"/>
                </a:cubicBezTo>
                <a:lnTo>
                  <a:pt x="1668729" y="416658"/>
                </a:lnTo>
                <a:lnTo>
                  <a:pt x="1707820" y="410594"/>
                </a:lnTo>
                <a:cubicBezTo>
                  <a:pt x="1721481" y="406838"/>
                  <a:pt x="1734118" y="402317"/>
                  <a:pt x="1740769" y="399938"/>
                </a:cubicBezTo>
                <a:cubicBezTo>
                  <a:pt x="1754071" y="395180"/>
                  <a:pt x="1788656" y="382808"/>
                  <a:pt x="1765669" y="394048"/>
                </a:cubicBezTo>
                <a:cubicBezTo>
                  <a:pt x="1725763" y="408323"/>
                  <a:pt x="1679580" y="421827"/>
                  <a:pt x="1643082" y="428850"/>
                </a:cubicBezTo>
                <a:cubicBezTo>
                  <a:pt x="1500168" y="473941"/>
                  <a:pt x="1351093" y="485032"/>
                  <a:pt x="1221177" y="474184"/>
                </a:cubicBezTo>
                <a:cubicBezTo>
                  <a:pt x="1219264" y="468835"/>
                  <a:pt x="1216603" y="469786"/>
                  <a:pt x="1216603" y="469786"/>
                </a:cubicBezTo>
                <a:cubicBezTo>
                  <a:pt x="1218517" y="475136"/>
                  <a:pt x="1218517" y="475136"/>
                  <a:pt x="1221177" y="474184"/>
                </a:cubicBezTo>
                <a:cubicBezTo>
                  <a:pt x="1308107" y="482307"/>
                  <a:pt x="1404721" y="483949"/>
                  <a:pt x="1504532" y="469363"/>
                </a:cubicBezTo>
                <a:cubicBezTo>
                  <a:pt x="1521451" y="466327"/>
                  <a:pt x="1571251" y="454546"/>
                  <a:pt x="1538370" y="463292"/>
                </a:cubicBezTo>
                <a:cubicBezTo>
                  <a:pt x="1516130" y="468231"/>
                  <a:pt x="1526025" y="470725"/>
                  <a:pt x="1536666" y="466918"/>
                </a:cubicBezTo>
                <a:cubicBezTo>
                  <a:pt x="1551882" y="467509"/>
                  <a:pt x="1560820" y="467329"/>
                  <a:pt x="1571461" y="463522"/>
                </a:cubicBezTo>
                <a:cubicBezTo>
                  <a:pt x="1571461" y="463522"/>
                  <a:pt x="1589337" y="463161"/>
                  <a:pt x="1591041" y="459535"/>
                </a:cubicBezTo>
                <a:cubicBezTo>
                  <a:pt x="1591998" y="462209"/>
                  <a:pt x="1578696" y="466968"/>
                  <a:pt x="1576035" y="467920"/>
                </a:cubicBezTo>
                <a:cubicBezTo>
                  <a:pt x="1553796" y="472858"/>
                  <a:pt x="1523575" y="480652"/>
                  <a:pt x="1496761" y="481194"/>
                </a:cubicBezTo>
                <a:cubicBezTo>
                  <a:pt x="1419400" y="499817"/>
                  <a:pt x="1343322" y="496863"/>
                  <a:pt x="1277139" y="496403"/>
                </a:cubicBezTo>
                <a:cubicBezTo>
                  <a:pt x="1293311" y="499668"/>
                  <a:pt x="1312144" y="501982"/>
                  <a:pt x="1327360" y="502573"/>
                </a:cubicBezTo>
                <a:cubicBezTo>
                  <a:pt x="1399820" y="503804"/>
                  <a:pt x="1482712" y="492253"/>
                  <a:pt x="1554962" y="484509"/>
                </a:cubicBezTo>
                <a:cubicBezTo>
                  <a:pt x="1523785" y="489628"/>
                  <a:pt x="1493564" y="497422"/>
                  <a:pt x="1467707" y="500638"/>
                </a:cubicBezTo>
                <a:cubicBezTo>
                  <a:pt x="1467707" y="500638"/>
                  <a:pt x="1423974" y="504215"/>
                  <a:pt x="1442806" y="506529"/>
                </a:cubicBezTo>
                <a:cubicBezTo>
                  <a:pt x="1454405" y="505397"/>
                  <a:pt x="1451744" y="506348"/>
                  <a:pt x="1468663" y="503313"/>
                </a:cubicBezTo>
                <a:cubicBezTo>
                  <a:pt x="1479305" y="499506"/>
                  <a:pt x="1493564" y="497422"/>
                  <a:pt x="1505162" y="496290"/>
                </a:cubicBezTo>
                <a:cubicBezTo>
                  <a:pt x="1535593" y="497472"/>
                  <a:pt x="1489410" y="510976"/>
                  <a:pt x="1484089" y="512880"/>
                </a:cubicBezTo>
                <a:cubicBezTo>
                  <a:pt x="1489410" y="510976"/>
                  <a:pt x="1526865" y="506628"/>
                  <a:pt x="1529526" y="505676"/>
                </a:cubicBezTo>
                <a:cubicBezTo>
                  <a:pt x="1466423" y="522216"/>
                  <a:pt x="1415456" y="522347"/>
                  <a:pt x="1360124" y="527056"/>
                </a:cubicBezTo>
                <a:cubicBezTo>
                  <a:pt x="1411092" y="526925"/>
                  <a:pt x="1449504" y="525252"/>
                  <a:pt x="1503879" y="517868"/>
                </a:cubicBezTo>
                <a:cubicBezTo>
                  <a:pt x="1537717" y="511797"/>
                  <a:pt x="1540377" y="510845"/>
                  <a:pt x="1580493" y="505546"/>
                </a:cubicBezTo>
                <a:cubicBezTo>
                  <a:pt x="1583153" y="504594"/>
                  <a:pt x="1656151" y="490549"/>
                  <a:pt x="1656151" y="490549"/>
                </a:cubicBezTo>
                <a:cubicBezTo>
                  <a:pt x="1657107" y="493223"/>
                  <a:pt x="1649126" y="496078"/>
                  <a:pt x="1649126" y="496078"/>
                </a:cubicBezTo>
                <a:cubicBezTo>
                  <a:pt x="1642102" y="501608"/>
                  <a:pt x="1630504" y="502740"/>
                  <a:pt x="1619862" y="506547"/>
                </a:cubicBezTo>
                <a:cubicBezTo>
                  <a:pt x="1584320" y="516245"/>
                  <a:pt x="1551439" y="524990"/>
                  <a:pt x="1514940" y="532013"/>
                </a:cubicBezTo>
                <a:cubicBezTo>
                  <a:pt x="1509620" y="533916"/>
                  <a:pt x="1491744" y="534277"/>
                  <a:pt x="1490040" y="537904"/>
                </a:cubicBezTo>
                <a:cubicBezTo>
                  <a:pt x="1490997" y="540578"/>
                  <a:pt x="1516854" y="537362"/>
                  <a:pt x="1519514" y="536411"/>
                </a:cubicBezTo>
                <a:cubicBezTo>
                  <a:pt x="1548989" y="534918"/>
                  <a:pt x="1496528" y="547651"/>
                  <a:pt x="1487590" y="547831"/>
                </a:cubicBezTo>
                <a:cubicBezTo>
                  <a:pt x="1472374" y="547240"/>
                  <a:pt x="1435876" y="554263"/>
                  <a:pt x="1453752" y="553902"/>
                </a:cubicBezTo>
                <a:cubicBezTo>
                  <a:pt x="1484183" y="555084"/>
                  <a:pt x="1505466" y="547470"/>
                  <a:pt x="1533236" y="549604"/>
                </a:cubicBezTo>
                <a:cubicBezTo>
                  <a:pt x="1552816" y="545617"/>
                  <a:pt x="1531533" y="553230"/>
                  <a:pt x="1523552" y="556085"/>
                </a:cubicBezTo>
                <a:cubicBezTo>
                  <a:pt x="1495991" y="562928"/>
                  <a:pt x="1490670" y="564831"/>
                  <a:pt x="1464813" y="568047"/>
                </a:cubicBezTo>
                <a:cubicBezTo>
                  <a:pt x="1455875" y="568227"/>
                  <a:pt x="1421080" y="571624"/>
                  <a:pt x="1441617" y="570311"/>
                </a:cubicBezTo>
                <a:cubicBezTo>
                  <a:pt x="1447894" y="571082"/>
                  <a:pt x="1462153" y="568999"/>
                  <a:pt x="1472048" y="571493"/>
                </a:cubicBezTo>
                <a:cubicBezTo>
                  <a:pt x="1488967" y="568457"/>
                  <a:pt x="1504182" y="569048"/>
                  <a:pt x="1515781" y="567916"/>
                </a:cubicBezTo>
                <a:cubicBezTo>
                  <a:pt x="1530996" y="568507"/>
                  <a:pt x="1552279" y="560893"/>
                  <a:pt x="1566538" y="558810"/>
                </a:cubicBezTo>
                <a:cubicBezTo>
                  <a:pt x="1587074" y="557497"/>
                  <a:pt x="1551532" y="567195"/>
                  <a:pt x="1553446" y="572544"/>
                </a:cubicBezTo>
                <a:cubicBezTo>
                  <a:pt x="1550786" y="573496"/>
                  <a:pt x="1561427" y="569689"/>
                  <a:pt x="1561427" y="569689"/>
                </a:cubicBezTo>
                <a:cubicBezTo>
                  <a:pt x="1552699" y="578845"/>
                  <a:pt x="1548125" y="574447"/>
                  <a:pt x="1532163" y="580158"/>
                </a:cubicBezTo>
                <a:cubicBezTo>
                  <a:pt x="1536737" y="584555"/>
                  <a:pt x="1555360" y="577893"/>
                  <a:pt x="1539398" y="583604"/>
                </a:cubicBezTo>
                <a:cubicBezTo>
                  <a:pt x="1526096" y="588362"/>
                  <a:pt x="1495665" y="587180"/>
                  <a:pt x="1485980" y="593662"/>
                </a:cubicBezTo>
                <a:cubicBezTo>
                  <a:pt x="1482363" y="591939"/>
                  <a:pt x="1473425" y="592119"/>
                  <a:pt x="1468104" y="594023"/>
                </a:cubicBezTo>
                <a:cubicBezTo>
                  <a:pt x="1471721" y="595746"/>
                  <a:pt x="1480659" y="595565"/>
                  <a:pt x="1485980" y="593662"/>
                </a:cubicBezTo>
                <a:cubicBezTo>
                  <a:pt x="1507473" y="595024"/>
                  <a:pt x="1529713" y="590085"/>
                  <a:pt x="1554613" y="584194"/>
                </a:cubicBezTo>
                <a:cubicBezTo>
                  <a:pt x="1490764" y="607035"/>
                  <a:pt x="1440753" y="609841"/>
                  <a:pt x="1384465" y="611875"/>
                </a:cubicBezTo>
                <a:cubicBezTo>
                  <a:pt x="1342436" y="611825"/>
                  <a:pt x="1296789" y="610052"/>
                  <a:pt x="1256463" y="606376"/>
                </a:cubicBezTo>
                <a:cubicBezTo>
                  <a:pt x="1189324" y="603241"/>
                  <a:pt x="1138893" y="588095"/>
                  <a:pt x="1077820" y="576756"/>
                </a:cubicBezTo>
                <a:cubicBezTo>
                  <a:pt x="1070586" y="573310"/>
                  <a:pt x="1024729" y="562561"/>
                  <a:pt x="1019409" y="564465"/>
                </a:cubicBezTo>
                <a:cubicBezTo>
                  <a:pt x="1016748" y="565417"/>
                  <a:pt x="1020365" y="567140"/>
                  <a:pt x="1023026" y="566188"/>
                </a:cubicBezTo>
                <a:cubicBezTo>
                  <a:pt x="1036538" y="570405"/>
                  <a:pt x="1063562" y="578840"/>
                  <a:pt x="1072500" y="578659"/>
                </a:cubicBezTo>
                <a:cubicBezTo>
                  <a:pt x="1136442" y="598023"/>
                  <a:pt x="1184960" y="607820"/>
                  <a:pt x="1251353" y="617256"/>
                </a:cubicBezTo>
                <a:cubicBezTo>
                  <a:pt x="1330301" y="628234"/>
                  <a:pt x="1407125" y="624888"/>
                  <a:pt x="1492888" y="621361"/>
                </a:cubicBezTo>
                <a:cubicBezTo>
                  <a:pt x="1498208" y="619457"/>
                  <a:pt x="1509807" y="618325"/>
                  <a:pt x="1512467" y="617373"/>
                </a:cubicBezTo>
                <a:cubicBezTo>
                  <a:pt x="1512467" y="617373"/>
                  <a:pt x="1496505" y="623084"/>
                  <a:pt x="1510764" y="621000"/>
                </a:cubicBezTo>
                <a:cubicBezTo>
                  <a:pt x="1522362" y="619868"/>
                  <a:pt x="1550879" y="615700"/>
                  <a:pt x="1557157" y="616471"/>
                </a:cubicBezTo>
                <a:cubicBezTo>
                  <a:pt x="1485117" y="633191"/>
                  <a:pt x="1419890" y="635406"/>
                  <a:pt x="1351047" y="635897"/>
                </a:cubicBezTo>
                <a:cubicBezTo>
                  <a:pt x="1351047" y="635897"/>
                  <a:pt x="1351047" y="635897"/>
                  <a:pt x="1348387" y="636849"/>
                </a:cubicBezTo>
                <a:cubicBezTo>
                  <a:pt x="1347430" y="634174"/>
                  <a:pt x="1345726" y="637801"/>
                  <a:pt x="1342109" y="636078"/>
                </a:cubicBezTo>
                <a:cubicBezTo>
                  <a:pt x="1343066" y="638753"/>
                  <a:pt x="1345726" y="637801"/>
                  <a:pt x="1348387" y="636849"/>
                </a:cubicBezTo>
                <a:cubicBezTo>
                  <a:pt x="1349344" y="639524"/>
                  <a:pt x="1351047" y="635897"/>
                  <a:pt x="1351047" y="635897"/>
                </a:cubicBezTo>
                <a:cubicBezTo>
                  <a:pt x="1386052" y="641477"/>
                  <a:pt x="1420847" y="638081"/>
                  <a:pt x="1452235" y="641937"/>
                </a:cubicBezTo>
                <a:cubicBezTo>
                  <a:pt x="1465537" y="637179"/>
                  <a:pt x="1471068" y="644251"/>
                  <a:pt x="1463087" y="647106"/>
                </a:cubicBezTo>
                <a:cubicBezTo>
                  <a:pt x="1444464" y="653768"/>
                  <a:pt x="1406799" y="649140"/>
                  <a:pt x="1393497" y="653899"/>
                </a:cubicBezTo>
                <a:cubicBezTo>
                  <a:pt x="1391583" y="648549"/>
                  <a:pt x="1388923" y="649501"/>
                  <a:pt x="1388923" y="649501"/>
                </a:cubicBezTo>
                <a:cubicBezTo>
                  <a:pt x="1386262" y="650453"/>
                  <a:pt x="1380942" y="652356"/>
                  <a:pt x="1380942" y="652356"/>
                </a:cubicBezTo>
                <a:cubicBezTo>
                  <a:pt x="1386262" y="650453"/>
                  <a:pt x="1388923" y="649501"/>
                  <a:pt x="1388923" y="649501"/>
                </a:cubicBezTo>
                <a:cubicBezTo>
                  <a:pt x="1390836" y="654850"/>
                  <a:pt x="1393497" y="653899"/>
                  <a:pt x="1393497" y="653899"/>
                </a:cubicBezTo>
                <a:cubicBezTo>
                  <a:pt x="1411373" y="653538"/>
                  <a:pt x="1422971" y="652406"/>
                  <a:pt x="1439143" y="655671"/>
                </a:cubicBezTo>
                <a:cubicBezTo>
                  <a:pt x="1444464" y="653768"/>
                  <a:pt x="1489901" y="646565"/>
                  <a:pt x="1490858" y="649240"/>
                </a:cubicBezTo>
                <a:cubicBezTo>
                  <a:pt x="1490858" y="649240"/>
                  <a:pt x="1449995" y="660840"/>
                  <a:pt x="1466914" y="657805"/>
                </a:cubicBezTo>
                <a:cubicBezTo>
                  <a:pt x="1493728" y="657264"/>
                  <a:pt x="1518628" y="651373"/>
                  <a:pt x="1541825" y="649109"/>
                </a:cubicBezTo>
                <a:cubicBezTo>
                  <a:pt x="1543155" y="648633"/>
                  <a:pt x="1546327" y="648064"/>
                  <a:pt x="1549975" y="647513"/>
                </a:cubicBezTo>
                <a:lnTo>
                  <a:pt x="1553237" y="647073"/>
                </a:lnTo>
                <a:lnTo>
                  <a:pt x="1473151" y="661608"/>
                </a:lnTo>
                <a:cubicBezTo>
                  <a:pt x="1446722" y="664274"/>
                  <a:pt x="1421478" y="665008"/>
                  <a:pt x="1394664" y="665549"/>
                </a:cubicBezTo>
                <a:cubicBezTo>
                  <a:pt x="1391047" y="663826"/>
                  <a:pt x="1362529" y="667994"/>
                  <a:pt x="1374127" y="666862"/>
                </a:cubicBezTo>
                <a:cubicBezTo>
                  <a:pt x="1396577" y="670899"/>
                  <a:pt x="1420731" y="671309"/>
                  <a:pt x="1443928" y="669045"/>
                </a:cubicBezTo>
                <a:cubicBezTo>
                  <a:pt x="1421688" y="673984"/>
                  <a:pt x="1402855" y="671670"/>
                  <a:pt x="1380615" y="676609"/>
                </a:cubicBezTo>
                <a:cubicBezTo>
                  <a:pt x="1394874" y="674525"/>
                  <a:pt x="1404769" y="677019"/>
                  <a:pt x="1417324" y="678562"/>
                </a:cubicBezTo>
                <a:cubicBezTo>
                  <a:pt x="1404022" y="683320"/>
                  <a:pt x="1396787" y="679874"/>
                  <a:pt x="1385189" y="681007"/>
                </a:cubicBezTo>
                <a:cubicBezTo>
                  <a:pt x="1382529" y="681958"/>
                  <a:pt x="1378165" y="686536"/>
                  <a:pt x="1369227" y="686717"/>
                </a:cubicBezTo>
                <a:cubicBezTo>
                  <a:pt x="1366566" y="687668"/>
                  <a:pt x="1346777" y="682680"/>
                  <a:pt x="1344117" y="683632"/>
                </a:cubicBezTo>
                <a:cubicBezTo>
                  <a:pt x="1335389" y="692788"/>
                  <a:pt x="1354968" y="688801"/>
                  <a:pt x="1360289" y="686897"/>
                </a:cubicBezTo>
                <a:cubicBezTo>
                  <a:pt x="1360289" y="686897"/>
                  <a:pt x="1360289" y="686897"/>
                  <a:pt x="1353265" y="692427"/>
                </a:cubicBezTo>
                <a:cubicBezTo>
                  <a:pt x="1376671" y="699139"/>
                  <a:pt x="1411466" y="695742"/>
                  <a:pt x="1461477" y="692937"/>
                </a:cubicBezTo>
                <a:cubicBezTo>
                  <a:pt x="1484674" y="690673"/>
                  <a:pt x="1536388" y="684241"/>
                  <a:pt x="1562245" y="681025"/>
                </a:cubicBezTo>
                <a:cubicBezTo>
                  <a:pt x="1562245" y="681025"/>
                  <a:pt x="1586398" y="681435"/>
                  <a:pt x="1574800" y="682567"/>
                </a:cubicBezTo>
                <a:cubicBezTo>
                  <a:pt x="1532981" y="691494"/>
                  <a:pt x="1484884" y="699648"/>
                  <a:pt x="1452959" y="711069"/>
                </a:cubicBezTo>
                <a:cubicBezTo>
                  <a:pt x="1452959" y="711069"/>
                  <a:pt x="1451256" y="714695"/>
                  <a:pt x="1447638" y="712972"/>
                </a:cubicBezTo>
                <a:cubicBezTo>
                  <a:pt x="1436997" y="716779"/>
                  <a:pt x="1426145" y="711610"/>
                  <a:pt x="1414547" y="712742"/>
                </a:cubicBezTo>
                <a:cubicBezTo>
                  <a:pt x="1409226" y="714646"/>
                  <a:pt x="1390604" y="721307"/>
                  <a:pt x="1399541" y="721127"/>
                </a:cubicBezTo>
                <a:cubicBezTo>
                  <a:pt x="1424652" y="724212"/>
                  <a:pt x="1451256" y="714695"/>
                  <a:pt x="1474662" y="721407"/>
                </a:cubicBezTo>
                <a:cubicBezTo>
                  <a:pt x="1509667" y="726986"/>
                  <a:pt x="1453379" y="729020"/>
                  <a:pt x="1436460" y="732056"/>
                </a:cubicBezTo>
                <a:cubicBezTo>
                  <a:pt x="1426565" y="729562"/>
                  <a:pt x="1421245" y="731465"/>
                  <a:pt x="1414967" y="730694"/>
                </a:cubicBezTo>
                <a:cubicBezTo>
                  <a:pt x="1403369" y="731826"/>
                  <a:pt x="1380172" y="734090"/>
                  <a:pt x="1389110" y="733910"/>
                </a:cubicBezTo>
                <a:cubicBezTo>
                  <a:pt x="1404326" y="734501"/>
                  <a:pt x="1415924" y="733368"/>
                  <a:pt x="1425819" y="735863"/>
                </a:cubicBezTo>
                <a:cubicBezTo>
                  <a:pt x="1434757" y="735682"/>
                  <a:pt x="1481360" y="740130"/>
                  <a:pt x="1450182" y="745249"/>
                </a:cubicBezTo>
                <a:cubicBezTo>
                  <a:pt x="1437627" y="743706"/>
                  <a:pt x="1422412" y="743116"/>
                  <a:pt x="1408153" y="745199"/>
                </a:cubicBezTo>
                <a:cubicBezTo>
                  <a:pt x="1363463" y="746101"/>
                  <a:pt x="1318773" y="747003"/>
                  <a:pt x="1278447" y="743327"/>
                </a:cubicBezTo>
                <a:cubicBezTo>
                  <a:pt x="1170982" y="736516"/>
                  <a:pt x="1064589" y="699152"/>
                  <a:pt x="963938" y="677835"/>
                </a:cubicBezTo>
                <a:cubicBezTo>
                  <a:pt x="914464" y="665363"/>
                  <a:pt x="861583" y="660145"/>
                  <a:pt x="805295" y="662179"/>
                </a:cubicBezTo>
                <a:cubicBezTo>
                  <a:pt x="807955" y="661227"/>
                  <a:pt x="807955" y="661227"/>
                  <a:pt x="807955" y="661227"/>
                </a:cubicBezTo>
                <a:cubicBezTo>
                  <a:pt x="807955" y="661227"/>
                  <a:pt x="786462" y="659865"/>
                  <a:pt x="781141" y="661768"/>
                </a:cubicBezTo>
                <a:cubicBezTo>
                  <a:pt x="755284" y="664984"/>
                  <a:pt x="716872" y="666658"/>
                  <a:pt x="698249" y="673320"/>
                </a:cubicBezTo>
                <a:cubicBezTo>
                  <a:pt x="696336" y="667970"/>
                  <a:pt x="691972" y="672548"/>
                  <a:pt x="689311" y="673500"/>
                </a:cubicBezTo>
                <a:cubicBezTo>
                  <a:pt x="679417" y="671006"/>
                  <a:pt x="674306" y="681885"/>
                  <a:pt x="689311" y="673500"/>
                </a:cubicBezTo>
                <a:cubicBezTo>
                  <a:pt x="690268" y="676175"/>
                  <a:pt x="694632" y="671597"/>
                  <a:pt x="698249" y="673320"/>
                </a:cubicBezTo>
                <a:cubicBezTo>
                  <a:pt x="725063" y="672778"/>
                  <a:pt x="749007" y="664213"/>
                  <a:pt x="773160" y="664624"/>
                </a:cubicBezTo>
                <a:cubicBezTo>
                  <a:pt x="773160" y="664624"/>
                  <a:pt x="773160" y="664624"/>
                  <a:pt x="767839" y="666527"/>
                </a:cubicBezTo>
                <a:cubicBezTo>
                  <a:pt x="771457" y="668250"/>
                  <a:pt x="789332" y="667889"/>
                  <a:pt x="806252" y="664854"/>
                </a:cubicBezTo>
                <a:cubicBezTo>
                  <a:pt x="956493" y="665413"/>
                  <a:pt x="1068627" y="718826"/>
                  <a:pt x="1203326" y="743048"/>
                </a:cubicBezTo>
                <a:cubicBezTo>
                  <a:pt x="1244609" y="749398"/>
                  <a:pt x="1290256" y="751171"/>
                  <a:pt x="1334199" y="756570"/>
                </a:cubicBezTo>
                <a:cubicBezTo>
                  <a:pt x="1334864" y="756332"/>
                  <a:pt x="1336826" y="756573"/>
                  <a:pt x="1339183" y="757003"/>
                </a:cubicBezTo>
                <a:lnTo>
                  <a:pt x="1344472" y="758126"/>
                </a:lnTo>
                <a:lnTo>
                  <a:pt x="1307079" y="758352"/>
                </a:lnTo>
                <a:cubicBezTo>
                  <a:pt x="1294217" y="758051"/>
                  <a:pt x="1282380" y="758514"/>
                  <a:pt x="1273547" y="763182"/>
                </a:cubicBezTo>
                <a:cubicBezTo>
                  <a:pt x="1295040" y="764544"/>
                  <a:pt x="1326638" y="777377"/>
                  <a:pt x="1355365" y="782185"/>
                </a:cubicBezTo>
                <a:cubicBezTo>
                  <a:pt x="1361643" y="782956"/>
                  <a:pt x="1394735" y="783186"/>
                  <a:pt x="1378772" y="788897"/>
                </a:cubicBezTo>
                <a:cubicBezTo>
                  <a:pt x="1350255" y="793064"/>
                  <a:pt x="1330465" y="788076"/>
                  <a:pt x="1304608" y="791291"/>
                </a:cubicBezTo>
                <a:cubicBezTo>
                  <a:pt x="1302694" y="785942"/>
                  <a:pt x="1295880" y="800448"/>
                  <a:pt x="1304608" y="791291"/>
                </a:cubicBezTo>
                <a:cubicBezTo>
                  <a:pt x="1312799" y="797412"/>
                  <a:pt x="1323441" y="793605"/>
                  <a:pt x="1330675" y="797051"/>
                </a:cubicBezTo>
                <a:cubicBezTo>
                  <a:pt x="1362063" y="800908"/>
                  <a:pt x="1304818" y="800267"/>
                  <a:pt x="1304818" y="800267"/>
                </a:cubicBezTo>
                <a:cubicBezTo>
                  <a:pt x="1296837" y="803122"/>
                  <a:pt x="1322904" y="808882"/>
                  <a:pt x="1322904" y="808882"/>
                </a:cubicBezTo>
                <a:cubicBezTo>
                  <a:pt x="1322904" y="808882"/>
                  <a:pt x="1322904" y="808882"/>
                  <a:pt x="1314923" y="811737"/>
                </a:cubicBezTo>
                <a:cubicBezTo>
                  <a:pt x="1314176" y="818038"/>
                  <a:pt x="1332799" y="811377"/>
                  <a:pt x="1337373" y="815774"/>
                </a:cubicBezTo>
                <a:cubicBezTo>
                  <a:pt x="1326732" y="819581"/>
                  <a:pt x="1323114" y="817858"/>
                  <a:pt x="1316837" y="817087"/>
                </a:cubicBezTo>
                <a:cubicBezTo>
                  <a:pt x="1305238" y="818219"/>
                  <a:pt x="1299918" y="820122"/>
                  <a:pt x="1293640" y="819351"/>
                </a:cubicBezTo>
                <a:cubicBezTo>
                  <a:pt x="1288319" y="821254"/>
                  <a:pt x="1281085" y="817808"/>
                  <a:pt x="1277468" y="816085"/>
                </a:cubicBezTo>
                <a:cubicBezTo>
                  <a:pt x="1274807" y="817037"/>
                  <a:pt x="1266826" y="819892"/>
                  <a:pt x="1264166" y="820844"/>
                </a:cubicBezTo>
                <a:cubicBezTo>
                  <a:pt x="1246290" y="821205"/>
                  <a:pt x="1226500" y="816216"/>
                  <a:pt x="1212988" y="811999"/>
                </a:cubicBezTo>
                <a:cubicBezTo>
                  <a:pt x="1193199" y="807010"/>
                  <a:pt x="1173409" y="802022"/>
                  <a:pt x="1157237" y="798756"/>
                </a:cubicBezTo>
                <a:cubicBezTo>
                  <a:pt x="1056585" y="777439"/>
                  <a:pt x="966365" y="743340"/>
                  <a:pt x="865177" y="737301"/>
                </a:cubicBezTo>
                <a:cubicBezTo>
                  <a:pt x="844641" y="738613"/>
                  <a:pt x="819531" y="735528"/>
                  <a:pt x="797291" y="740467"/>
                </a:cubicBezTo>
                <a:cubicBezTo>
                  <a:pt x="788353" y="740647"/>
                  <a:pt x="772180" y="737382"/>
                  <a:pt x="757922" y="739465"/>
                </a:cubicBezTo>
                <a:cubicBezTo>
                  <a:pt x="735682" y="744404"/>
                  <a:pt x="705461" y="752198"/>
                  <a:pt x="679604" y="755414"/>
                </a:cubicBezTo>
                <a:cubicBezTo>
                  <a:pt x="674283" y="757318"/>
                  <a:pt x="668005" y="756546"/>
                  <a:pt x="665345" y="757498"/>
                </a:cubicBezTo>
                <a:cubicBezTo>
                  <a:pt x="668005" y="756546"/>
                  <a:pt x="680351" y="749113"/>
                  <a:pt x="667049" y="753872"/>
                </a:cubicBezTo>
                <a:cubicBezTo>
                  <a:pt x="643852" y="756136"/>
                  <a:pt x="619909" y="764701"/>
                  <a:pt x="599372" y="766014"/>
                </a:cubicBezTo>
                <a:cubicBezTo>
                  <a:pt x="587774" y="767146"/>
                  <a:pt x="573515" y="769230"/>
                  <a:pt x="561917" y="770362"/>
                </a:cubicBezTo>
                <a:cubicBezTo>
                  <a:pt x="556596" y="772265"/>
                  <a:pt x="551275" y="774169"/>
                  <a:pt x="543294" y="777024"/>
                </a:cubicBezTo>
                <a:cubicBezTo>
                  <a:pt x="543294" y="777024"/>
                  <a:pt x="543294" y="777024"/>
                  <a:pt x="544998" y="773397"/>
                </a:cubicBezTo>
                <a:cubicBezTo>
                  <a:pt x="550319" y="771494"/>
                  <a:pt x="550319" y="771494"/>
                  <a:pt x="550319" y="771494"/>
                </a:cubicBezTo>
                <a:cubicBezTo>
                  <a:pt x="551275" y="774169"/>
                  <a:pt x="550319" y="771494"/>
                  <a:pt x="544998" y="773397"/>
                </a:cubicBezTo>
                <a:cubicBezTo>
                  <a:pt x="544998" y="773397"/>
                  <a:pt x="544998" y="773397"/>
                  <a:pt x="540424" y="769000"/>
                </a:cubicBezTo>
                <a:cubicBezTo>
                  <a:pt x="525208" y="768409"/>
                  <a:pt x="504882" y="778697"/>
                  <a:pt x="488920" y="784407"/>
                </a:cubicBezTo>
                <a:cubicBezTo>
                  <a:pt x="445397" y="796960"/>
                  <a:pt x="382505" y="822475"/>
                  <a:pt x="353240" y="832944"/>
                </a:cubicBezTo>
                <a:cubicBezTo>
                  <a:pt x="350580" y="833896"/>
                  <a:pt x="345259" y="835799"/>
                  <a:pt x="339938" y="837702"/>
                </a:cubicBezTo>
                <a:cubicBezTo>
                  <a:pt x="347920" y="834847"/>
                  <a:pt x="356647" y="825691"/>
                  <a:pt x="351327" y="827595"/>
                </a:cubicBezTo>
                <a:cubicBezTo>
                  <a:pt x="367289" y="821884"/>
                  <a:pt x="395596" y="808741"/>
                  <a:pt x="414219" y="802079"/>
                </a:cubicBezTo>
                <a:cubicBezTo>
                  <a:pt x="438162" y="793514"/>
                  <a:pt x="467427" y="783045"/>
                  <a:pt x="513610" y="769541"/>
                </a:cubicBezTo>
                <a:cubicBezTo>
                  <a:pt x="518931" y="767637"/>
                  <a:pt x="541170" y="762698"/>
                  <a:pt x="545534" y="758120"/>
                </a:cubicBezTo>
                <a:cubicBezTo>
                  <a:pt x="546491" y="760795"/>
                  <a:pt x="533936" y="759252"/>
                  <a:pt x="533936" y="759252"/>
                </a:cubicBezTo>
                <a:cubicBezTo>
                  <a:pt x="526702" y="755806"/>
                  <a:pt x="496691" y="772576"/>
                  <a:pt x="494777" y="767227"/>
                </a:cubicBezTo>
                <a:cubicBezTo>
                  <a:pt x="491160" y="765504"/>
                  <a:pt x="461896" y="775973"/>
                  <a:pt x="464556" y="775021"/>
                </a:cubicBezTo>
                <a:cubicBezTo>
                  <a:pt x="451254" y="779779"/>
                  <a:pt x="432632" y="786441"/>
                  <a:pt x="419330" y="791200"/>
                </a:cubicBezTo>
                <a:cubicBezTo>
                  <a:pt x="414009" y="793103"/>
                  <a:pt x="373146" y="804704"/>
                  <a:pt x="394429" y="797090"/>
                </a:cubicBezTo>
                <a:cubicBezTo>
                  <a:pt x="415712" y="789477"/>
                  <a:pt x="432632" y="786441"/>
                  <a:pt x="452958" y="776153"/>
                </a:cubicBezTo>
                <a:cubicBezTo>
                  <a:pt x="466260" y="771394"/>
                  <a:pt x="452958" y="776153"/>
                  <a:pt x="457322" y="771575"/>
                </a:cubicBezTo>
                <a:cubicBezTo>
                  <a:pt x="462642" y="769671"/>
                  <a:pt x="473284" y="765865"/>
                  <a:pt x="480308" y="760335"/>
                </a:cubicBezTo>
                <a:cubicBezTo>
                  <a:pt x="488289" y="757480"/>
                  <a:pt x="489993" y="753853"/>
                  <a:pt x="495314" y="751950"/>
                </a:cubicBezTo>
                <a:cubicBezTo>
                  <a:pt x="498721" y="744697"/>
                  <a:pt x="508616" y="747191"/>
                  <a:pt x="511276" y="746240"/>
                </a:cubicBezTo>
                <a:cubicBezTo>
                  <a:pt x="512023" y="739939"/>
                  <a:pt x="508406" y="738216"/>
                  <a:pt x="507449" y="735541"/>
                </a:cubicBezTo>
                <a:cubicBezTo>
                  <a:pt x="518090" y="731734"/>
                  <a:pt x="557249" y="723760"/>
                  <a:pt x="575872" y="717098"/>
                </a:cubicBezTo>
                <a:cubicBezTo>
                  <a:pt x="575872" y="717098"/>
                  <a:pt x="598859" y="705858"/>
                  <a:pt x="587260" y="706990"/>
                </a:cubicBezTo>
                <a:cubicBezTo>
                  <a:pt x="571298" y="712700"/>
                  <a:pt x="551718" y="716687"/>
                  <a:pt x="532139" y="720675"/>
                </a:cubicBezTo>
                <a:cubicBezTo>
                  <a:pt x="524158" y="723530"/>
                  <a:pt x="489573" y="735902"/>
                  <a:pt x="487659" y="730552"/>
                </a:cubicBezTo>
                <a:cubicBezTo>
                  <a:pt x="484999" y="731504"/>
                  <a:pt x="542780" y="716868"/>
                  <a:pt x="513306" y="718361"/>
                </a:cubicBezTo>
                <a:cubicBezTo>
                  <a:pt x="485746" y="725203"/>
                  <a:pt x="520330" y="712831"/>
                  <a:pt x="528312" y="709976"/>
                </a:cubicBezTo>
                <a:cubicBezTo>
                  <a:pt x="533632" y="708072"/>
                  <a:pt x="555872" y="703133"/>
                  <a:pt x="565557" y="696652"/>
                </a:cubicBezTo>
                <a:cubicBezTo>
                  <a:pt x="579606" y="685592"/>
                  <a:pt x="532676" y="705398"/>
                  <a:pt x="516713" y="711108"/>
                </a:cubicBezTo>
                <a:cubicBezTo>
                  <a:pt x="475851" y="722709"/>
                  <a:pt x="459888" y="728419"/>
                  <a:pt x="426050" y="734490"/>
                </a:cubicBezTo>
                <a:cubicBezTo>
                  <a:pt x="385188" y="746091"/>
                  <a:pt x="328363" y="763402"/>
                  <a:pt x="289414" y="780352"/>
                </a:cubicBezTo>
                <a:cubicBezTo>
                  <a:pt x="278773" y="784159"/>
                  <a:pt x="249718" y="803603"/>
                  <a:pt x="260150" y="790821"/>
                </a:cubicBezTo>
                <a:cubicBezTo>
                  <a:pt x="264514" y="786243"/>
                  <a:pt x="261853" y="787194"/>
                  <a:pt x="277816" y="781484"/>
                </a:cubicBezTo>
                <a:cubicBezTo>
                  <a:pt x="303463" y="769292"/>
                  <a:pt x="353053" y="748535"/>
                  <a:pt x="369015" y="742825"/>
                </a:cubicBezTo>
                <a:cubicBezTo>
                  <a:pt x="358374" y="746632"/>
                  <a:pt x="345072" y="751390"/>
                  <a:pt x="339751" y="753294"/>
                </a:cubicBezTo>
                <a:cubicBezTo>
                  <a:pt x="313147" y="762811"/>
                  <a:pt x="294525" y="769473"/>
                  <a:pt x="270581" y="778038"/>
                </a:cubicBezTo>
                <a:cubicBezTo>
                  <a:pt x="259940" y="781845"/>
                  <a:pt x="224608" y="800518"/>
                  <a:pt x="220991" y="798795"/>
                </a:cubicBezTo>
                <a:cubicBezTo>
                  <a:pt x="220034" y="796120"/>
                  <a:pt x="235996" y="790410"/>
                  <a:pt x="241317" y="788507"/>
                </a:cubicBezTo>
                <a:cubicBezTo>
                  <a:pt x="259730" y="772869"/>
                  <a:pt x="217164" y="788096"/>
                  <a:pt x="217164" y="788096"/>
                </a:cubicBezTo>
                <a:cubicBezTo>
                  <a:pt x="217164" y="788096"/>
                  <a:pt x="230465" y="783338"/>
                  <a:pt x="234829" y="778760"/>
                </a:cubicBezTo>
                <a:cubicBezTo>
                  <a:pt x="237490" y="777808"/>
                  <a:pt x="233873" y="776085"/>
                  <a:pt x="236533" y="775133"/>
                </a:cubicBezTo>
                <a:cubicBezTo>
                  <a:pt x="246964" y="762351"/>
                  <a:pt x="279099" y="759906"/>
                  <a:pt x="294851" y="745220"/>
                </a:cubicBezTo>
                <a:cubicBezTo>
                  <a:pt x="312727" y="744859"/>
                  <a:pt x="298258" y="737967"/>
                  <a:pt x="294851" y="745220"/>
                </a:cubicBezTo>
                <a:cubicBezTo>
                  <a:pt x="285913" y="745400"/>
                  <a:pt x="278142" y="757231"/>
                  <a:pt x="270908" y="753785"/>
                </a:cubicBezTo>
                <a:cubicBezTo>
                  <a:pt x="268247" y="754737"/>
                  <a:pt x="300919" y="737016"/>
                  <a:pt x="298258" y="737967"/>
                </a:cubicBezTo>
                <a:cubicBezTo>
                  <a:pt x="315924" y="728631"/>
                  <a:pt x="321245" y="726727"/>
                  <a:pt x="361151" y="712452"/>
                </a:cubicBezTo>
                <a:cubicBezTo>
                  <a:pt x="371792" y="708645"/>
                  <a:pt x="429364" y="685033"/>
                  <a:pt x="432024" y="684081"/>
                </a:cubicBezTo>
                <a:cubicBezTo>
                  <a:pt x="432024" y="684081"/>
                  <a:pt x="408827" y="686345"/>
                  <a:pt x="400846" y="689200"/>
                </a:cubicBezTo>
                <a:cubicBezTo>
                  <a:pt x="346682" y="705560"/>
                  <a:pt x="306776" y="719835"/>
                  <a:pt x="259846" y="739641"/>
                </a:cubicBezTo>
                <a:cubicBezTo>
                  <a:pt x="243884" y="745351"/>
                  <a:pt x="191843" y="776035"/>
                  <a:pt x="208552" y="764024"/>
                </a:cubicBezTo>
                <a:cubicBezTo>
                  <a:pt x="209299" y="757723"/>
                  <a:pt x="224304" y="749338"/>
                  <a:pt x="229625" y="747435"/>
                </a:cubicBezTo>
                <a:cubicBezTo>
                  <a:pt x="255272" y="735243"/>
                  <a:pt x="211003" y="754096"/>
                  <a:pt x="208342" y="755048"/>
                </a:cubicBezTo>
                <a:cubicBezTo>
                  <a:pt x="208342" y="755048"/>
                  <a:pt x="209089" y="748747"/>
                  <a:pt x="210046" y="751422"/>
                </a:cubicBezTo>
                <a:cubicBezTo>
                  <a:pt x="209089" y="748747"/>
                  <a:pt x="204725" y="753325"/>
                  <a:pt x="204725" y="753325"/>
                </a:cubicBezTo>
                <a:cubicBezTo>
                  <a:pt x="180781" y="761890"/>
                  <a:pt x="210792" y="745121"/>
                  <a:pt x="222181" y="735013"/>
                </a:cubicBezTo>
                <a:cubicBezTo>
                  <a:pt x="266450" y="716159"/>
                  <a:pt x="318701" y="694450"/>
                  <a:pt x="360310" y="676549"/>
                </a:cubicBezTo>
                <a:cubicBezTo>
                  <a:pt x="369995" y="670067"/>
                  <a:pt x="427777" y="655431"/>
                  <a:pt x="432141" y="650853"/>
                </a:cubicBezTo>
                <a:cubicBezTo>
                  <a:pt x="433844" y="647226"/>
                  <a:pt x="399259" y="659598"/>
                  <a:pt x="391278" y="662453"/>
                </a:cubicBezTo>
                <a:cubicBezTo>
                  <a:pt x="369995" y="670067"/>
                  <a:pt x="351372" y="676729"/>
                  <a:pt x="335410" y="682439"/>
                </a:cubicBezTo>
                <a:cubicBezTo>
                  <a:pt x="295504" y="696715"/>
                  <a:pt x="260709" y="700111"/>
                  <a:pt x="222717" y="719736"/>
                </a:cubicBezTo>
                <a:cubicBezTo>
                  <a:pt x="220057" y="720688"/>
                  <a:pt x="200688" y="733651"/>
                  <a:pt x="199731" y="730976"/>
                </a:cubicBezTo>
                <a:cubicBezTo>
                  <a:pt x="199731" y="730976"/>
                  <a:pt x="209415" y="724494"/>
                  <a:pt x="217397" y="721639"/>
                </a:cubicBezTo>
                <a:cubicBezTo>
                  <a:pt x="234106" y="709628"/>
                  <a:pt x="241130" y="704098"/>
                  <a:pt x="257092" y="698388"/>
                </a:cubicBezTo>
                <a:cubicBezTo>
                  <a:pt x="264116" y="692858"/>
                  <a:pt x="289763" y="680666"/>
                  <a:pt x="268480" y="688280"/>
                </a:cubicBezTo>
                <a:cubicBezTo>
                  <a:pt x="239216" y="698749"/>
                  <a:pt x="218890" y="709037"/>
                  <a:pt x="193243" y="721229"/>
                </a:cubicBezTo>
                <a:cubicBezTo>
                  <a:pt x="182602" y="725036"/>
                  <a:pt x="157701" y="730926"/>
                  <a:pt x="172707" y="722541"/>
                </a:cubicBezTo>
                <a:cubicBezTo>
                  <a:pt x="183348" y="718734"/>
                  <a:pt x="187712" y="714156"/>
                  <a:pt x="193033" y="712253"/>
                </a:cubicBezTo>
                <a:cubicBezTo>
                  <a:pt x="229111" y="687279"/>
                  <a:pt x="285936" y="669968"/>
                  <a:pt x="313287" y="654150"/>
                </a:cubicBezTo>
                <a:cubicBezTo>
                  <a:pt x="328292" y="645765"/>
                  <a:pt x="336273" y="642910"/>
                  <a:pt x="354896" y="636248"/>
                </a:cubicBezTo>
                <a:cubicBezTo>
                  <a:pt x="357556" y="635296"/>
                  <a:pt x="379796" y="630357"/>
                  <a:pt x="384160" y="625779"/>
                </a:cubicBezTo>
                <a:cubicBezTo>
                  <a:pt x="384160" y="625779"/>
                  <a:pt x="345001" y="633753"/>
                  <a:pt x="342341" y="634705"/>
                </a:cubicBezTo>
                <a:cubicBezTo>
                  <a:pt x="331699" y="638512"/>
                  <a:pt x="321268" y="651294"/>
                  <a:pt x="305095" y="648029"/>
                </a:cubicBezTo>
                <a:cubicBezTo>
                  <a:pt x="312330" y="651475"/>
                  <a:pt x="316484" y="637921"/>
                  <a:pt x="308503" y="640776"/>
                </a:cubicBezTo>
                <a:cubicBezTo>
                  <a:pt x="322551" y="629716"/>
                  <a:pt x="371395" y="615261"/>
                  <a:pt x="390017" y="608599"/>
                </a:cubicBezTo>
                <a:cubicBezTo>
                  <a:pt x="405980" y="602888"/>
                  <a:pt x="453867" y="585758"/>
                  <a:pt x="469829" y="580048"/>
                </a:cubicBezTo>
                <a:cubicBezTo>
                  <a:pt x="476106" y="580819"/>
                  <a:pt x="486748" y="577012"/>
                  <a:pt x="486748" y="577012"/>
                </a:cubicBezTo>
                <a:cubicBezTo>
                  <a:pt x="491112" y="572434"/>
                  <a:pt x="472489" y="579096"/>
                  <a:pt x="472489" y="579096"/>
                </a:cubicBezTo>
                <a:cubicBezTo>
                  <a:pt x="420985" y="594503"/>
                  <a:pt x="370438" y="612586"/>
                  <a:pt x="314570" y="632572"/>
                </a:cubicBezTo>
                <a:cubicBezTo>
                  <a:pt x="288923" y="644763"/>
                  <a:pt x="264023" y="650654"/>
                  <a:pt x="242740" y="658267"/>
                </a:cubicBezTo>
                <a:cubicBezTo>
                  <a:pt x="229438" y="663026"/>
                  <a:pt x="223370" y="671230"/>
                  <a:pt x="214432" y="671411"/>
                </a:cubicBezTo>
                <a:cubicBezTo>
                  <a:pt x="211772" y="672363"/>
                  <a:pt x="210815" y="669688"/>
                  <a:pt x="205495" y="671591"/>
                </a:cubicBezTo>
                <a:cubicBezTo>
                  <a:pt x="195600" y="669097"/>
                  <a:pt x="192193" y="676350"/>
                  <a:pt x="192193" y="676350"/>
                </a:cubicBezTo>
                <a:cubicBezTo>
                  <a:pt x="184958" y="672904"/>
                  <a:pt x="194643" y="666422"/>
                  <a:pt x="195600" y="669097"/>
                </a:cubicBezTo>
                <a:cubicBezTo>
                  <a:pt x="193686" y="663748"/>
                  <a:pt x="160058" y="678794"/>
                  <a:pt x="180384" y="668506"/>
                </a:cubicBezTo>
                <a:cubicBezTo>
                  <a:pt x="210395" y="651736"/>
                  <a:pt x="161762" y="675168"/>
                  <a:pt x="159101" y="676120"/>
                </a:cubicBezTo>
                <a:cubicBezTo>
                  <a:pt x="156441" y="677071"/>
                  <a:pt x="159101" y="676120"/>
                  <a:pt x="150163" y="676300"/>
                </a:cubicBezTo>
                <a:cubicBezTo>
                  <a:pt x="159101" y="676120"/>
                  <a:pt x="142182" y="679155"/>
                  <a:pt x="143885" y="675529"/>
                </a:cubicBezTo>
                <a:cubicBezTo>
                  <a:pt x="141972" y="670179"/>
                  <a:pt x="157187" y="670770"/>
                  <a:pt x="154527" y="671722"/>
                </a:cubicBezTo>
                <a:cubicBezTo>
                  <a:pt x="159848" y="669819"/>
                  <a:pt x="189859" y="653049"/>
                  <a:pt x="170279" y="657036"/>
                </a:cubicBezTo>
                <a:cubicBezTo>
                  <a:pt x="150700" y="661023"/>
                  <a:pt x="181667" y="646928"/>
                  <a:pt x="186988" y="645025"/>
                </a:cubicBezTo>
                <a:cubicBezTo>
                  <a:pt x="209975" y="633785"/>
                  <a:pt x="180711" y="644253"/>
                  <a:pt x="180711" y="644253"/>
                </a:cubicBezTo>
                <a:cubicBezTo>
                  <a:pt x="183161" y="634326"/>
                  <a:pt x="237325" y="617967"/>
                  <a:pt x="241689" y="613388"/>
                </a:cubicBezTo>
                <a:cubicBezTo>
                  <a:pt x="240732" y="610714"/>
                  <a:pt x="223067" y="620050"/>
                  <a:pt x="217746" y="621954"/>
                </a:cubicBezTo>
                <a:cubicBezTo>
                  <a:pt x="212425" y="623857"/>
                  <a:pt x="216789" y="619279"/>
                  <a:pt x="214129" y="620231"/>
                </a:cubicBezTo>
                <a:cubicBezTo>
                  <a:pt x="198913" y="619640"/>
                  <a:pt x="168156" y="642711"/>
                  <a:pt x="156557" y="643843"/>
                </a:cubicBezTo>
                <a:cubicBezTo>
                  <a:pt x="155600" y="641168"/>
                  <a:pt x="168902" y="636410"/>
                  <a:pt x="166242" y="637361"/>
                </a:cubicBezTo>
                <a:cubicBezTo>
                  <a:pt x="176883" y="633555"/>
                  <a:pt x="225517" y="610123"/>
                  <a:pt x="225517" y="610123"/>
                </a:cubicBezTo>
                <a:cubicBezTo>
                  <a:pt x="225517" y="610123"/>
                  <a:pt x="201363" y="609712"/>
                  <a:pt x="198703" y="610664"/>
                </a:cubicBezTo>
                <a:cubicBezTo>
                  <a:pt x="193382" y="612567"/>
                  <a:pt x="183698" y="619049"/>
                  <a:pt x="180080" y="617326"/>
                </a:cubicBezTo>
                <a:cubicBezTo>
                  <a:pt x="172099" y="620181"/>
                  <a:pt x="135811" y="636180"/>
                  <a:pt x="156137" y="625891"/>
                </a:cubicBezTo>
                <a:cubicBezTo>
                  <a:pt x="180827" y="611025"/>
                  <a:pt x="222436" y="593123"/>
                  <a:pt x="243509" y="576534"/>
                </a:cubicBezTo>
                <a:cubicBezTo>
                  <a:pt x="258515" y="568149"/>
                  <a:pt x="264792" y="568920"/>
                  <a:pt x="285119" y="558632"/>
                </a:cubicBezTo>
                <a:cubicBezTo>
                  <a:pt x="279798" y="560535"/>
                  <a:pt x="277884" y="555186"/>
                  <a:pt x="283205" y="553282"/>
                </a:cubicBezTo>
                <a:cubicBezTo>
                  <a:pt x="275224" y="556137"/>
                  <a:pt x="253941" y="563751"/>
                  <a:pt x="249577" y="568329"/>
                </a:cubicBezTo>
                <a:cubicBezTo>
                  <a:pt x="241596" y="571184"/>
                  <a:pt x="217652" y="579749"/>
                  <a:pt x="205307" y="587183"/>
                </a:cubicBezTo>
                <a:cubicBezTo>
                  <a:pt x="194666" y="590989"/>
                  <a:pt x="141668" y="618999"/>
                  <a:pt x="137094" y="614602"/>
                </a:cubicBezTo>
                <a:cubicBezTo>
                  <a:pt x="131563" y="607529"/>
                  <a:pt x="148482" y="604494"/>
                  <a:pt x="156464" y="601639"/>
                </a:cubicBezTo>
                <a:cubicBezTo>
                  <a:pt x="174129" y="592302"/>
                  <a:pt x="191795" y="582965"/>
                  <a:pt x="205844" y="571906"/>
                </a:cubicBezTo>
                <a:cubicBezTo>
                  <a:pt x="205844" y="571906"/>
                  <a:pt x="205844" y="571906"/>
                  <a:pt x="235108" y="561437"/>
                </a:cubicBezTo>
                <a:cubicBezTo>
                  <a:pt x="235855" y="555136"/>
                  <a:pt x="199566" y="571134"/>
                  <a:pt x="217232" y="561798"/>
                </a:cubicBezTo>
                <a:cubicBezTo>
                  <a:pt x="246496" y="551329"/>
                  <a:pt x="283742" y="538005"/>
                  <a:pt x="304068" y="527717"/>
                </a:cubicBezTo>
                <a:cubicBezTo>
                  <a:pt x="311092" y="522187"/>
                  <a:pt x="313752" y="521235"/>
                  <a:pt x="316413" y="520284"/>
                </a:cubicBezTo>
                <a:cubicBezTo>
                  <a:pt x="319820" y="513031"/>
                  <a:pt x="366960" y="502201"/>
                  <a:pt x="367707" y="495900"/>
                </a:cubicBezTo>
                <a:cubicBezTo>
                  <a:pt x="367707" y="495900"/>
                  <a:pt x="346424" y="503514"/>
                  <a:pt x="343763" y="504466"/>
                </a:cubicBezTo>
                <a:cubicBezTo>
                  <a:pt x="330461" y="509224"/>
                  <a:pt x="277254" y="528258"/>
                  <a:pt x="310882" y="513211"/>
                </a:cubicBezTo>
                <a:cubicBezTo>
                  <a:pt x="324184" y="508453"/>
                  <a:pt x="329505" y="506549"/>
                  <a:pt x="342807" y="501791"/>
                </a:cubicBezTo>
                <a:cubicBezTo>
                  <a:pt x="342807" y="501791"/>
                  <a:pt x="390693" y="484660"/>
                  <a:pt x="393354" y="483709"/>
                </a:cubicBezTo>
                <a:cubicBezTo>
                  <a:pt x="392397" y="481034"/>
                  <a:pt x="341850" y="499116"/>
                  <a:pt x="344510" y="498165"/>
                </a:cubicBezTo>
                <a:cubicBezTo>
                  <a:pt x="339189" y="500068"/>
                  <a:pt x="356855" y="490731"/>
                  <a:pt x="359516" y="489780"/>
                </a:cubicBezTo>
                <a:cubicBezTo>
                  <a:pt x="356855" y="490731"/>
                  <a:pt x="327591" y="501200"/>
                  <a:pt x="324931" y="502152"/>
                </a:cubicBezTo>
                <a:cubicBezTo>
                  <a:pt x="306308" y="508814"/>
                  <a:pt x="281408" y="514704"/>
                  <a:pt x="262785" y="521366"/>
                </a:cubicBezTo>
                <a:cubicBezTo>
                  <a:pt x="249483" y="526125"/>
                  <a:pt x="191165" y="556038"/>
                  <a:pt x="176906" y="558122"/>
                </a:cubicBezTo>
                <a:cubicBezTo>
                  <a:pt x="179567" y="557170"/>
                  <a:pt x="181270" y="553544"/>
                  <a:pt x="181270" y="553544"/>
                </a:cubicBezTo>
                <a:cubicBezTo>
                  <a:pt x="185634" y="548966"/>
                  <a:pt x="194362" y="539809"/>
                  <a:pt x="199683" y="537906"/>
                </a:cubicBezTo>
                <a:cubicBezTo>
                  <a:pt x="219052" y="524943"/>
                  <a:pt x="171165" y="542073"/>
                  <a:pt x="166801" y="546652"/>
                </a:cubicBezTo>
                <a:cubicBezTo>
                  <a:pt x="171165" y="542073"/>
                  <a:pt x="173826" y="541122"/>
                  <a:pt x="176486" y="540170"/>
                </a:cubicBezTo>
                <a:cubicBezTo>
                  <a:pt x="181807" y="538267"/>
                  <a:pt x="203090" y="530653"/>
                  <a:pt x="188831" y="532737"/>
                </a:cubicBezTo>
                <a:cubicBezTo>
                  <a:pt x="172869" y="538447"/>
                  <a:pt x="158820" y="549507"/>
                  <a:pt x="148179" y="553314"/>
                </a:cubicBezTo>
                <a:cubicBezTo>
                  <a:pt x="137537" y="557120"/>
                  <a:pt x="110933" y="566637"/>
                  <a:pt x="110933" y="566637"/>
                </a:cubicBezTo>
                <a:cubicBezTo>
                  <a:pt x="108273" y="567589"/>
                  <a:pt x="130303" y="553674"/>
                  <a:pt x="138284" y="550819"/>
                </a:cubicBezTo>
                <a:cubicBezTo>
                  <a:pt x="135624" y="551771"/>
                  <a:pt x="132963" y="552723"/>
                  <a:pt x="132963" y="552723"/>
                </a:cubicBezTo>
                <a:cubicBezTo>
                  <a:pt x="135624" y="551771"/>
                  <a:pt x="137327" y="548145"/>
                  <a:pt x="145308" y="545289"/>
                </a:cubicBezTo>
                <a:cubicBezTo>
                  <a:pt x="148715" y="538037"/>
                  <a:pt x="155950" y="541483"/>
                  <a:pt x="158610" y="540531"/>
                </a:cubicBezTo>
                <a:cubicBezTo>
                  <a:pt x="163931" y="538628"/>
                  <a:pt x="185961" y="524713"/>
                  <a:pt x="169998" y="530423"/>
                </a:cubicBezTo>
                <a:cubicBezTo>
                  <a:pt x="153079" y="533459"/>
                  <a:pt x="137327" y="548145"/>
                  <a:pt x="124025" y="552903"/>
                </a:cubicBezTo>
                <a:cubicBezTo>
                  <a:pt x="118704" y="554806"/>
                  <a:pt x="106149" y="553264"/>
                  <a:pt x="100828" y="555167"/>
                </a:cubicBezTo>
                <a:cubicBezTo>
                  <a:pt x="84866" y="560877"/>
                  <a:pt x="57516" y="576696"/>
                  <a:pt x="76885" y="563733"/>
                </a:cubicBezTo>
                <a:cubicBezTo>
                  <a:pt x="86570" y="557251"/>
                  <a:pt x="116581" y="540481"/>
                  <a:pt x="129883" y="535723"/>
                </a:cubicBezTo>
                <a:cubicBezTo>
                  <a:pt x="163511" y="520676"/>
                  <a:pt x="183090" y="516689"/>
                  <a:pt x="198842" y="502003"/>
                </a:cubicBezTo>
                <a:cubicBezTo>
                  <a:pt x="201503" y="501051"/>
                  <a:pt x="200546" y="498376"/>
                  <a:pt x="200546" y="498376"/>
                </a:cubicBezTo>
                <a:cubicBezTo>
                  <a:pt x="210231" y="491895"/>
                  <a:pt x="223533" y="487136"/>
                  <a:pt x="228853" y="485233"/>
                </a:cubicBezTo>
                <a:cubicBezTo>
                  <a:pt x="249180" y="474945"/>
                  <a:pt x="230557" y="481606"/>
                  <a:pt x="222576" y="484462"/>
                </a:cubicBezTo>
                <a:cubicBezTo>
                  <a:pt x="211934" y="488268"/>
                  <a:pt x="177349" y="500640"/>
                  <a:pt x="172985" y="505219"/>
                </a:cubicBezTo>
                <a:cubicBezTo>
                  <a:pt x="165004" y="508074"/>
                  <a:pt x="173942" y="507893"/>
                  <a:pt x="160640" y="512652"/>
                </a:cubicBezTo>
                <a:cubicBezTo>
                  <a:pt x="160640" y="512652"/>
                  <a:pt x="160640" y="512652"/>
                  <a:pt x="161387" y="506351"/>
                </a:cubicBezTo>
                <a:cubicBezTo>
                  <a:pt x="157770" y="504628"/>
                  <a:pt x="142764" y="513013"/>
                  <a:pt x="135740" y="518542"/>
                </a:cubicBezTo>
                <a:cubicBezTo>
                  <a:pt x="122438" y="523301"/>
                  <a:pt x="112753" y="529782"/>
                  <a:pt x="104772" y="532638"/>
                </a:cubicBezTo>
                <a:cubicBezTo>
                  <a:pt x="124142" y="519674"/>
                  <a:pt x="130419" y="520446"/>
                  <a:pt x="142764" y="513013"/>
                </a:cubicBezTo>
                <a:cubicBezTo>
                  <a:pt x="145425" y="512061"/>
                  <a:pt x="194058" y="488629"/>
                  <a:pt x="172775" y="496243"/>
                </a:cubicBezTo>
                <a:cubicBezTo>
                  <a:pt x="143511" y="506711"/>
                  <a:pt x="126802" y="518723"/>
                  <a:pt x="98495" y="531866"/>
                </a:cubicBezTo>
                <a:cubicBezTo>
                  <a:pt x="87853" y="535673"/>
                  <a:pt x="62206" y="547865"/>
                  <a:pt x="48904" y="552623"/>
                </a:cubicBezTo>
                <a:cubicBezTo>
                  <a:pt x="43584" y="554527"/>
                  <a:pt x="47947" y="549949"/>
                  <a:pt x="45287" y="550900"/>
                </a:cubicBezTo>
                <a:cubicBezTo>
                  <a:pt x="45287" y="550900"/>
                  <a:pt x="45287" y="550900"/>
                  <a:pt x="37306" y="553755"/>
                </a:cubicBezTo>
                <a:cubicBezTo>
                  <a:pt x="38053" y="547454"/>
                  <a:pt x="69977" y="536034"/>
                  <a:pt x="69977" y="536034"/>
                </a:cubicBezTo>
                <a:cubicBezTo>
                  <a:pt x="69767" y="527058"/>
                  <a:pt x="54015" y="541744"/>
                  <a:pt x="54015" y="541744"/>
                </a:cubicBezTo>
                <a:cubicBezTo>
                  <a:pt x="42416" y="542876"/>
                  <a:pt x="55718" y="538118"/>
                  <a:pt x="50398" y="540021"/>
                </a:cubicBezTo>
                <a:cubicBezTo>
                  <a:pt x="36886" y="535804"/>
                  <a:pt x="23794" y="549538"/>
                  <a:pt x="36886" y="535804"/>
                </a:cubicBezTo>
                <a:cubicBezTo>
                  <a:pt x="50188" y="531045"/>
                  <a:pt x="66150" y="525335"/>
                  <a:pt x="70514" y="520757"/>
                </a:cubicBezTo>
                <a:cubicBezTo>
                  <a:pt x="77538" y="515227"/>
                  <a:pt x="79242" y="511601"/>
                  <a:pt x="81902" y="510649"/>
                </a:cubicBezTo>
                <a:cubicBezTo>
                  <a:pt x="93290" y="500541"/>
                  <a:pt x="114573" y="492928"/>
                  <a:pt x="129579" y="484543"/>
                </a:cubicBezTo>
                <a:cubicBezTo>
                  <a:pt x="134900" y="482639"/>
                  <a:pt x="181830" y="462834"/>
                  <a:pt x="181830" y="462834"/>
                </a:cubicBezTo>
                <a:cubicBezTo>
                  <a:pt x="183533" y="459208"/>
                  <a:pt x="167571" y="464918"/>
                  <a:pt x="164911" y="465869"/>
                </a:cubicBezTo>
                <a:cubicBezTo>
                  <a:pt x="123301" y="483771"/>
                  <a:pt x="79242" y="511601"/>
                  <a:pt x="36676" y="526828"/>
                </a:cubicBezTo>
                <a:cubicBezTo>
                  <a:pt x="41786" y="515949"/>
                  <a:pt x="26991" y="533309"/>
                  <a:pt x="20713" y="532538"/>
                </a:cubicBezTo>
                <a:cubicBezTo>
                  <a:pt x="18053" y="533490"/>
                  <a:pt x="29441" y="523382"/>
                  <a:pt x="29441" y="523382"/>
                </a:cubicBezTo>
                <a:cubicBezTo>
                  <a:pt x="82439" y="495372"/>
                  <a:pt x="143417" y="464507"/>
                  <a:pt x="192051" y="441075"/>
                </a:cubicBezTo>
                <a:cubicBezTo>
                  <a:pt x="179496" y="439533"/>
                  <a:pt x="170021" y="454990"/>
                  <a:pt x="154806" y="454399"/>
                </a:cubicBezTo>
                <a:cubicBezTo>
                  <a:pt x="146825" y="457254"/>
                  <a:pt x="157466" y="453448"/>
                  <a:pt x="157466" y="453448"/>
                </a:cubicBezTo>
                <a:cubicBezTo>
                  <a:pt x="185773" y="440304"/>
                  <a:pt x="143207" y="455531"/>
                  <a:pt x="140547" y="456483"/>
                </a:cubicBezTo>
                <a:cubicBezTo>
                  <a:pt x="129905" y="460290"/>
                  <a:pt x="112240" y="469627"/>
                  <a:pt x="103302" y="469807"/>
                </a:cubicBezTo>
                <a:cubicBezTo>
                  <a:pt x="121714" y="454169"/>
                  <a:pt x="171305" y="433412"/>
                  <a:pt x="189927" y="426750"/>
                </a:cubicBezTo>
                <a:cubicBezTo>
                  <a:pt x="223555" y="411703"/>
                  <a:pt x="165027" y="432641"/>
                  <a:pt x="165027" y="432641"/>
                </a:cubicBezTo>
                <a:cubicBezTo>
                  <a:pt x="149065" y="438351"/>
                  <a:pt x="146404" y="439303"/>
                  <a:pt x="123418" y="450543"/>
                </a:cubicBezTo>
                <a:cubicBezTo>
                  <a:pt x="102135" y="458156"/>
                  <a:pt x="114480" y="450723"/>
                  <a:pt x="119801" y="448820"/>
                </a:cubicBezTo>
                <a:cubicBezTo>
                  <a:pt x="122461" y="447868"/>
                  <a:pt x="148108" y="435676"/>
                  <a:pt x="136510" y="436809"/>
                </a:cubicBezTo>
                <a:cubicBezTo>
                  <a:pt x="123208" y="441567"/>
                  <a:pt x="106499" y="453578"/>
                  <a:pt x="98517" y="456433"/>
                </a:cubicBezTo>
                <a:cubicBezTo>
                  <a:pt x="87876" y="460240"/>
                  <a:pt x="72870" y="468625"/>
                  <a:pt x="67550" y="470529"/>
                </a:cubicBezTo>
                <a:cubicBezTo>
                  <a:pt x="67550" y="470529"/>
                  <a:pt x="73617" y="462324"/>
                  <a:pt x="74574" y="464999"/>
                </a:cubicBezTo>
                <a:cubicBezTo>
                  <a:pt x="78938" y="460421"/>
                  <a:pt x="68296" y="464227"/>
                  <a:pt x="65636" y="465179"/>
                </a:cubicBezTo>
                <a:cubicBezTo>
                  <a:pt x="54995" y="468986"/>
                  <a:pt x="16046" y="485936"/>
                  <a:pt x="30094" y="474877"/>
                </a:cubicBezTo>
                <a:cubicBezTo>
                  <a:pt x="51167" y="458287"/>
                  <a:pt x="4447" y="487068"/>
                  <a:pt x="830" y="485345"/>
                </a:cubicBezTo>
                <a:cubicBezTo>
                  <a:pt x="-3744" y="480948"/>
                  <a:pt x="12219" y="475237"/>
                  <a:pt x="9558" y="476189"/>
                </a:cubicBezTo>
                <a:cubicBezTo>
                  <a:pt x="13922" y="471611"/>
                  <a:pt x="15625" y="467985"/>
                  <a:pt x="15625" y="467985"/>
                </a:cubicBezTo>
                <a:cubicBezTo>
                  <a:pt x="37655" y="454070"/>
                  <a:pt x="61599" y="445505"/>
                  <a:pt x="86289" y="430638"/>
                </a:cubicBezTo>
                <a:cubicBezTo>
                  <a:pt x="106615" y="420350"/>
                  <a:pt x="125984" y="407387"/>
                  <a:pt x="148971" y="396147"/>
                </a:cubicBezTo>
                <a:cubicBezTo>
                  <a:pt x="216974" y="359752"/>
                  <a:pt x="321686" y="325310"/>
                  <a:pt x="410435" y="296579"/>
                </a:cubicBezTo>
                <a:cubicBezTo>
                  <a:pt x="437039" y="287062"/>
                  <a:pt x="453001" y="281352"/>
                  <a:pt x="474284" y="273738"/>
                </a:cubicBezTo>
                <a:cubicBezTo>
                  <a:pt x="495567" y="266125"/>
                  <a:pt x="517060" y="267487"/>
                  <a:pt x="541961" y="261596"/>
                </a:cubicBezTo>
                <a:cubicBezTo>
                  <a:pt x="552602" y="257789"/>
                  <a:pt x="602403" y="246008"/>
                  <a:pt x="579206" y="248272"/>
                </a:cubicBezTo>
                <a:cubicBezTo>
                  <a:pt x="593465" y="246189"/>
                  <a:pt x="582613" y="241020"/>
                  <a:pt x="579206" y="248272"/>
                </a:cubicBezTo>
                <a:cubicBezTo>
                  <a:pt x="573885" y="250176"/>
                  <a:pt x="568990" y="251173"/>
                  <a:pt x="563311" y="252073"/>
                </a:cubicBezTo>
                <a:lnTo>
                  <a:pt x="544186" y="255064"/>
                </a:lnTo>
                <a:lnTo>
                  <a:pt x="548028" y="253392"/>
                </a:lnTo>
                <a:cubicBezTo>
                  <a:pt x="548985" y="256066"/>
                  <a:pt x="556009" y="250537"/>
                  <a:pt x="558670" y="249585"/>
                </a:cubicBezTo>
                <a:cubicBezTo>
                  <a:pt x="560583" y="254934"/>
                  <a:pt x="567608" y="249404"/>
                  <a:pt x="567608" y="249404"/>
                </a:cubicBezTo>
                <a:cubicBezTo>
                  <a:pt x="566651" y="246730"/>
                  <a:pt x="562287" y="251308"/>
                  <a:pt x="558670" y="249585"/>
                </a:cubicBezTo>
                <a:cubicBezTo>
                  <a:pt x="556756" y="244235"/>
                  <a:pt x="550688" y="252440"/>
                  <a:pt x="548028" y="253392"/>
                </a:cubicBezTo>
                <a:cubicBezTo>
                  <a:pt x="546114" y="248042"/>
                  <a:pt x="542707" y="255295"/>
                  <a:pt x="538133" y="250897"/>
                </a:cubicBezTo>
                <a:cubicBezTo>
                  <a:pt x="510573" y="257740"/>
                  <a:pt x="476734" y="263811"/>
                  <a:pt x="454495" y="268750"/>
                </a:cubicBezTo>
                <a:cubicBezTo>
                  <a:pt x="382454" y="285470"/>
                  <a:pt x="307217" y="318418"/>
                  <a:pt x="244115" y="334958"/>
                </a:cubicBezTo>
                <a:cubicBezTo>
                  <a:pt x="228152" y="340668"/>
                  <a:pt x="211233" y="343704"/>
                  <a:pt x="198888" y="351137"/>
                </a:cubicBezTo>
                <a:cubicBezTo>
                  <a:pt x="196228" y="352089"/>
                  <a:pt x="195481" y="358390"/>
                  <a:pt x="190160" y="360293"/>
                </a:cubicBezTo>
                <a:cubicBezTo>
                  <a:pt x="187500" y="361245"/>
                  <a:pt x="160686" y="361786"/>
                  <a:pt x="160686" y="361786"/>
                </a:cubicBezTo>
                <a:cubicBezTo>
                  <a:pt x="159729" y="359111"/>
                  <a:pt x="194314" y="346739"/>
                  <a:pt x="194314" y="346739"/>
                </a:cubicBezTo>
                <a:cubicBezTo>
                  <a:pt x="230602" y="330741"/>
                  <a:pt x="318395" y="299335"/>
                  <a:pt x="364578" y="285831"/>
                </a:cubicBezTo>
                <a:cubicBezTo>
                  <a:pt x="440026" y="261858"/>
                  <a:pt x="498554" y="240920"/>
                  <a:pt x="569848" y="230501"/>
                </a:cubicBezTo>
                <a:cubicBezTo>
                  <a:pt x="594748" y="224611"/>
                  <a:pt x="623265" y="220443"/>
                  <a:pt x="650079" y="219902"/>
                </a:cubicBezTo>
                <a:cubicBezTo>
                  <a:pt x="700090" y="217096"/>
                  <a:pt x="757335" y="217737"/>
                  <a:pt x="797661" y="221413"/>
                </a:cubicBezTo>
                <a:cubicBezTo>
                  <a:pt x="821814" y="221823"/>
                  <a:pt x="792130" y="214341"/>
                  <a:pt x="784149" y="217196"/>
                </a:cubicBezTo>
                <a:cubicBezTo>
                  <a:pt x="727650" y="210254"/>
                  <a:pt x="674980" y="214011"/>
                  <a:pt x="609753" y="216226"/>
                </a:cubicBezTo>
                <a:cubicBezTo>
                  <a:pt x="589217" y="217538"/>
                  <a:pt x="625716" y="210515"/>
                  <a:pt x="639974" y="208432"/>
                </a:cubicBezTo>
                <a:cubicBezTo>
                  <a:pt x="729144" y="197652"/>
                  <a:pt x="807135" y="205956"/>
                  <a:pt x="877356" y="226090"/>
                </a:cubicBezTo>
                <a:cubicBezTo>
                  <a:pt x="938428" y="237430"/>
                  <a:pt x="1003327" y="259468"/>
                  <a:pt x="1064400" y="270807"/>
                </a:cubicBezTo>
                <a:cubicBezTo>
                  <a:pt x="1086850" y="274844"/>
                  <a:pt x="1107596" y="282508"/>
                  <a:pt x="1130046" y="286544"/>
                </a:cubicBezTo>
                <a:cubicBezTo>
                  <a:pt x="1141644" y="285412"/>
                  <a:pt x="1152286" y="281606"/>
                  <a:pt x="1163884" y="280473"/>
                </a:cubicBezTo>
                <a:cubicBezTo>
                  <a:pt x="1181760" y="280113"/>
                  <a:pt x="1198889" y="286053"/>
                  <a:pt x="1216765" y="285692"/>
                </a:cubicBezTo>
                <a:cubicBezTo>
                  <a:pt x="1264326" y="292814"/>
                  <a:pt x="1317953" y="291732"/>
                  <a:pt x="1369668" y="285300"/>
                </a:cubicBezTo>
                <a:cubicBezTo>
                  <a:pt x="1372328" y="284348"/>
                  <a:pt x="1372328" y="284348"/>
                  <a:pt x="1374988" y="283397"/>
                </a:cubicBezTo>
                <a:cubicBezTo>
                  <a:pt x="1376902" y="288746"/>
                  <a:pt x="1379562" y="287794"/>
                  <a:pt x="1382223" y="286843"/>
                </a:cubicBezTo>
                <a:cubicBezTo>
                  <a:pt x="1382223" y="286843"/>
                  <a:pt x="1382223" y="286843"/>
                  <a:pt x="1380309" y="281493"/>
                </a:cubicBezTo>
                <a:cubicBezTo>
                  <a:pt x="1388290" y="278638"/>
                  <a:pt x="1392864" y="283036"/>
                  <a:pt x="1395525" y="282084"/>
                </a:cubicBezTo>
                <a:cubicBezTo>
                  <a:pt x="1411487" y="276374"/>
                  <a:pt x="1392117" y="289337"/>
                  <a:pt x="1407123" y="280952"/>
                </a:cubicBezTo>
                <a:cubicBezTo>
                  <a:pt x="1417764" y="277145"/>
                  <a:pt x="1400099" y="286482"/>
                  <a:pt x="1416061" y="280772"/>
                </a:cubicBezTo>
                <a:cubicBezTo>
                  <a:pt x="1419678" y="282495"/>
                  <a:pt x="1424042" y="277916"/>
                  <a:pt x="1424042" y="277916"/>
                </a:cubicBezTo>
                <a:cubicBezTo>
                  <a:pt x="1458627" y="265544"/>
                  <a:pt x="1500656" y="265594"/>
                  <a:pt x="1538859" y="254945"/>
                </a:cubicBezTo>
                <a:cubicBezTo>
                  <a:pt x="1566419" y="248103"/>
                  <a:pt x="1592066" y="235911"/>
                  <a:pt x="1619627" y="229069"/>
                </a:cubicBezTo>
                <a:cubicBezTo>
                  <a:pt x="1667514" y="211938"/>
                  <a:pt x="1716567" y="206458"/>
                  <a:pt x="1761584" y="181303"/>
                </a:cubicBezTo>
                <a:cubicBezTo>
                  <a:pt x="1863425" y="138837"/>
                  <a:pt x="1968883" y="98095"/>
                  <a:pt x="2038170" y="40122"/>
                </a:cubicBezTo>
                <a:cubicBezTo>
                  <a:pt x="2060946" y="19906"/>
                  <a:pt x="2076698" y="5220"/>
                  <a:pt x="2087340" y="1413"/>
                </a:cubicBezTo>
                <a:cubicBezTo>
                  <a:pt x="2095321" y="-1442"/>
                  <a:pt x="2089253" y="6763"/>
                  <a:pt x="2095531" y="7534"/>
                </a:cubicBezTo>
                <a:cubicBezTo>
                  <a:pt x="2095531" y="7534"/>
                  <a:pt x="2099895" y="2956"/>
                  <a:pt x="2107876" y="10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199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125643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-2"/>
            <a:ext cx="190459" cy="6858001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R="0" lvl="0" indent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산돌고딕 M" panose="02030504000101010101" pitchFamily="18" charset="-127"/>
              <a:ea typeface="산돌고딕 M" panose="02030504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 flipH="1">
            <a:off x="-617" y="5072074"/>
            <a:ext cx="192000" cy="178592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R="0" lvl="0" indent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산돌고딕 M" panose="02030504000101010101" pitchFamily="18" charset="-127"/>
              <a:ea typeface="산돌고딕 M" panose="02030504000101010101" pitchFamily="18" charset="-127"/>
            </a:endParaRPr>
          </a:p>
        </p:txBody>
      </p:sp>
      <p:sp>
        <p:nvSpPr>
          <p:cNvPr id="5" name="텍스트 개체 틀 2"/>
          <p:cNvSpPr txBox="1">
            <a:spLocks/>
          </p:cNvSpPr>
          <p:nvPr userDrawn="1"/>
        </p:nvSpPr>
        <p:spPr>
          <a:xfrm>
            <a:off x="884767" y="71414"/>
            <a:ext cx="10972800" cy="471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4625" marR="0" lvl="0" indent="-174625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나눔명조 ExtraBold" panose="02020603020101020101" pitchFamily="18" charset="-127"/>
                <a:cs typeface="+mn-cs"/>
              </a:rPr>
              <a:t>신령과 진리로 사랑이 넘치는 교회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나눔명조 ExtraBold" panose="02020603020101020101" pitchFamily="18" charset="-127"/>
                <a:cs typeface="+mn-cs"/>
              </a:rPr>
              <a:t>!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3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별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71414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675-EF84-4663-95EE-6E8C2CA11833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0" y="-1"/>
            <a:ext cx="12192000" cy="720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R="0" lvl="0" indent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산돌고딕 M" panose="02030504000101010101" pitchFamily="18" charset="-127"/>
              <a:ea typeface="산돌고딕 M" panose="02030504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71414"/>
            <a:ext cx="12192000" cy="64294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ea typeface="나눔명조 ExtraBold" panose="0202060302010102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7392043" y="-24"/>
            <a:ext cx="4800000" cy="72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R="0" lvl="0" indent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산돌고딕 M" panose="02030504000101010101" pitchFamily="18" charset="-127"/>
              <a:ea typeface="산돌고딕 M" panose="02030504000101010101" pitchFamily="18" charset="-127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447655" y="89376"/>
            <a:ext cx="11296691" cy="571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endParaRPr lang="ko-KR" altLang="en-US" sz="2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99B1F14-2577-4351-BFB2-2B43B3361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1" y="6422898"/>
            <a:ext cx="2743442" cy="4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260648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832152"/>
            <a:ext cx="10972800" cy="1766637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0000"/>
              </a:lnSpc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>
              <a:lnSpc>
                <a:spcPct val="120000"/>
              </a:lnSpc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2pPr>
            <a:lvl3pPr>
              <a:lnSpc>
                <a:spcPct val="120000"/>
              </a:lnSpc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3pPr>
            <a:lvl4pPr>
              <a:lnSpc>
                <a:spcPct val="120000"/>
              </a:lnSpc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4pPr>
            <a:lvl5pPr>
              <a:lnSpc>
                <a:spcPct val="120000"/>
              </a:lnSpc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23143-B9DB-401F-B357-DF5CD192894D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160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a typeface="나눔명조 ExtraBold" panose="02020603020101020101" pitchFamily="18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5057C-6AFF-4219-9A92-837F0BE91D87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03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71414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ea typeface="나눔명조 ExtraBold" panose="02020603020101020101" pitchFamily="18" charset="-127"/>
              </a:defRPr>
            </a:lvl1pPr>
            <a:lvl2pPr>
              <a:defRPr sz="2400">
                <a:ea typeface="나눔명조 ExtraBold" panose="02020603020101020101" pitchFamily="18" charset="-127"/>
              </a:defRPr>
            </a:lvl2pPr>
            <a:lvl3pPr>
              <a:defRPr sz="2000">
                <a:ea typeface="나눔명조 ExtraBold" panose="02020603020101020101" pitchFamily="18" charset="-127"/>
              </a:defRPr>
            </a:lvl3pPr>
            <a:lvl4pPr>
              <a:defRPr sz="1800">
                <a:ea typeface="나눔명조 ExtraBold" panose="02020603020101020101" pitchFamily="18" charset="-127"/>
              </a:defRPr>
            </a:lvl4pPr>
            <a:lvl5pPr>
              <a:defRPr sz="1800">
                <a:ea typeface="나눔명조 ExtraBold" panose="02020603020101020101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ea typeface="나눔명조 ExtraBold" panose="02020603020101020101" pitchFamily="18" charset="-127"/>
              </a:defRPr>
            </a:lvl1pPr>
            <a:lvl2pPr>
              <a:defRPr sz="2400">
                <a:ea typeface="나눔명조 ExtraBold" panose="02020603020101020101" pitchFamily="18" charset="-127"/>
              </a:defRPr>
            </a:lvl2pPr>
            <a:lvl3pPr>
              <a:defRPr sz="2000">
                <a:ea typeface="나눔명조 ExtraBold" panose="02020603020101020101" pitchFamily="18" charset="-127"/>
              </a:defRPr>
            </a:lvl3pPr>
            <a:lvl4pPr>
              <a:defRPr sz="1800">
                <a:ea typeface="나눔명조 ExtraBold" panose="02020603020101020101" pitchFamily="18" charset="-127"/>
              </a:defRPr>
            </a:lvl4pPr>
            <a:lvl5pPr>
              <a:defRPr sz="1800">
                <a:ea typeface="나눔명조 ExtraBold" panose="02020603020101020101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DC27-3EFE-4331-A931-4C71D140BD0E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906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48" y="71414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ea typeface="나눔명조 ExtraBold" panose="02020603020101020101" pitchFamily="18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ea typeface="나눔명조 ExtraBold" panose="02020603020101020101" pitchFamily="18" charset="-127"/>
              </a:defRPr>
            </a:lvl1pPr>
            <a:lvl2pPr>
              <a:defRPr sz="2000">
                <a:ea typeface="나눔명조 ExtraBold" panose="02020603020101020101" pitchFamily="18" charset="-127"/>
              </a:defRPr>
            </a:lvl2pPr>
            <a:lvl3pPr>
              <a:defRPr sz="1800">
                <a:ea typeface="나눔명조 ExtraBold" panose="02020603020101020101" pitchFamily="18" charset="-127"/>
              </a:defRPr>
            </a:lvl3pPr>
            <a:lvl4pPr>
              <a:defRPr sz="1600">
                <a:ea typeface="나눔명조 ExtraBold" panose="02020603020101020101" pitchFamily="18" charset="-127"/>
              </a:defRPr>
            </a:lvl4pPr>
            <a:lvl5pPr>
              <a:defRPr sz="1600">
                <a:ea typeface="나눔명조 ExtraBold" panose="02020603020101020101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ea typeface="나눔명조 ExtraBold" panose="02020603020101020101" pitchFamily="18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ea typeface="나눔명조 ExtraBold" panose="02020603020101020101" pitchFamily="18" charset="-127"/>
              </a:defRPr>
            </a:lvl1pPr>
            <a:lvl2pPr>
              <a:defRPr sz="2000">
                <a:ea typeface="나눔명조 ExtraBold" panose="02020603020101020101" pitchFamily="18" charset="-127"/>
              </a:defRPr>
            </a:lvl2pPr>
            <a:lvl3pPr>
              <a:defRPr sz="1800">
                <a:ea typeface="나눔명조 ExtraBold" panose="02020603020101020101" pitchFamily="18" charset="-127"/>
              </a:defRPr>
            </a:lvl3pPr>
            <a:lvl4pPr>
              <a:defRPr sz="1600">
                <a:ea typeface="나눔명조 ExtraBold" panose="02020603020101020101" pitchFamily="18" charset="-127"/>
              </a:defRPr>
            </a:lvl4pPr>
            <a:lvl5pPr>
              <a:defRPr sz="1600">
                <a:ea typeface="나눔명조 ExtraBold" panose="02020603020101020101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4983-DDE2-420E-8D85-B4F1A6DCFB20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7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296691" cy="5715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ea typeface="나눔명조 ExtraBold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6B33-4D75-47BE-8B88-966139F94F00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260851" y="4941169"/>
            <a:ext cx="38608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51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3B18-F9CD-4B0E-A540-92006A9F2A1B}" type="datetime1">
              <a:rPr lang="ko-KR" altLang="en-US" smtClean="0"/>
              <a:pPr/>
              <a:t>2018-03-29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267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5186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나눔명조 ExtraBold" panose="02020603020101020101" pitchFamily="18" charset="-127"/>
              </a:defRPr>
            </a:lvl1pPr>
          </a:lstStyle>
          <a:p>
            <a:fld id="{9851C451-FB3A-44F2-BC2D-3E37C97BFD04}" type="datetime1">
              <a:rPr lang="ko-KR" altLang="en-US" smtClean="0"/>
              <a:pPr/>
              <a:t>2018-03-29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5186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나눔명조 ExtraBold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82725" y="65202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나눔명조 ExtraBold" panose="02020603020101020101" pitchFamily="18" charset="-127"/>
              </a:defRPr>
            </a:lvl1pPr>
          </a:lstStyle>
          <a:p>
            <a:fld id="{D96AE7BE-A0AD-4458-83D0-D617FAE248B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2734733" y="0"/>
            <a:ext cx="9457267" cy="115888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산돌고딕 M" panose="02030504000101010101" pitchFamily="18" charset="-127"/>
              <a:ea typeface="산돌고딕 M" panose="02030504000101010101" pitchFamily="18" charset="-127"/>
            </a:endParaRPr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-10584" y="-7938"/>
            <a:ext cx="3168651" cy="114301"/>
          </a:xfrm>
          <a:custGeom>
            <a:avLst/>
            <a:gdLst>
              <a:gd name="T0" fmla="*/ 1407 w 1497"/>
              <a:gd name="T1" fmla="*/ 90 h 90"/>
              <a:gd name="T2" fmla="*/ 1497 w 1497"/>
              <a:gd name="T3" fmla="*/ 0 h 90"/>
              <a:gd name="T4" fmla="*/ 0 w 1497"/>
              <a:gd name="T5" fmla="*/ 0 h 90"/>
              <a:gd name="T6" fmla="*/ 0 w 1497"/>
              <a:gd name="T7" fmla="*/ 90 h 90"/>
              <a:gd name="T8" fmla="*/ 1407 w 1497"/>
              <a:gd name="T9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7" h="90">
                <a:moveTo>
                  <a:pt x="1407" y="90"/>
                </a:moveTo>
                <a:lnTo>
                  <a:pt x="1497" y="0"/>
                </a:lnTo>
                <a:lnTo>
                  <a:pt x="0" y="0"/>
                </a:lnTo>
                <a:lnTo>
                  <a:pt x="0" y="90"/>
                </a:lnTo>
                <a:lnTo>
                  <a:pt x="1407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산돌고딕 M" panose="02030504000101010101" pitchFamily="18" charset="-127"/>
              <a:ea typeface="산돌고딕 M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084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24" r:id="rId16"/>
    <p:sldLayoutId id="2147483725" r:id="rId17"/>
    <p:sldLayoutId id="2147483790" r:id="rId18"/>
  </p:sldLayoutIdLst>
  <p:hf hdr="0" ftr="0" dt="0"/>
  <p:txStyles>
    <p:titleStyle>
      <a:lvl1pPr algn="l" defTabSz="914400" rtl="0" eaLnBrk="1" latinLnBrk="1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HY헤드라인M" panose="02030600000101010101" pitchFamily="18" charset="-127"/>
          <a:cs typeface="+mj-cs"/>
        </a:defRPr>
      </a:lvl1pPr>
    </p:titleStyle>
    <p:bodyStyle>
      <a:lvl1pPr marL="174625" indent="-174625" algn="l" defTabSz="914400" rtl="0" eaLnBrk="1" latinLnBrk="1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HY헤드라인M" panose="02030600000101010101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microsoft.com/office/2007/relationships/hdphoto" Target="../media/hdphoto2.wdp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개체 틀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-282016"/>
            <a:ext cx="12239989" cy="5477854"/>
          </a:xfrm>
        </p:spPr>
      </p:pic>
      <p:grpSp>
        <p:nvGrpSpPr>
          <p:cNvPr id="3" name="그룹 2"/>
          <p:cNvGrpSpPr/>
          <p:nvPr/>
        </p:nvGrpSpPr>
        <p:grpSpPr>
          <a:xfrm>
            <a:off x="4298555" y="5176285"/>
            <a:ext cx="3594892" cy="1587605"/>
            <a:chOff x="4910138" y="5703186"/>
            <a:chExt cx="2381250" cy="1051627"/>
          </a:xfrm>
        </p:grpSpPr>
        <p:pic>
          <p:nvPicPr>
            <p:cNvPr id="4" name="그림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225" y="5703186"/>
              <a:ext cx="679674" cy="6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그림 10"/>
            <p:cNvPicPr>
              <a:picLocks/>
            </p:cNvPicPr>
            <p:nvPr/>
          </p:nvPicPr>
          <p:blipFill>
            <a:blip r:embed="rId4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462" y="6590970"/>
              <a:ext cx="2224602" cy="163843"/>
            </a:xfrm>
            <a:prstGeom prst="rect">
              <a:avLst/>
            </a:prstGeom>
            <a:solidFill>
              <a:srgbClr val="00A8D0"/>
            </a:solidFill>
            <a:ln>
              <a:noFill/>
            </a:ln>
            <a:extLst/>
          </p:spPr>
        </p:pic>
        <p:sp>
          <p:nvSpPr>
            <p:cNvPr id="6" name="직사각형 5"/>
            <p:cNvSpPr/>
            <p:nvPr/>
          </p:nvSpPr>
          <p:spPr bwMode="auto">
            <a:xfrm>
              <a:off x="4910138" y="6276811"/>
              <a:ext cx="2381250" cy="325768"/>
            </a:xfrm>
            <a:prstGeom prst="rect">
              <a:avLst/>
            </a:prstGeom>
          </p:spPr>
          <p:txBody>
            <a:bodyPr lIns="143805" rIns="143805" anchor="ctr">
              <a:spAutoFit/>
            </a:bodyPr>
            <a:lstStyle/>
            <a:p>
              <a:pPr marL="0" marR="0" lvl="0" indent="0" algn="dist" defTabSz="9130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596" b="0" i="0" u="none" strike="noStrike" kern="1200" cap="none" spc="-100" normalizeH="0" baseline="0" noProof="0" dirty="0">
                  <a:ln w="3175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다음_Regular" panose="02000603060000000000" pitchFamily="2" charset="-127"/>
                  <a:ea typeface="다음_Regular" panose="02000603060000000000" pitchFamily="2" charset="-127"/>
                  <a:cs typeface="Arial" panose="020B0604020202020204" pitchFamily="34" charset="0"/>
                </a:rPr>
                <a:t>세계평화통일가정연합</a:t>
              </a:r>
              <a:endParaRPr kumimoji="0" lang="en-US" altLang="ko-KR" sz="2596" b="0" i="0" u="none" strike="noStrike" kern="1200" cap="none" spc="-100" normalizeH="0" baseline="0" noProof="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E0CC271-0DD1-46DB-A9E6-C9A8EE0F648F}"/>
              </a:ext>
            </a:extLst>
          </p:cNvPr>
          <p:cNvSpPr txBox="1">
            <a:spLocks/>
          </p:cNvSpPr>
          <p:nvPr/>
        </p:nvSpPr>
        <p:spPr>
          <a:xfrm>
            <a:off x="0" y="644065"/>
            <a:ext cx="12192000" cy="3132674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비전 </a:t>
            </a:r>
            <a:r>
              <a:rPr kumimoji="0" lang="en-US" altLang="ko-KR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2020 </a:t>
            </a:r>
            <a:r>
              <a:rPr lang="ko-KR" altLang="en-US" sz="4000" spc="-150" dirty="0"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지역 복귀 </a:t>
            </a:r>
            <a:r>
              <a:rPr kumimoji="0" lang="ko-KR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승리를 향한</a:t>
            </a:r>
            <a:endParaRPr kumimoji="0" lang="en-US" altLang="ko-KR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80000"/>
                  </a:prst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다음_Regular" panose="02000603060000000000" pitchFamily="2" charset="-127"/>
              <a:ea typeface="다음_Regular" panose="02000603060000000000" pitchFamily="2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80000"/>
                  </a:prst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다음_Regular" panose="02000603060000000000" pitchFamily="2" charset="-127"/>
              <a:ea typeface="다음_Regular" panose="02000603060000000000" pitchFamily="2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2018</a:t>
            </a:r>
            <a:r>
              <a:rPr kumimoji="0" lang="ko-KR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년 </a:t>
            </a: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OO</a:t>
            </a:r>
            <a:r>
              <a:rPr kumimoji="0" lang="ko-KR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지구 </a:t>
            </a:r>
            <a:r>
              <a:rPr kumimoji="0" lang="en-US" altLang="ko-KR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OO</a:t>
            </a:r>
            <a:r>
              <a:rPr kumimoji="0" lang="en-US" altLang="ko-KR" sz="54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en-US" sz="54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교구</a:t>
            </a:r>
            <a:endParaRPr lang="en-US" altLang="ko-KR" sz="5400" spc="-150" dirty="0">
              <a:solidFill>
                <a:prstClr val="white"/>
              </a:solidFill>
              <a:effectLst>
                <a:glow rad="101600">
                  <a:prstClr val="black">
                    <a:alpha val="80000"/>
                  </a:prst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다음_Regular" panose="02000603060000000000" pitchFamily="2" charset="-127"/>
              <a:ea typeface="다음_Regular" panose="02000603060000000000" pitchFamily="2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00</a:t>
            </a:r>
            <a:r>
              <a:rPr kumimoji="0" lang="ko-KR" altLang="en-US" sz="54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교회</a:t>
            </a:r>
            <a:r>
              <a:rPr kumimoji="0" lang="en-US" altLang="ko-KR" sz="54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 </a:t>
            </a:r>
            <a:r>
              <a:rPr lang="ko-KR" altLang="en-US" sz="5400" spc="-150" dirty="0">
                <a:solidFill>
                  <a:prstClr val="white"/>
                </a:solidFill>
                <a:effectLst>
                  <a:glow rad="101600">
                    <a:prstClr val="black">
                      <a:alpha val="8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다음_Regular" panose="02000603060000000000" pitchFamily="2" charset="-127"/>
                <a:ea typeface="다음_Regular" panose="02000603060000000000" pitchFamily="2" charset="-127"/>
                <a:cs typeface="Arial" panose="020B0604020202020204" pitchFamily="34" charset="0"/>
              </a:rPr>
              <a:t>활동계획 보고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80000"/>
                  </a:prst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다음_Regular" panose="02000603060000000000" pitchFamily="2" charset="-127"/>
              <a:ea typeface="다음_Regular" panose="0200060306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5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)3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지역봉사활동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)4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참가정이상 교육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06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)5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축복 및 축복가정교육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6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)6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훈독가정교회 정착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6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)7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훈독가정교회장 양육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2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0173B2A-56C7-490A-8687-D595E3821912}"/>
              </a:ext>
            </a:extLst>
          </p:cNvPr>
          <p:cNvSpPr txBox="1">
            <a:spLocks/>
          </p:cNvSpPr>
          <p:nvPr/>
        </p:nvSpPr>
        <p:spPr>
          <a:xfrm>
            <a:off x="3733801" y="2702087"/>
            <a:ext cx="4657676" cy="938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174625" indent="-174625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HY헤드라인M" panose="02030600000101010101" pitchFamily="18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6600" b="0" i="0" u="none" strike="noStrike" kern="1200" cap="none" spc="-300" normalizeH="0" baseline="0" noProof="0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다음_SemiBold" panose="02000700060000000000" pitchFamily="2" charset="-127"/>
                <a:ea typeface="다음_SemiBold" panose="02000700060000000000" pitchFamily="2" charset="-127"/>
                <a:cs typeface="+mn-cs"/>
              </a:rPr>
              <a:t>감사합니다</a:t>
            </a:r>
            <a:r>
              <a:rPr kumimoji="0" lang="en-US" altLang="ko-KR" sz="6600" b="0" i="0" u="none" strike="noStrike" kern="1200" cap="none" spc="-300" normalizeH="0" baseline="0" noProof="0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다음_SemiBold" panose="02000700060000000000" pitchFamily="2" charset="-127"/>
                <a:ea typeface="다음_SemiBold" panose="02000700060000000000" pitchFamily="2" charset="-127"/>
                <a:cs typeface="+mn-cs"/>
              </a:rPr>
              <a:t>.</a:t>
            </a:r>
            <a:endParaRPr kumimoji="0" lang="ko-KR" altLang="en-US" sz="6600" b="0" i="0" u="none" strike="noStrike" kern="1200" cap="none" spc="-300" normalizeH="0" baseline="0" noProof="0" dirty="0">
              <a:ln>
                <a:solidFill>
                  <a:prstClr val="black"/>
                </a:solidFill>
              </a:ln>
              <a:solidFill>
                <a:srgbClr val="00B0F0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다음_SemiBold" panose="02000700060000000000" pitchFamily="2" charset="-127"/>
              <a:ea typeface="다음_SemiBold" panose="0200070006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0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4FFFA40D-6822-49BD-9672-0D9CC82816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1220" b="106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C590127E-439C-459A-BFF8-B82374CA461A}"/>
              </a:ext>
            </a:extLst>
          </p:cNvPr>
          <p:cNvGrpSpPr/>
          <p:nvPr/>
        </p:nvGrpSpPr>
        <p:grpSpPr>
          <a:xfrm>
            <a:off x="3673642" y="-1279039"/>
            <a:ext cx="4844714" cy="4844714"/>
            <a:chOff x="5277798" y="-491295"/>
            <a:chExt cx="4320480" cy="4320480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68B88AD0-D561-4BC3-8CE1-21A73AEF7A0C}"/>
                </a:ext>
              </a:extLst>
            </p:cNvPr>
            <p:cNvSpPr/>
            <p:nvPr/>
          </p:nvSpPr>
          <p:spPr>
            <a:xfrm>
              <a:off x="5277798" y="-491295"/>
              <a:ext cx="4320480" cy="4320480"/>
            </a:xfrm>
            <a:prstGeom prst="ellipse">
              <a:avLst/>
            </a:prstGeom>
            <a:solidFill>
              <a:srgbClr val="4BACC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CC0A753D-C848-4172-B962-80E798B6C207}"/>
                </a:ext>
              </a:extLst>
            </p:cNvPr>
            <p:cNvSpPr/>
            <p:nvPr/>
          </p:nvSpPr>
          <p:spPr>
            <a:xfrm>
              <a:off x="5365669" y="625366"/>
              <a:ext cx="41554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1" i="0" u="none" strike="noStrike" kern="0" cap="none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VISION </a:t>
              </a:r>
              <a:r>
                <a:rPr kumimoji="0" lang="en-US" altLang="ko-KR" sz="5400" b="1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+mn-ea"/>
                  <a:ea typeface="+mn-ea"/>
                </a:rPr>
                <a:t>2020</a:t>
              </a:r>
              <a:endParaRPr kumimoji="0" lang="ko-KR" altLang="en-US" sz="5400" b="0" i="0" u="none" strike="noStrike" kern="0" cap="none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E30DDF6-6632-4244-95CA-11153B5DF241}"/>
              </a:ext>
            </a:extLst>
          </p:cNvPr>
          <p:cNvSpPr/>
          <p:nvPr/>
        </p:nvSpPr>
        <p:spPr>
          <a:xfrm>
            <a:off x="2837020" y="1507431"/>
            <a:ext cx="6461524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4BACC6"/>
            </a:solidFill>
          </a:ln>
        </p:spPr>
        <p:txBody>
          <a:bodyPr wrap="square">
            <a:spAutoFit/>
          </a:bodyPr>
          <a:lstStyle/>
          <a:p>
            <a:pPr algn="ctr" defTabSz="91244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b="1" kern="0" spc="-3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읍면동</a:t>
            </a:r>
            <a:r>
              <a:rPr lang="ko-KR" altLang="en-US" sz="4400" b="1" kern="0" spc="-3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 복귀를 통한  국가복귀</a:t>
            </a:r>
            <a:endParaRPr lang="en-US" altLang="ko-KR" sz="4400" b="1" kern="0" spc="-300" dirty="0">
              <a:ln w="3175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C0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ED0E5942-926B-4C75-BD8A-4D5C87F073F3}"/>
              </a:ext>
            </a:extLst>
          </p:cNvPr>
          <p:cNvGrpSpPr/>
          <p:nvPr/>
        </p:nvGrpSpPr>
        <p:grpSpPr>
          <a:xfrm>
            <a:off x="7404265" y="1842684"/>
            <a:ext cx="4236351" cy="3830189"/>
            <a:chOff x="7818772" y="3008117"/>
            <a:chExt cx="4652556" cy="4206491"/>
          </a:xfrm>
        </p:grpSpPr>
        <p:sp>
          <p:nvSpPr>
            <p:cNvPr id="35" name="오각형 41">
              <a:extLst>
                <a:ext uri="{FF2B5EF4-FFF2-40B4-BE49-F238E27FC236}">
                  <a16:creationId xmlns:a16="http://schemas.microsoft.com/office/drawing/2014/main" id="{A8290BC3-2D36-41DB-9E46-734D4ED40582}"/>
                </a:ext>
              </a:extLst>
            </p:cNvPr>
            <p:cNvSpPr/>
            <p:nvPr/>
          </p:nvSpPr>
          <p:spPr>
            <a:xfrm rot="16200000">
              <a:off x="8793653" y="3536933"/>
              <a:ext cx="4206491" cy="3148859"/>
            </a:xfrm>
            <a:prstGeom prst="homePlate">
              <a:avLst>
                <a:gd name="adj" fmla="val 27287"/>
              </a:avLst>
            </a:prstGeom>
            <a:solidFill>
              <a:srgbClr val="D6ECF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lIns="0" tIns="0" rIns="862667" bIns="0" rtlCol="0" anchor="b"/>
            <a:lstStyle/>
            <a:p>
              <a:pPr marL="0" marR="0" lvl="0" indent="0" algn="ctr" defTabSz="13700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+mn-cs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DFDE018-8C34-441C-A2F0-13602FC4D636}"/>
                </a:ext>
              </a:extLst>
            </p:cNvPr>
            <p:cNvSpPr/>
            <p:nvPr/>
          </p:nvSpPr>
          <p:spPr>
            <a:xfrm rot="18900000">
              <a:off x="7818772" y="3536881"/>
              <a:ext cx="4415974" cy="1708251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13700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300" normalizeH="0" baseline="0" noProof="0" dirty="0" err="1">
                  <a:ln>
                    <a:solidFill>
                      <a:srgbClr val="262626"/>
                    </a:solidFill>
                  </a:ln>
                  <a:solidFill>
                    <a:srgbClr val="262626"/>
                  </a:solidFill>
                  <a:effectLst/>
                  <a:uLnTx/>
                  <a:uFillTx/>
                  <a:latin typeface="+mn-ea"/>
                  <a:ea typeface="+mn-ea"/>
                  <a:cs typeface="Arial" panose="020B0604020202020204" pitchFamily="34" charset="0"/>
                </a:rPr>
                <a:t>통반격파</a:t>
              </a:r>
              <a:endParaRPr kumimoji="0" lang="en-US" altLang="ko-KR" sz="4400" b="1" i="0" u="none" strike="noStrike" kern="1200" cap="none" spc="-300" normalizeH="0" baseline="0" noProof="0" dirty="0">
                <a:ln>
                  <a:solidFill>
                    <a:srgbClr val="262626"/>
                  </a:solidFill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3700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300" normalizeH="0" baseline="0" noProof="0" dirty="0">
                  <a:ln>
                    <a:solidFill>
                      <a:srgbClr val="262626"/>
                    </a:solidFill>
                  </a:ln>
                  <a:solidFill>
                    <a:srgbClr val="262626"/>
                  </a:solidFill>
                  <a:effectLst/>
                  <a:uLnTx/>
                  <a:uFillTx/>
                  <a:latin typeface="+mn-ea"/>
                  <a:ea typeface="+mn-ea"/>
                  <a:cs typeface="Arial" panose="020B0604020202020204" pitchFamily="34" charset="0"/>
                </a:rPr>
                <a:t>운동 결실</a:t>
              </a:r>
              <a:endParaRPr kumimoji="0" lang="en-US" altLang="ko-KR" sz="4400" b="1" i="0" u="none" strike="noStrike" kern="1200" cap="none" spc="-30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F72605B-EFC8-4136-93A2-684DEBBD200E}"/>
              </a:ext>
            </a:extLst>
          </p:cNvPr>
          <p:cNvGrpSpPr/>
          <p:nvPr/>
        </p:nvGrpSpPr>
        <p:grpSpPr>
          <a:xfrm>
            <a:off x="515059" y="1091393"/>
            <a:ext cx="2867170" cy="4581483"/>
            <a:chOff x="2" y="2183020"/>
            <a:chExt cx="3148860" cy="5031597"/>
          </a:xfrm>
        </p:grpSpPr>
        <p:sp>
          <p:nvSpPr>
            <p:cNvPr id="38" name="오각형 44">
              <a:extLst>
                <a:ext uri="{FF2B5EF4-FFF2-40B4-BE49-F238E27FC236}">
                  <a16:creationId xmlns:a16="http://schemas.microsoft.com/office/drawing/2014/main" id="{4FAC7A36-8EB3-41A1-9A8C-766D9E3B0670}"/>
                </a:ext>
              </a:extLst>
            </p:cNvPr>
            <p:cNvSpPr/>
            <p:nvPr/>
          </p:nvSpPr>
          <p:spPr>
            <a:xfrm rot="16200000">
              <a:off x="-528814" y="3536942"/>
              <a:ext cx="4206491" cy="3148860"/>
            </a:xfrm>
            <a:prstGeom prst="homePlate">
              <a:avLst>
                <a:gd name="adj" fmla="val 27287"/>
              </a:avLst>
            </a:prstGeom>
            <a:solidFill>
              <a:srgbClr val="D6ECF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lIns="0" tIns="0" rIns="862667" bIns="0" rtlCol="0" anchor="b"/>
            <a:lstStyle/>
            <a:p>
              <a:pPr marL="0" marR="0" lvl="0" indent="0" algn="ctr" defTabSz="13700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다음_Regular" panose="02000603060000000000" pitchFamily="2" charset="-127"/>
                <a:ea typeface="다음_Regular" panose="02000603060000000000" pitchFamily="2" charset="-127"/>
                <a:cs typeface="+mn-cs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3A0AC200-2D38-4DCB-BCD1-350A5F3E44F8}"/>
                </a:ext>
              </a:extLst>
            </p:cNvPr>
            <p:cNvSpPr/>
            <p:nvPr/>
          </p:nvSpPr>
          <p:spPr>
            <a:xfrm rot="2700000">
              <a:off x="-42746" y="3536881"/>
              <a:ext cx="4415974" cy="1708251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13700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300" normalizeH="0" baseline="0" noProof="0" dirty="0">
                  <a:ln>
                    <a:solidFill>
                      <a:srgbClr val="262626"/>
                    </a:solidFill>
                  </a:ln>
                  <a:solidFill>
                    <a:srgbClr val="262626"/>
                  </a:solidFill>
                  <a:effectLst/>
                  <a:uLnTx/>
                  <a:uFillTx/>
                  <a:latin typeface="+mn-ea"/>
                  <a:ea typeface="+mn-ea"/>
                  <a:cs typeface="Arial" panose="020B0604020202020204" pitchFamily="34" charset="0"/>
                </a:rPr>
                <a:t>훈독가정교회</a:t>
              </a:r>
              <a:endParaRPr kumimoji="0" lang="en-US" altLang="ko-KR" sz="4400" b="1" i="0" u="none" strike="noStrike" kern="1200" cap="none" spc="-300" normalizeH="0" baseline="0" noProof="0" dirty="0">
                <a:ln>
                  <a:solidFill>
                    <a:srgbClr val="262626"/>
                  </a:solidFill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3700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300" normalizeH="0" baseline="0" noProof="0" dirty="0">
                  <a:ln>
                    <a:solidFill>
                      <a:srgbClr val="262626"/>
                    </a:solidFill>
                  </a:ln>
                  <a:solidFill>
                    <a:srgbClr val="262626"/>
                  </a:solidFill>
                  <a:effectLst/>
                  <a:uLnTx/>
                  <a:uFillTx/>
                  <a:latin typeface="+mn-ea"/>
                  <a:ea typeface="+mn-ea"/>
                  <a:cs typeface="Arial" panose="020B0604020202020204" pitchFamily="34" charset="0"/>
                </a:rPr>
                <a:t>실체적 정착</a:t>
              </a:r>
              <a:endParaRPr kumimoji="0" lang="en-US" altLang="ko-KR" sz="4400" b="1" i="0" u="none" strike="noStrike" kern="1200" cap="none" spc="-30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Up Arrow Callout 33">
            <a:extLst>
              <a:ext uri="{FF2B5EF4-FFF2-40B4-BE49-F238E27FC236}">
                <a16:creationId xmlns:a16="http://schemas.microsoft.com/office/drawing/2014/main" id="{C6277DFF-B45C-4C4D-909C-B1854500D862}"/>
              </a:ext>
            </a:extLst>
          </p:cNvPr>
          <p:cNvSpPr/>
          <p:nvPr/>
        </p:nvSpPr>
        <p:spPr>
          <a:xfrm>
            <a:off x="3037790" y="3603428"/>
            <a:ext cx="6071015" cy="3137940"/>
          </a:xfrm>
          <a:prstGeom prst="upArrowCallout">
            <a:avLst>
              <a:gd name="adj1" fmla="val 47684"/>
              <a:gd name="adj2" fmla="val 70565"/>
              <a:gd name="adj3" fmla="val 33542"/>
              <a:gd name="adj4" fmla="val 68888"/>
            </a:avLst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833" tIns="53881" rIns="136855" bIns="0" rtlCol="0" anchor="ctr"/>
          <a:lstStyle/>
          <a:p>
            <a:pPr marL="0" marR="0" lvl="0" indent="0" algn="ctr" defTabSz="1369497" rtl="0" eaLnBrk="1" fontAlgn="auto" latinLnBrk="1" hangingPunct="1">
              <a:lnSpc>
                <a:spcPct val="90000"/>
              </a:lnSpc>
              <a:spcBef>
                <a:spcPts val="15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800" cap="none" spc="-400" normalizeH="0" noProof="0" dirty="0">
              <a:solidFill>
                <a:srgbClr val="FFFFFF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+mn-ea"/>
              </a:rPr>
              <a:t>축복가정</a:t>
            </a:r>
            <a:r>
              <a:rPr kumimoji="0" lang="en-US" altLang="ko-KR" sz="3600" b="1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+mn-ea"/>
              </a:rPr>
              <a:t>•</a:t>
            </a:r>
            <a:r>
              <a:rPr kumimoji="0" lang="ko-KR" altLang="en-US" sz="3600" b="1" kern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+mn-ea"/>
              </a:rPr>
              <a:t>신종족메시아의</a:t>
            </a:r>
            <a:r>
              <a:rPr kumimoji="0" lang="ko-KR" altLang="en-US" sz="3600" b="1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+mn-ea"/>
              </a:rPr>
              <a:t> 길</a:t>
            </a:r>
            <a:endParaRPr kumimoji="0" lang="en-US" altLang="ko-KR" sz="3600" b="1" kern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+mn-ea"/>
            </a:endParaRPr>
          </a:p>
          <a:p>
            <a:pPr marL="0" marR="0" lvl="0" indent="0" algn="ctr" defTabSz="1369497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200" b="1" kern="0" spc="-449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다음_Regular" panose="02000603060000000000" pitchFamily="2" charset="-127"/>
                <a:cs typeface="Arial" panose="020B0604020202020204" pitchFamily="34" charset="0"/>
              </a:rPr>
              <a:t>3600 </a:t>
            </a:r>
            <a:r>
              <a:rPr lang="ko-KR" altLang="en-US" sz="7200" b="1" kern="0" spc="-449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다음_Regular" panose="02000603060000000000" pitchFamily="2" charset="-127"/>
                <a:cs typeface="Arial" panose="020B0604020202020204" pitchFamily="34" charset="0"/>
              </a:rPr>
              <a:t>가정</a:t>
            </a:r>
            <a:endParaRPr lang="en-US" altLang="ko-KR" sz="7200" b="1" kern="0" spc="-449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다음_Regular" panose="02000603060000000000" pitchFamily="2" charset="-127"/>
              <a:cs typeface="Arial" panose="020B060402020202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0A762EE7-C3B1-4719-903B-8EE1225943B3}"/>
              </a:ext>
            </a:extLst>
          </p:cNvPr>
          <p:cNvSpPr/>
          <p:nvPr/>
        </p:nvSpPr>
        <p:spPr>
          <a:xfrm>
            <a:off x="3990037" y="2249577"/>
            <a:ext cx="4155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+mn-ea"/>
                <a:ea typeface="+mn-ea"/>
              </a:rPr>
              <a:t>참가정실천</a:t>
            </a:r>
            <a:r>
              <a:rPr kumimoji="0" lang="ko-KR" altLang="en-US" sz="4000" b="1" i="0" u="none" strike="noStrike" kern="0" cap="none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운동</a:t>
            </a:r>
            <a:endParaRPr kumimoji="0" lang="en-US" altLang="ko-KR" sz="4000" b="1" i="0" u="none" strike="noStrike" kern="0" cap="none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0" cap="none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본부</a:t>
            </a:r>
            <a:endParaRPr kumimoji="0" lang="ko-KR" altLang="en-US" sz="4000" b="0" i="0" u="none" strike="noStrike" kern="0" cap="none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5B23C10C-D7CC-46EF-9151-C482B15E4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26" b="29787"/>
          <a:stretch/>
        </p:blipFill>
        <p:spPr>
          <a:xfrm>
            <a:off x="4328614" y="3906746"/>
            <a:ext cx="3291125" cy="120440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CBF5601B-09B8-4FA3-8B65-C3951F9322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35" b="27723"/>
          <a:stretch/>
        </p:blipFill>
        <p:spPr>
          <a:xfrm>
            <a:off x="3791305" y="498095"/>
            <a:ext cx="4663725" cy="113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sCRIBBLINg\SensR55\천복궁중20122014\8.기획관리\2.성화위원회\포상공적자료\사인월\생애\미국청년\Ch7-1-머뉴먼트광장대회.jpg">
            <a:extLst>
              <a:ext uri="{FF2B5EF4-FFF2-40B4-BE49-F238E27FC236}">
                <a16:creationId xmlns:a16="http://schemas.microsoft.com/office/drawing/2014/main" id="{BD8AB823-39C0-41B1-A01F-AB5CCC5BE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8" t="33961" r="6998" b="1394"/>
          <a:stretch/>
        </p:blipFill>
        <p:spPr bwMode="auto">
          <a:xfrm>
            <a:off x="4120" y="2317"/>
            <a:ext cx="12213345" cy="685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1DCDF976-16D3-4C53-A326-B30153356B1B}"/>
              </a:ext>
            </a:extLst>
          </p:cNvPr>
          <p:cNvSpPr/>
          <p:nvPr/>
        </p:nvSpPr>
        <p:spPr>
          <a:xfrm>
            <a:off x="205901" y="2964304"/>
            <a:ext cx="7426932" cy="3631568"/>
          </a:xfrm>
          <a:prstGeom prst="roundRect">
            <a:avLst>
              <a:gd name="adj" fmla="val 21464"/>
            </a:avLst>
          </a:prstGeom>
          <a:solidFill>
            <a:schemeClr val="bg1"/>
          </a:solidFill>
          <a:ln w="76200">
            <a:solidFill>
              <a:srgbClr val="008E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-30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cs typeface="+mn-cs"/>
              </a:rPr>
              <a:t>참가정실천운동</a:t>
            </a:r>
            <a:r>
              <a:rPr kumimoji="0" lang="en-US" altLang="ko-KR" sz="4000" b="1" i="0" u="none" strike="noStrike" kern="1200" cap="none" spc="-30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4000" b="1" i="0" u="none" strike="noStrike" kern="1200" cap="none" spc="-30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cs typeface="+mn-cs"/>
              </a:rPr>
              <a:t>본부</a:t>
            </a:r>
            <a:r>
              <a:rPr kumimoji="0" lang="en-US" altLang="ko-KR" sz="4000" b="1" i="0" u="none" strike="noStrike" kern="1200" cap="none" spc="-30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cs typeface="+mn-cs"/>
              </a:rPr>
              <a:t>) </a:t>
            </a:r>
            <a:r>
              <a:rPr kumimoji="0" lang="ko-KR" altLang="en-US" sz="4000" b="1" i="0" u="none" strike="noStrike" kern="1200" cap="none" spc="-30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cs typeface="+mn-cs"/>
              </a:rPr>
              <a:t>확산</a:t>
            </a:r>
            <a:endParaRPr kumimoji="0" lang="en-US" altLang="ko-KR" sz="4000" b="1" i="0" u="none" strike="noStrike" kern="1200" cap="none" spc="-300" normalizeH="0" baseline="0" noProof="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1200" cap="none" spc="-30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44000" marR="0" lvl="0" indent="-1080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ko-KR" altLang="en-US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평화대사</a:t>
            </a:r>
            <a:r>
              <a:rPr kumimoji="0" lang="en-US" altLang="ko-KR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, </a:t>
            </a:r>
            <a:r>
              <a:rPr kumimoji="0" lang="ko-KR" altLang="en-US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가정연합 목회자</a:t>
            </a:r>
            <a:r>
              <a:rPr kumimoji="0" lang="en-US" altLang="ko-KR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(&amp;</a:t>
            </a:r>
            <a:r>
              <a:rPr kumimoji="0" lang="ko-KR" altLang="en-US" sz="2600" b="0" i="0" u="none" strike="noStrike" kern="1200" cap="none" spc="-150" normalizeH="0" baseline="0" noProof="0" dirty="0" err="1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신종메</a:t>
            </a:r>
            <a:r>
              <a:rPr kumimoji="0" lang="en-US" altLang="ko-KR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r>
              <a:rPr kumimoji="0" lang="ko-KR" altLang="en-US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공동회장</a:t>
            </a:r>
            <a:endParaRPr kumimoji="0" lang="en-US" altLang="ko-KR" sz="2600" b="0" i="0" u="none" strike="noStrike" kern="1200" cap="none" spc="-15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44000" marR="0" lvl="0" indent="-1080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ko-KR" altLang="en-US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600" b="0" i="0" u="none" strike="noStrike" kern="1200" cap="none" spc="-150" normalizeH="0" baseline="0" noProof="0" dirty="0" err="1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참가정</a:t>
            </a:r>
            <a:r>
              <a:rPr kumimoji="0" lang="ko-KR" altLang="en-US" sz="2600" b="0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이상 교육운동 병행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1" i="0" u="none" strike="noStrike" kern="1200" cap="none" spc="-300" normalizeH="0" baseline="0" noProof="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3912A1BC-2C72-4012-B4ED-884E39FF36C2}"/>
              </a:ext>
            </a:extLst>
          </p:cNvPr>
          <p:cNvGrpSpPr/>
          <p:nvPr/>
        </p:nvGrpSpPr>
        <p:grpSpPr>
          <a:xfrm>
            <a:off x="1" y="0"/>
            <a:ext cx="10523870" cy="712002"/>
            <a:chOff x="0" y="0"/>
            <a:chExt cx="12238398" cy="828000"/>
          </a:xfrm>
          <a:solidFill>
            <a:srgbClr val="4BACC6"/>
          </a:solidFill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D0652CC1-104B-4EB8-8C71-56DC69542DF8}"/>
                </a:ext>
              </a:extLst>
            </p:cNvPr>
            <p:cNvSpPr/>
            <p:nvPr/>
          </p:nvSpPr>
          <p:spPr>
            <a:xfrm>
              <a:off x="0" y="0"/>
              <a:ext cx="11410398" cy="82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15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대한민국 </a:t>
              </a:r>
              <a:r>
                <a:rPr kumimoji="0" lang="en-US" altLang="ko-KR" sz="4400" b="1" i="0" u="none" strike="noStrike" kern="1200" cap="none" spc="-15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3,500</a:t>
              </a:r>
              <a:r>
                <a:rPr kumimoji="0" lang="ko-KR" altLang="en-US" sz="4400" b="1" i="0" u="none" strike="noStrike" kern="1200" cap="none" spc="-15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개 </a:t>
              </a:r>
              <a:r>
                <a:rPr kumimoji="0" lang="ko-KR" altLang="en-US" sz="4400" b="1" i="0" u="none" strike="noStrike" kern="1200" cap="none" spc="-150" normalizeH="0" baseline="0" noProof="0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읍면동</a:t>
              </a:r>
              <a:r>
                <a:rPr kumimoji="0" lang="ko-KR" altLang="en-US" sz="4400" b="1" i="0" u="none" strike="noStrike" kern="1200" cap="none" spc="-15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  </a:t>
              </a:r>
              <a:r>
                <a:rPr kumimoji="0" lang="ko-KR" altLang="en-US" sz="4400" b="1" spc="-15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+mn-ea"/>
                </a:rPr>
                <a:t>복귀</a:t>
              </a:r>
              <a:r>
                <a:rPr kumimoji="0" lang="en-US" altLang="ko-KR" sz="4400" b="1" spc="-15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+mn-ea"/>
                </a:rPr>
                <a:t> </a:t>
              </a:r>
              <a:r>
                <a:rPr kumimoji="0" lang="ko-KR" altLang="en-US" sz="4400" b="1" spc="-15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+mn-ea"/>
                </a:rPr>
                <a:t>전략 </a:t>
              </a:r>
              <a:endParaRPr kumimoji="0" lang="ko-KR" altLang="en-US" sz="4400" b="1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직각 삼각형 51">
              <a:extLst>
                <a:ext uri="{FF2B5EF4-FFF2-40B4-BE49-F238E27FC236}">
                  <a16:creationId xmlns:a16="http://schemas.microsoft.com/office/drawing/2014/main" id="{2F0C57DE-6723-4D94-88CC-F71C9D751064}"/>
                </a:ext>
              </a:extLst>
            </p:cNvPr>
            <p:cNvSpPr/>
            <p:nvPr/>
          </p:nvSpPr>
          <p:spPr>
            <a:xfrm rot="5400000">
              <a:off x="11410398" y="0"/>
              <a:ext cx="828000" cy="82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54" name="그림 7">
            <a:extLst>
              <a:ext uri="{FF2B5EF4-FFF2-40B4-BE49-F238E27FC236}">
                <a16:creationId xmlns:a16="http://schemas.microsoft.com/office/drawing/2014/main" id="{EFD50DCA-AD8B-4B8B-8ABC-C0A9718E6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0418" y="-75022"/>
            <a:ext cx="874596" cy="88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그룹 21">
            <a:extLst>
              <a:ext uri="{FF2B5EF4-FFF2-40B4-BE49-F238E27FC236}">
                <a16:creationId xmlns:a16="http://schemas.microsoft.com/office/drawing/2014/main" id="{862DEED5-C83E-4C0E-B5D4-EC8D8EDFAC14}"/>
              </a:ext>
            </a:extLst>
          </p:cNvPr>
          <p:cNvGrpSpPr/>
          <p:nvPr/>
        </p:nvGrpSpPr>
        <p:grpSpPr bwMode="auto">
          <a:xfrm>
            <a:off x="8145889" y="857498"/>
            <a:ext cx="3949573" cy="5863761"/>
            <a:chOff x="2551820" y="2603834"/>
            <a:chExt cx="1863239" cy="288403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45" name="Freeform 526">
              <a:extLst>
                <a:ext uri="{FF2B5EF4-FFF2-40B4-BE49-F238E27FC236}">
                  <a16:creationId xmlns:a16="http://schemas.microsoft.com/office/drawing/2014/main" id="{1825345F-DA3E-41BD-A3C7-12746DCC1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93" y="2603834"/>
              <a:ext cx="1413412" cy="1231573"/>
            </a:xfrm>
            <a:custGeom>
              <a:avLst/>
              <a:gdLst>
                <a:gd name="T0" fmla="*/ 594 w 2475"/>
                <a:gd name="T1" fmla="*/ 580 h 2377"/>
                <a:gd name="T2" fmla="*/ 571 w 2475"/>
                <a:gd name="T3" fmla="*/ 588 h 2377"/>
                <a:gd name="T4" fmla="*/ 539 w 2475"/>
                <a:gd name="T5" fmla="*/ 580 h 2377"/>
                <a:gd name="T6" fmla="*/ 504 w 2475"/>
                <a:gd name="T7" fmla="*/ 587 h 2377"/>
                <a:gd name="T8" fmla="*/ 480 w 2475"/>
                <a:gd name="T9" fmla="*/ 584 h 2377"/>
                <a:gd name="T10" fmla="*/ 456 w 2475"/>
                <a:gd name="T11" fmla="*/ 587 h 2377"/>
                <a:gd name="T12" fmla="*/ 423 w 2475"/>
                <a:gd name="T13" fmla="*/ 579 h 2377"/>
                <a:gd name="T14" fmla="*/ 392 w 2475"/>
                <a:gd name="T15" fmla="*/ 577 h 2377"/>
                <a:gd name="T16" fmla="*/ 367 w 2475"/>
                <a:gd name="T17" fmla="*/ 571 h 2377"/>
                <a:gd name="T18" fmla="*/ 354 w 2475"/>
                <a:gd name="T19" fmla="*/ 557 h 2377"/>
                <a:gd name="T20" fmla="*/ 339 w 2475"/>
                <a:gd name="T21" fmla="*/ 550 h 2377"/>
                <a:gd name="T22" fmla="*/ 314 w 2475"/>
                <a:gd name="T23" fmla="*/ 557 h 2377"/>
                <a:gd name="T24" fmla="*/ 287 w 2475"/>
                <a:gd name="T25" fmla="*/ 550 h 2377"/>
                <a:gd name="T26" fmla="*/ 259 w 2475"/>
                <a:gd name="T27" fmla="*/ 546 h 2377"/>
                <a:gd name="T28" fmla="*/ 237 w 2475"/>
                <a:gd name="T29" fmla="*/ 511 h 2377"/>
                <a:gd name="T30" fmla="*/ 243 w 2475"/>
                <a:gd name="T31" fmla="*/ 465 h 2377"/>
                <a:gd name="T32" fmla="*/ 223 w 2475"/>
                <a:gd name="T33" fmla="*/ 435 h 2377"/>
                <a:gd name="T34" fmla="*/ 187 w 2475"/>
                <a:gd name="T35" fmla="*/ 438 h 2377"/>
                <a:gd name="T36" fmla="*/ 196 w 2475"/>
                <a:gd name="T37" fmla="*/ 407 h 2377"/>
                <a:gd name="T38" fmla="*/ 203 w 2475"/>
                <a:gd name="T39" fmla="*/ 385 h 2377"/>
                <a:gd name="T40" fmla="*/ 190 w 2475"/>
                <a:gd name="T41" fmla="*/ 339 h 2377"/>
                <a:gd name="T42" fmla="*/ 170 w 2475"/>
                <a:gd name="T43" fmla="*/ 310 h 2377"/>
                <a:gd name="T44" fmla="*/ 150 w 2475"/>
                <a:gd name="T45" fmla="*/ 305 h 2377"/>
                <a:gd name="T46" fmla="*/ 129 w 2475"/>
                <a:gd name="T47" fmla="*/ 294 h 2377"/>
                <a:gd name="T48" fmla="*/ 118 w 2475"/>
                <a:gd name="T49" fmla="*/ 274 h 2377"/>
                <a:gd name="T50" fmla="*/ 83 w 2475"/>
                <a:gd name="T51" fmla="*/ 267 h 2377"/>
                <a:gd name="T52" fmla="*/ 46 w 2475"/>
                <a:gd name="T53" fmla="*/ 250 h 2377"/>
                <a:gd name="T54" fmla="*/ 20 w 2475"/>
                <a:gd name="T55" fmla="*/ 225 h 2377"/>
                <a:gd name="T56" fmla="*/ 0 w 2475"/>
                <a:gd name="T57" fmla="*/ 200 h 2377"/>
                <a:gd name="T58" fmla="*/ 8 w 2475"/>
                <a:gd name="T59" fmla="*/ 173 h 2377"/>
                <a:gd name="T60" fmla="*/ 5 w 2475"/>
                <a:gd name="T61" fmla="*/ 146 h 2377"/>
                <a:gd name="T62" fmla="*/ 25 w 2475"/>
                <a:gd name="T63" fmla="*/ 134 h 2377"/>
                <a:gd name="T64" fmla="*/ 30 w 2475"/>
                <a:gd name="T65" fmla="*/ 115 h 2377"/>
                <a:gd name="T66" fmla="*/ 53 w 2475"/>
                <a:gd name="T67" fmla="*/ 103 h 2377"/>
                <a:gd name="T68" fmla="*/ 55 w 2475"/>
                <a:gd name="T69" fmla="*/ 77 h 2377"/>
                <a:gd name="T70" fmla="*/ 73 w 2475"/>
                <a:gd name="T71" fmla="*/ 75 h 2377"/>
                <a:gd name="T72" fmla="*/ 107 w 2475"/>
                <a:gd name="T73" fmla="*/ 76 h 2377"/>
                <a:gd name="T74" fmla="*/ 125 w 2475"/>
                <a:gd name="T75" fmla="*/ 42 h 2377"/>
                <a:gd name="T76" fmla="*/ 146 w 2475"/>
                <a:gd name="T77" fmla="*/ 53 h 2377"/>
                <a:gd name="T78" fmla="*/ 148 w 2475"/>
                <a:gd name="T79" fmla="*/ 97 h 2377"/>
                <a:gd name="T80" fmla="*/ 158 w 2475"/>
                <a:gd name="T81" fmla="*/ 114 h 2377"/>
                <a:gd name="T82" fmla="*/ 177 w 2475"/>
                <a:gd name="T83" fmla="*/ 103 h 2377"/>
                <a:gd name="T84" fmla="*/ 214 w 2475"/>
                <a:gd name="T85" fmla="*/ 86 h 2377"/>
                <a:gd name="T86" fmla="*/ 218 w 2475"/>
                <a:gd name="T87" fmla="*/ 48 h 2377"/>
                <a:gd name="T88" fmla="*/ 209 w 2475"/>
                <a:gd name="T89" fmla="*/ 25 h 2377"/>
                <a:gd name="T90" fmla="*/ 204 w 2475"/>
                <a:gd name="T91" fmla="*/ 1 h 2377"/>
                <a:gd name="T92" fmla="*/ 234 w 2475"/>
                <a:gd name="T93" fmla="*/ 13 h 2377"/>
                <a:gd name="T94" fmla="*/ 260 w 2475"/>
                <a:gd name="T95" fmla="*/ 28 h 2377"/>
                <a:gd name="T96" fmla="*/ 323 w 2475"/>
                <a:gd name="T97" fmla="*/ 97 h 2377"/>
                <a:gd name="T98" fmla="*/ 367 w 2475"/>
                <a:gd name="T99" fmla="*/ 115 h 2377"/>
                <a:gd name="T100" fmla="*/ 382 w 2475"/>
                <a:gd name="T101" fmla="*/ 141 h 2377"/>
                <a:gd name="T102" fmla="*/ 390 w 2475"/>
                <a:gd name="T103" fmla="*/ 169 h 2377"/>
                <a:gd name="T104" fmla="*/ 422 w 2475"/>
                <a:gd name="T105" fmla="*/ 227 h 2377"/>
                <a:gd name="T106" fmla="*/ 439 w 2475"/>
                <a:gd name="T107" fmla="*/ 256 h 2377"/>
                <a:gd name="T108" fmla="*/ 449 w 2475"/>
                <a:gd name="T109" fmla="*/ 286 h 2377"/>
                <a:gd name="T110" fmla="*/ 473 w 2475"/>
                <a:gd name="T111" fmla="*/ 316 h 2377"/>
                <a:gd name="T112" fmla="*/ 504 w 2475"/>
                <a:gd name="T113" fmla="*/ 352 h 2377"/>
                <a:gd name="T114" fmla="*/ 528 w 2475"/>
                <a:gd name="T115" fmla="*/ 392 h 2377"/>
                <a:gd name="T116" fmla="*/ 547 w 2475"/>
                <a:gd name="T117" fmla="*/ 420 h 2377"/>
                <a:gd name="T118" fmla="*/ 575 w 2475"/>
                <a:gd name="T119" fmla="*/ 474 h 2377"/>
                <a:gd name="T120" fmla="*/ 602 w 2475"/>
                <a:gd name="T121" fmla="*/ 510 h 2377"/>
                <a:gd name="T122" fmla="*/ 619 w 2475"/>
                <a:gd name="T123" fmla="*/ 549 h 237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75"/>
                <a:gd name="T187" fmla="*/ 0 h 2377"/>
                <a:gd name="T188" fmla="*/ 2475 w 2475"/>
                <a:gd name="T189" fmla="*/ 2377 h 237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75" h="2377">
                  <a:moveTo>
                    <a:pt x="2475" y="2196"/>
                  </a:moveTo>
                  <a:lnTo>
                    <a:pt x="2475" y="2196"/>
                  </a:lnTo>
                  <a:lnTo>
                    <a:pt x="2464" y="2206"/>
                  </a:lnTo>
                  <a:lnTo>
                    <a:pt x="2453" y="2216"/>
                  </a:lnTo>
                  <a:lnTo>
                    <a:pt x="2443" y="2227"/>
                  </a:lnTo>
                  <a:lnTo>
                    <a:pt x="2433" y="2238"/>
                  </a:lnTo>
                  <a:lnTo>
                    <a:pt x="2422" y="2251"/>
                  </a:lnTo>
                  <a:lnTo>
                    <a:pt x="2413" y="2263"/>
                  </a:lnTo>
                  <a:lnTo>
                    <a:pt x="2404" y="2275"/>
                  </a:lnTo>
                  <a:lnTo>
                    <a:pt x="2396" y="2287"/>
                  </a:lnTo>
                  <a:lnTo>
                    <a:pt x="2388" y="2299"/>
                  </a:lnTo>
                  <a:lnTo>
                    <a:pt x="2380" y="2310"/>
                  </a:lnTo>
                  <a:lnTo>
                    <a:pt x="2374" y="2321"/>
                  </a:lnTo>
                  <a:lnTo>
                    <a:pt x="2368" y="2330"/>
                  </a:lnTo>
                  <a:lnTo>
                    <a:pt x="2363" y="2339"/>
                  </a:lnTo>
                  <a:lnTo>
                    <a:pt x="2358" y="2348"/>
                  </a:lnTo>
                  <a:lnTo>
                    <a:pt x="2354" y="2354"/>
                  </a:lnTo>
                  <a:lnTo>
                    <a:pt x="2351" y="2359"/>
                  </a:lnTo>
                  <a:lnTo>
                    <a:pt x="2344" y="2368"/>
                  </a:lnTo>
                  <a:lnTo>
                    <a:pt x="2335" y="2373"/>
                  </a:lnTo>
                  <a:lnTo>
                    <a:pt x="2323" y="2376"/>
                  </a:lnTo>
                  <a:lnTo>
                    <a:pt x="2312" y="2374"/>
                  </a:lnTo>
                  <a:lnTo>
                    <a:pt x="2301" y="2370"/>
                  </a:lnTo>
                  <a:lnTo>
                    <a:pt x="2291" y="2363"/>
                  </a:lnTo>
                  <a:lnTo>
                    <a:pt x="2283" y="2352"/>
                  </a:lnTo>
                  <a:lnTo>
                    <a:pt x="2275" y="2338"/>
                  </a:lnTo>
                  <a:lnTo>
                    <a:pt x="2269" y="2327"/>
                  </a:lnTo>
                  <a:lnTo>
                    <a:pt x="2262" y="2321"/>
                  </a:lnTo>
                  <a:lnTo>
                    <a:pt x="2253" y="2318"/>
                  </a:lnTo>
                  <a:lnTo>
                    <a:pt x="2242" y="2319"/>
                  </a:lnTo>
                  <a:lnTo>
                    <a:pt x="2229" y="2321"/>
                  </a:lnTo>
                  <a:lnTo>
                    <a:pt x="2216" y="2323"/>
                  </a:lnTo>
                  <a:lnTo>
                    <a:pt x="2201" y="2323"/>
                  </a:lnTo>
                  <a:lnTo>
                    <a:pt x="2184" y="2322"/>
                  </a:lnTo>
                  <a:lnTo>
                    <a:pt x="2168" y="2321"/>
                  </a:lnTo>
                  <a:lnTo>
                    <a:pt x="2157" y="2322"/>
                  </a:lnTo>
                  <a:lnTo>
                    <a:pt x="2149" y="2326"/>
                  </a:lnTo>
                  <a:lnTo>
                    <a:pt x="2143" y="2331"/>
                  </a:lnTo>
                  <a:lnTo>
                    <a:pt x="2136" y="2338"/>
                  </a:lnTo>
                  <a:lnTo>
                    <a:pt x="2128" y="2345"/>
                  </a:lnTo>
                  <a:lnTo>
                    <a:pt x="2119" y="2352"/>
                  </a:lnTo>
                  <a:lnTo>
                    <a:pt x="2106" y="2357"/>
                  </a:lnTo>
                  <a:lnTo>
                    <a:pt x="2091" y="2360"/>
                  </a:lnTo>
                  <a:lnTo>
                    <a:pt x="2074" y="2361"/>
                  </a:lnTo>
                  <a:lnTo>
                    <a:pt x="2060" y="2361"/>
                  </a:lnTo>
                  <a:lnTo>
                    <a:pt x="2045" y="2359"/>
                  </a:lnTo>
                  <a:lnTo>
                    <a:pt x="2029" y="2355"/>
                  </a:lnTo>
                  <a:lnTo>
                    <a:pt x="2014" y="2348"/>
                  </a:lnTo>
                  <a:lnTo>
                    <a:pt x="1998" y="2339"/>
                  </a:lnTo>
                  <a:lnTo>
                    <a:pt x="1981" y="2328"/>
                  </a:lnTo>
                  <a:lnTo>
                    <a:pt x="1966" y="2318"/>
                  </a:lnTo>
                  <a:lnTo>
                    <a:pt x="1953" y="2315"/>
                  </a:lnTo>
                  <a:lnTo>
                    <a:pt x="1943" y="2315"/>
                  </a:lnTo>
                  <a:lnTo>
                    <a:pt x="1935" y="2318"/>
                  </a:lnTo>
                  <a:lnTo>
                    <a:pt x="1927" y="2323"/>
                  </a:lnTo>
                  <a:lnTo>
                    <a:pt x="1923" y="2328"/>
                  </a:lnTo>
                  <a:lnTo>
                    <a:pt x="1921" y="2332"/>
                  </a:lnTo>
                  <a:lnTo>
                    <a:pt x="1920" y="2334"/>
                  </a:lnTo>
                  <a:lnTo>
                    <a:pt x="1920" y="2337"/>
                  </a:lnTo>
                  <a:lnTo>
                    <a:pt x="1921" y="2344"/>
                  </a:lnTo>
                  <a:lnTo>
                    <a:pt x="1921" y="2353"/>
                  </a:lnTo>
                  <a:lnTo>
                    <a:pt x="1920" y="2361"/>
                  </a:lnTo>
                  <a:lnTo>
                    <a:pt x="1915" y="2368"/>
                  </a:lnTo>
                  <a:lnTo>
                    <a:pt x="1907" y="2371"/>
                  </a:lnTo>
                  <a:lnTo>
                    <a:pt x="1895" y="2369"/>
                  </a:lnTo>
                  <a:lnTo>
                    <a:pt x="1875" y="2359"/>
                  </a:lnTo>
                  <a:lnTo>
                    <a:pt x="1857" y="2348"/>
                  </a:lnTo>
                  <a:lnTo>
                    <a:pt x="1844" y="2341"/>
                  </a:lnTo>
                  <a:lnTo>
                    <a:pt x="1836" y="2339"/>
                  </a:lnTo>
                  <a:lnTo>
                    <a:pt x="1829" y="2341"/>
                  </a:lnTo>
                  <a:lnTo>
                    <a:pt x="1825" y="2348"/>
                  </a:lnTo>
                  <a:lnTo>
                    <a:pt x="1821" y="2354"/>
                  </a:lnTo>
                  <a:lnTo>
                    <a:pt x="1818" y="2363"/>
                  </a:lnTo>
                  <a:lnTo>
                    <a:pt x="1812" y="2371"/>
                  </a:lnTo>
                  <a:lnTo>
                    <a:pt x="1804" y="2376"/>
                  </a:lnTo>
                  <a:lnTo>
                    <a:pt x="1794" y="2377"/>
                  </a:lnTo>
                  <a:lnTo>
                    <a:pt x="1782" y="2373"/>
                  </a:lnTo>
                  <a:lnTo>
                    <a:pt x="1769" y="2366"/>
                  </a:lnTo>
                  <a:lnTo>
                    <a:pt x="1753" y="2356"/>
                  </a:lnTo>
                  <a:lnTo>
                    <a:pt x="1736" y="2344"/>
                  </a:lnTo>
                  <a:lnTo>
                    <a:pt x="1715" y="2330"/>
                  </a:lnTo>
                  <a:lnTo>
                    <a:pt x="1692" y="2316"/>
                  </a:lnTo>
                  <a:lnTo>
                    <a:pt x="1669" y="2305"/>
                  </a:lnTo>
                  <a:lnTo>
                    <a:pt x="1654" y="2298"/>
                  </a:lnTo>
                  <a:lnTo>
                    <a:pt x="1642" y="2295"/>
                  </a:lnTo>
                  <a:lnTo>
                    <a:pt x="1632" y="2294"/>
                  </a:lnTo>
                  <a:lnTo>
                    <a:pt x="1625" y="2296"/>
                  </a:lnTo>
                  <a:lnTo>
                    <a:pt x="1617" y="2297"/>
                  </a:lnTo>
                  <a:lnTo>
                    <a:pt x="1609" y="2299"/>
                  </a:lnTo>
                  <a:lnTo>
                    <a:pt x="1598" y="2300"/>
                  </a:lnTo>
                  <a:lnTo>
                    <a:pt x="1588" y="2301"/>
                  </a:lnTo>
                  <a:lnTo>
                    <a:pt x="1579" y="2304"/>
                  </a:lnTo>
                  <a:lnTo>
                    <a:pt x="1573" y="2307"/>
                  </a:lnTo>
                  <a:lnTo>
                    <a:pt x="1569" y="2310"/>
                  </a:lnTo>
                  <a:lnTo>
                    <a:pt x="1564" y="2312"/>
                  </a:lnTo>
                  <a:lnTo>
                    <a:pt x="1560" y="2313"/>
                  </a:lnTo>
                  <a:lnTo>
                    <a:pt x="1553" y="2310"/>
                  </a:lnTo>
                  <a:lnTo>
                    <a:pt x="1545" y="2304"/>
                  </a:lnTo>
                  <a:lnTo>
                    <a:pt x="1536" y="2297"/>
                  </a:lnTo>
                  <a:lnTo>
                    <a:pt x="1525" y="2290"/>
                  </a:lnTo>
                  <a:lnTo>
                    <a:pt x="1516" y="2287"/>
                  </a:lnTo>
                  <a:lnTo>
                    <a:pt x="1506" y="2284"/>
                  </a:lnTo>
                  <a:lnTo>
                    <a:pt x="1497" y="2283"/>
                  </a:lnTo>
                  <a:lnTo>
                    <a:pt x="1487" y="2283"/>
                  </a:lnTo>
                  <a:lnTo>
                    <a:pt x="1478" y="2284"/>
                  </a:lnTo>
                  <a:lnTo>
                    <a:pt x="1469" y="2285"/>
                  </a:lnTo>
                  <a:lnTo>
                    <a:pt x="1460" y="2286"/>
                  </a:lnTo>
                  <a:lnTo>
                    <a:pt x="1452" y="2286"/>
                  </a:lnTo>
                  <a:lnTo>
                    <a:pt x="1443" y="2284"/>
                  </a:lnTo>
                  <a:lnTo>
                    <a:pt x="1436" y="2280"/>
                  </a:lnTo>
                  <a:lnTo>
                    <a:pt x="1428" y="2276"/>
                  </a:lnTo>
                  <a:lnTo>
                    <a:pt x="1424" y="2270"/>
                  </a:lnTo>
                  <a:lnTo>
                    <a:pt x="1421" y="2263"/>
                  </a:lnTo>
                  <a:lnTo>
                    <a:pt x="1422" y="2255"/>
                  </a:lnTo>
                  <a:lnTo>
                    <a:pt x="1422" y="2246"/>
                  </a:lnTo>
                  <a:lnTo>
                    <a:pt x="1420" y="2237"/>
                  </a:lnTo>
                  <a:lnTo>
                    <a:pt x="1417" y="2229"/>
                  </a:lnTo>
                  <a:lnTo>
                    <a:pt x="1412" y="2222"/>
                  </a:lnTo>
                  <a:lnTo>
                    <a:pt x="1407" y="2217"/>
                  </a:lnTo>
                  <a:lnTo>
                    <a:pt x="1401" y="2214"/>
                  </a:lnTo>
                  <a:lnTo>
                    <a:pt x="1396" y="2214"/>
                  </a:lnTo>
                  <a:lnTo>
                    <a:pt x="1392" y="2218"/>
                  </a:lnTo>
                  <a:lnTo>
                    <a:pt x="1385" y="2225"/>
                  </a:lnTo>
                  <a:lnTo>
                    <a:pt x="1379" y="2223"/>
                  </a:lnTo>
                  <a:lnTo>
                    <a:pt x="1373" y="2216"/>
                  </a:lnTo>
                  <a:lnTo>
                    <a:pt x="1365" y="2208"/>
                  </a:lnTo>
                  <a:lnTo>
                    <a:pt x="1360" y="2204"/>
                  </a:lnTo>
                  <a:lnTo>
                    <a:pt x="1354" y="2201"/>
                  </a:lnTo>
                  <a:lnTo>
                    <a:pt x="1348" y="2198"/>
                  </a:lnTo>
                  <a:lnTo>
                    <a:pt x="1342" y="2198"/>
                  </a:lnTo>
                  <a:lnTo>
                    <a:pt x="1335" y="2199"/>
                  </a:lnTo>
                  <a:lnTo>
                    <a:pt x="1327" y="2202"/>
                  </a:lnTo>
                  <a:lnTo>
                    <a:pt x="1319" y="2208"/>
                  </a:lnTo>
                  <a:lnTo>
                    <a:pt x="1310" y="2216"/>
                  </a:lnTo>
                  <a:lnTo>
                    <a:pt x="1301" y="2224"/>
                  </a:lnTo>
                  <a:lnTo>
                    <a:pt x="1292" y="2230"/>
                  </a:lnTo>
                  <a:lnTo>
                    <a:pt x="1282" y="2234"/>
                  </a:lnTo>
                  <a:lnTo>
                    <a:pt x="1274" y="2235"/>
                  </a:lnTo>
                  <a:lnTo>
                    <a:pt x="1265" y="2234"/>
                  </a:lnTo>
                  <a:lnTo>
                    <a:pt x="1256" y="2229"/>
                  </a:lnTo>
                  <a:lnTo>
                    <a:pt x="1247" y="2222"/>
                  </a:lnTo>
                  <a:lnTo>
                    <a:pt x="1237" y="2212"/>
                  </a:lnTo>
                  <a:lnTo>
                    <a:pt x="1225" y="2201"/>
                  </a:lnTo>
                  <a:lnTo>
                    <a:pt x="1213" y="2192"/>
                  </a:lnTo>
                  <a:lnTo>
                    <a:pt x="1200" y="2183"/>
                  </a:lnTo>
                  <a:lnTo>
                    <a:pt x="1187" y="2177"/>
                  </a:lnTo>
                  <a:lnTo>
                    <a:pt x="1174" y="2175"/>
                  </a:lnTo>
                  <a:lnTo>
                    <a:pt x="1164" y="2176"/>
                  </a:lnTo>
                  <a:lnTo>
                    <a:pt x="1156" y="2180"/>
                  </a:lnTo>
                  <a:lnTo>
                    <a:pt x="1151" y="2189"/>
                  </a:lnTo>
                  <a:lnTo>
                    <a:pt x="1147" y="2200"/>
                  </a:lnTo>
                  <a:lnTo>
                    <a:pt x="1140" y="2209"/>
                  </a:lnTo>
                  <a:lnTo>
                    <a:pt x="1131" y="2216"/>
                  </a:lnTo>
                  <a:lnTo>
                    <a:pt x="1122" y="2221"/>
                  </a:lnTo>
                  <a:lnTo>
                    <a:pt x="1112" y="2225"/>
                  </a:lnTo>
                  <a:lnTo>
                    <a:pt x="1102" y="2226"/>
                  </a:lnTo>
                  <a:lnTo>
                    <a:pt x="1093" y="2226"/>
                  </a:lnTo>
                  <a:lnTo>
                    <a:pt x="1083" y="2224"/>
                  </a:lnTo>
                  <a:lnTo>
                    <a:pt x="1075" y="2219"/>
                  </a:lnTo>
                  <a:lnTo>
                    <a:pt x="1067" y="2212"/>
                  </a:lnTo>
                  <a:lnTo>
                    <a:pt x="1059" y="2203"/>
                  </a:lnTo>
                  <a:lnTo>
                    <a:pt x="1049" y="2193"/>
                  </a:lnTo>
                  <a:lnTo>
                    <a:pt x="1037" y="2183"/>
                  </a:lnTo>
                  <a:lnTo>
                    <a:pt x="1022" y="2174"/>
                  </a:lnTo>
                  <a:lnTo>
                    <a:pt x="1003" y="2167"/>
                  </a:lnTo>
                  <a:lnTo>
                    <a:pt x="979" y="2163"/>
                  </a:lnTo>
                  <a:lnTo>
                    <a:pt x="959" y="2157"/>
                  </a:lnTo>
                  <a:lnTo>
                    <a:pt x="947" y="2146"/>
                  </a:lnTo>
                  <a:lnTo>
                    <a:pt x="942" y="2130"/>
                  </a:lnTo>
                  <a:lnTo>
                    <a:pt x="942" y="2112"/>
                  </a:lnTo>
                  <a:lnTo>
                    <a:pt x="944" y="2094"/>
                  </a:lnTo>
                  <a:lnTo>
                    <a:pt x="948" y="2075"/>
                  </a:lnTo>
                  <a:lnTo>
                    <a:pt x="949" y="2058"/>
                  </a:lnTo>
                  <a:lnTo>
                    <a:pt x="947" y="2045"/>
                  </a:lnTo>
                  <a:lnTo>
                    <a:pt x="944" y="2032"/>
                  </a:lnTo>
                  <a:lnTo>
                    <a:pt x="945" y="2017"/>
                  </a:lnTo>
                  <a:lnTo>
                    <a:pt x="948" y="2001"/>
                  </a:lnTo>
                  <a:lnTo>
                    <a:pt x="954" y="1984"/>
                  </a:lnTo>
                  <a:lnTo>
                    <a:pt x="960" y="1968"/>
                  </a:lnTo>
                  <a:lnTo>
                    <a:pt x="967" y="1952"/>
                  </a:lnTo>
                  <a:lnTo>
                    <a:pt x="973" y="1936"/>
                  </a:lnTo>
                  <a:lnTo>
                    <a:pt x="977" y="1924"/>
                  </a:lnTo>
                  <a:lnTo>
                    <a:pt x="978" y="1911"/>
                  </a:lnTo>
                  <a:lnTo>
                    <a:pt x="977" y="1896"/>
                  </a:lnTo>
                  <a:lnTo>
                    <a:pt x="974" y="1878"/>
                  </a:lnTo>
                  <a:lnTo>
                    <a:pt x="970" y="1860"/>
                  </a:lnTo>
                  <a:lnTo>
                    <a:pt x="965" y="1842"/>
                  </a:lnTo>
                  <a:lnTo>
                    <a:pt x="961" y="1825"/>
                  </a:lnTo>
                  <a:lnTo>
                    <a:pt x="959" y="1811"/>
                  </a:lnTo>
                  <a:lnTo>
                    <a:pt x="959" y="1800"/>
                  </a:lnTo>
                  <a:lnTo>
                    <a:pt x="959" y="1791"/>
                  </a:lnTo>
                  <a:lnTo>
                    <a:pt x="956" y="1782"/>
                  </a:lnTo>
                  <a:lnTo>
                    <a:pt x="950" y="1774"/>
                  </a:lnTo>
                  <a:lnTo>
                    <a:pt x="942" y="1768"/>
                  </a:lnTo>
                  <a:lnTo>
                    <a:pt x="930" y="1761"/>
                  </a:lnTo>
                  <a:lnTo>
                    <a:pt x="918" y="1755"/>
                  </a:lnTo>
                  <a:lnTo>
                    <a:pt x="905" y="1748"/>
                  </a:lnTo>
                  <a:lnTo>
                    <a:pt x="892" y="1741"/>
                  </a:lnTo>
                  <a:lnTo>
                    <a:pt x="878" y="1735"/>
                  </a:lnTo>
                  <a:lnTo>
                    <a:pt x="867" y="1735"/>
                  </a:lnTo>
                  <a:lnTo>
                    <a:pt x="856" y="1737"/>
                  </a:lnTo>
                  <a:lnTo>
                    <a:pt x="845" y="1742"/>
                  </a:lnTo>
                  <a:lnTo>
                    <a:pt x="832" y="1748"/>
                  </a:lnTo>
                  <a:lnTo>
                    <a:pt x="818" y="1754"/>
                  </a:lnTo>
                  <a:lnTo>
                    <a:pt x="803" y="1759"/>
                  </a:lnTo>
                  <a:lnTo>
                    <a:pt x="783" y="1763"/>
                  </a:lnTo>
                  <a:lnTo>
                    <a:pt x="765" y="1764"/>
                  </a:lnTo>
                  <a:lnTo>
                    <a:pt x="753" y="1759"/>
                  </a:lnTo>
                  <a:lnTo>
                    <a:pt x="746" y="1751"/>
                  </a:lnTo>
                  <a:lnTo>
                    <a:pt x="743" y="1740"/>
                  </a:lnTo>
                  <a:lnTo>
                    <a:pt x="743" y="1729"/>
                  </a:lnTo>
                  <a:lnTo>
                    <a:pt x="746" y="1719"/>
                  </a:lnTo>
                  <a:lnTo>
                    <a:pt x="750" y="1711"/>
                  </a:lnTo>
                  <a:lnTo>
                    <a:pt x="755" y="1708"/>
                  </a:lnTo>
                  <a:lnTo>
                    <a:pt x="761" y="1705"/>
                  </a:lnTo>
                  <a:lnTo>
                    <a:pt x="768" y="1698"/>
                  </a:lnTo>
                  <a:lnTo>
                    <a:pt x="775" y="1687"/>
                  </a:lnTo>
                  <a:lnTo>
                    <a:pt x="781" y="1674"/>
                  </a:lnTo>
                  <a:lnTo>
                    <a:pt x="785" y="1660"/>
                  </a:lnTo>
                  <a:lnTo>
                    <a:pt x="788" y="1645"/>
                  </a:lnTo>
                  <a:lnTo>
                    <a:pt x="784" y="1630"/>
                  </a:lnTo>
                  <a:lnTo>
                    <a:pt x="777" y="1616"/>
                  </a:lnTo>
                  <a:lnTo>
                    <a:pt x="770" y="1604"/>
                  </a:lnTo>
                  <a:lnTo>
                    <a:pt x="767" y="1594"/>
                  </a:lnTo>
                  <a:lnTo>
                    <a:pt x="767" y="1583"/>
                  </a:lnTo>
                  <a:lnTo>
                    <a:pt x="770" y="1575"/>
                  </a:lnTo>
                  <a:lnTo>
                    <a:pt x="775" y="1568"/>
                  </a:lnTo>
                  <a:lnTo>
                    <a:pt x="782" y="1562"/>
                  </a:lnTo>
                  <a:lnTo>
                    <a:pt x="791" y="1557"/>
                  </a:lnTo>
                  <a:lnTo>
                    <a:pt x="800" y="1553"/>
                  </a:lnTo>
                  <a:lnTo>
                    <a:pt x="807" y="1548"/>
                  </a:lnTo>
                  <a:lnTo>
                    <a:pt x="811" y="1539"/>
                  </a:lnTo>
                  <a:lnTo>
                    <a:pt x="811" y="1525"/>
                  </a:lnTo>
                  <a:lnTo>
                    <a:pt x="810" y="1510"/>
                  </a:lnTo>
                  <a:lnTo>
                    <a:pt x="806" y="1493"/>
                  </a:lnTo>
                  <a:lnTo>
                    <a:pt x="803" y="1474"/>
                  </a:lnTo>
                  <a:lnTo>
                    <a:pt x="800" y="1455"/>
                  </a:lnTo>
                  <a:lnTo>
                    <a:pt x="798" y="1434"/>
                  </a:lnTo>
                  <a:lnTo>
                    <a:pt x="796" y="1415"/>
                  </a:lnTo>
                  <a:lnTo>
                    <a:pt x="792" y="1400"/>
                  </a:lnTo>
                  <a:lnTo>
                    <a:pt x="785" y="1385"/>
                  </a:lnTo>
                  <a:lnTo>
                    <a:pt x="778" y="1374"/>
                  </a:lnTo>
                  <a:lnTo>
                    <a:pt x="769" y="1364"/>
                  </a:lnTo>
                  <a:lnTo>
                    <a:pt x="758" y="1355"/>
                  </a:lnTo>
                  <a:lnTo>
                    <a:pt x="746" y="1346"/>
                  </a:lnTo>
                  <a:lnTo>
                    <a:pt x="732" y="1337"/>
                  </a:lnTo>
                  <a:lnTo>
                    <a:pt x="720" y="1327"/>
                  </a:lnTo>
                  <a:lnTo>
                    <a:pt x="712" y="1319"/>
                  </a:lnTo>
                  <a:lnTo>
                    <a:pt x="707" y="1311"/>
                  </a:lnTo>
                  <a:lnTo>
                    <a:pt x="703" y="1303"/>
                  </a:lnTo>
                  <a:lnTo>
                    <a:pt x="701" y="1295"/>
                  </a:lnTo>
                  <a:lnTo>
                    <a:pt x="698" y="1283"/>
                  </a:lnTo>
                  <a:lnTo>
                    <a:pt x="694" y="1271"/>
                  </a:lnTo>
                  <a:lnTo>
                    <a:pt x="688" y="1255"/>
                  </a:lnTo>
                  <a:lnTo>
                    <a:pt x="680" y="1240"/>
                  </a:lnTo>
                  <a:lnTo>
                    <a:pt x="674" y="1231"/>
                  </a:lnTo>
                  <a:lnTo>
                    <a:pt x="668" y="1227"/>
                  </a:lnTo>
                  <a:lnTo>
                    <a:pt x="662" y="1227"/>
                  </a:lnTo>
                  <a:lnTo>
                    <a:pt x="655" y="1229"/>
                  </a:lnTo>
                  <a:lnTo>
                    <a:pt x="648" y="1233"/>
                  </a:lnTo>
                  <a:lnTo>
                    <a:pt x="640" y="1238"/>
                  </a:lnTo>
                  <a:lnTo>
                    <a:pt x="630" y="1241"/>
                  </a:lnTo>
                  <a:lnTo>
                    <a:pt x="621" y="1241"/>
                  </a:lnTo>
                  <a:lnTo>
                    <a:pt x="613" y="1239"/>
                  </a:lnTo>
                  <a:lnTo>
                    <a:pt x="608" y="1234"/>
                  </a:lnTo>
                  <a:lnTo>
                    <a:pt x="603" y="1228"/>
                  </a:lnTo>
                  <a:lnTo>
                    <a:pt x="598" y="1220"/>
                  </a:lnTo>
                  <a:lnTo>
                    <a:pt x="593" y="1211"/>
                  </a:lnTo>
                  <a:lnTo>
                    <a:pt x="586" y="1201"/>
                  </a:lnTo>
                  <a:lnTo>
                    <a:pt x="579" y="1190"/>
                  </a:lnTo>
                  <a:lnTo>
                    <a:pt x="571" y="1179"/>
                  </a:lnTo>
                  <a:lnTo>
                    <a:pt x="565" y="1173"/>
                  </a:lnTo>
                  <a:lnTo>
                    <a:pt x="559" y="1169"/>
                  </a:lnTo>
                  <a:lnTo>
                    <a:pt x="552" y="1168"/>
                  </a:lnTo>
                  <a:lnTo>
                    <a:pt x="545" y="1168"/>
                  </a:lnTo>
                  <a:lnTo>
                    <a:pt x="536" y="1170"/>
                  </a:lnTo>
                  <a:lnTo>
                    <a:pt x="526" y="1172"/>
                  </a:lnTo>
                  <a:lnTo>
                    <a:pt x="514" y="1175"/>
                  </a:lnTo>
                  <a:lnTo>
                    <a:pt x="503" y="1176"/>
                  </a:lnTo>
                  <a:lnTo>
                    <a:pt x="495" y="1174"/>
                  </a:lnTo>
                  <a:lnTo>
                    <a:pt x="490" y="1170"/>
                  </a:lnTo>
                  <a:lnTo>
                    <a:pt x="488" y="1163"/>
                  </a:lnTo>
                  <a:lnTo>
                    <a:pt x="486" y="1154"/>
                  </a:lnTo>
                  <a:lnTo>
                    <a:pt x="488" y="1145"/>
                  </a:lnTo>
                  <a:lnTo>
                    <a:pt x="489" y="1134"/>
                  </a:lnTo>
                  <a:lnTo>
                    <a:pt x="490" y="1124"/>
                  </a:lnTo>
                  <a:lnTo>
                    <a:pt x="489" y="1116"/>
                  </a:lnTo>
                  <a:lnTo>
                    <a:pt x="485" y="1109"/>
                  </a:lnTo>
                  <a:lnTo>
                    <a:pt x="480" y="1103"/>
                  </a:lnTo>
                  <a:lnTo>
                    <a:pt x="473" y="1098"/>
                  </a:lnTo>
                  <a:lnTo>
                    <a:pt x="463" y="1095"/>
                  </a:lnTo>
                  <a:lnTo>
                    <a:pt x="451" y="1094"/>
                  </a:lnTo>
                  <a:lnTo>
                    <a:pt x="438" y="1093"/>
                  </a:lnTo>
                  <a:lnTo>
                    <a:pt x="422" y="1094"/>
                  </a:lnTo>
                  <a:lnTo>
                    <a:pt x="407" y="1096"/>
                  </a:lnTo>
                  <a:lnTo>
                    <a:pt x="393" y="1099"/>
                  </a:lnTo>
                  <a:lnTo>
                    <a:pt x="380" y="1100"/>
                  </a:lnTo>
                  <a:lnTo>
                    <a:pt x="369" y="1100"/>
                  </a:lnTo>
                  <a:lnTo>
                    <a:pt x="358" y="1098"/>
                  </a:lnTo>
                  <a:lnTo>
                    <a:pt x="348" y="1092"/>
                  </a:lnTo>
                  <a:lnTo>
                    <a:pt x="339" y="1082"/>
                  </a:lnTo>
                  <a:lnTo>
                    <a:pt x="330" y="1069"/>
                  </a:lnTo>
                  <a:lnTo>
                    <a:pt x="321" y="1057"/>
                  </a:lnTo>
                  <a:lnTo>
                    <a:pt x="309" y="1050"/>
                  </a:lnTo>
                  <a:lnTo>
                    <a:pt x="295" y="1047"/>
                  </a:lnTo>
                  <a:lnTo>
                    <a:pt x="279" y="1046"/>
                  </a:lnTo>
                  <a:lnTo>
                    <a:pt x="263" y="1047"/>
                  </a:lnTo>
                  <a:lnTo>
                    <a:pt x="247" y="1047"/>
                  </a:lnTo>
                  <a:lnTo>
                    <a:pt x="229" y="1045"/>
                  </a:lnTo>
                  <a:lnTo>
                    <a:pt x="212" y="1039"/>
                  </a:lnTo>
                  <a:lnTo>
                    <a:pt x="198" y="1028"/>
                  </a:lnTo>
                  <a:lnTo>
                    <a:pt x="190" y="1016"/>
                  </a:lnTo>
                  <a:lnTo>
                    <a:pt x="184" y="1002"/>
                  </a:lnTo>
                  <a:lnTo>
                    <a:pt x="182" y="986"/>
                  </a:lnTo>
                  <a:lnTo>
                    <a:pt x="180" y="969"/>
                  </a:lnTo>
                  <a:lnTo>
                    <a:pt x="180" y="953"/>
                  </a:lnTo>
                  <a:lnTo>
                    <a:pt x="177" y="937"/>
                  </a:lnTo>
                  <a:lnTo>
                    <a:pt x="173" y="922"/>
                  </a:lnTo>
                  <a:lnTo>
                    <a:pt x="165" y="911"/>
                  </a:lnTo>
                  <a:lnTo>
                    <a:pt x="154" y="905"/>
                  </a:lnTo>
                  <a:lnTo>
                    <a:pt x="141" y="902"/>
                  </a:lnTo>
                  <a:lnTo>
                    <a:pt x="125" y="902"/>
                  </a:lnTo>
                  <a:lnTo>
                    <a:pt x="110" y="902"/>
                  </a:lnTo>
                  <a:lnTo>
                    <a:pt x="95" y="903"/>
                  </a:lnTo>
                  <a:lnTo>
                    <a:pt x="80" y="902"/>
                  </a:lnTo>
                  <a:lnTo>
                    <a:pt x="67" y="898"/>
                  </a:lnTo>
                  <a:lnTo>
                    <a:pt x="57" y="891"/>
                  </a:lnTo>
                  <a:lnTo>
                    <a:pt x="51" y="882"/>
                  </a:lnTo>
                  <a:lnTo>
                    <a:pt x="47" y="871"/>
                  </a:lnTo>
                  <a:lnTo>
                    <a:pt x="45" y="860"/>
                  </a:lnTo>
                  <a:lnTo>
                    <a:pt x="43" y="848"/>
                  </a:lnTo>
                  <a:lnTo>
                    <a:pt x="39" y="837"/>
                  </a:lnTo>
                  <a:lnTo>
                    <a:pt x="30" y="825"/>
                  </a:lnTo>
                  <a:lnTo>
                    <a:pt x="18" y="816"/>
                  </a:lnTo>
                  <a:lnTo>
                    <a:pt x="7" y="808"/>
                  </a:lnTo>
                  <a:lnTo>
                    <a:pt x="1" y="799"/>
                  </a:lnTo>
                  <a:lnTo>
                    <a:pt x="0" y="790"/>
                  </a:lnTo>
                  <a:lnTo>
                    <a:pt x="2" y="781"/>
                  </a:lnTo>
                  <a:lnTo>
                    <a:pt x="7" y="773"/>
                  </a:lnTo>
                  <a:lnTo>
                    <a:pt x="14" y="766"/>
                  </a:lnTo>
                  <a:lnTo>
                    <a:pt x="21" y="761"/>
                  </a:lnTo>
                  <a:lnTo>
                    <a:pt x="28" y="757"/>
                  </a:lnTo>
                  <a:lnTo>
                    <a:pt x="33" y="752"/>
                  </a:lnTo>
                  <a:lnTo>
                    <a:pt x="37" y="743"/>
                  </a:lnTo>
                  <a:lnTo>
                    <a:pt x="40" y="732"/>
                  </a:lnTo>
                  <a:lnTo>
                    <a:pt x="40" y="719"/>
                  </a:lnTo>
                  <a:lnTo>
                    <a:pt x="37" y="706"/>
                  </a:lnTo>
                  <a:lnTo>
                    <a:pt x="32" y="692"/>
                  </a:lnTo>
                  <a:lnTo>
                    <a:pt x="24" y="678"/>
                  </a:lnTo>
                  <a:lnTo>
                    <a:pt x="14" y="665"/>
                  </a:lnTo>
                  <a:lnTo>
                    <a:pt x="4" y="654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3" y="631"/>
                  </a:lnTo>
                  <a:lnTo>
                    <a:pt x="8" y="624"/>
                  </a:lnTo>
                  <a:lnTo>
                    <a:pt x="13" y="617"/>
                  </a:lnTo>
                  <a:lnTo>
                    <a:pt x="16" y="608"/>
                  </a:lnTo>
                  <a:lnTo>
                    <a:pt x="18" y="596"/>
                  </a:lnTo>
                  <a:lnTo>
                    <a:pt x="19" y="585"/>
                  </a:lnTo>
                  <a:lnTo>
                    <a:pt x="22" y="576"/>
                  </a:lnTo>
                  <a:lnTo>
                    <a:pt x="26" y="571"/>
                  </a:lnTo>
                  <a:lnTo>
                    <a:pt x="32" y="568"/>
                  </a:lnTo>
                  <a:lnTo>
                    <a:pt x="39" y="567"/>
                  </a:lnTo>
                  <a:lnTo>
                    <a:pt x="47" y="566"/>
                  </a:lnTo>
                  <a:lnTo>
                    <a:pt x="55" y="566"/>
                  </a:lnTo>
                  <a:lnTo>
                    <a:pt x="63" y="565"/>
                  </a:lnTo>
                  <a:lnTo>
                    <a:pt x="71" y="563"/>
                  </a:lnTo>
                  <a:lnTo>
                    <a:pt x="79" y="559"/>
                  </a:lnTo>
                  <a:lnTo>
                    <a:pt x="87" y="553"/>
                  </a:lnTo>
                  <a:lnTo>
                    <a:pt x="95" y="545"/>
                  </a:lnTo>
                  <a:lnTo>
                    <a:pt x="101" y="537"/>
                  </a:lnTo>
                  <a:lnTo>
                    <a:pt x="106" y="527"/>
                  </a:lnTo>
                  <a:lnTo>
                    <a:pt x="110" y="519"/>
                  </a:lnTo>
                  <a:lnTo>
                    <a:pt x="112" y="510"/>
                  </a:lnTo>
                  <a:lnTo>
                    <a:pt x="112" y="502"/>
                  </a:lnTo>
                  <a:lnTo>
                    <a:pt x="112" y="496"/>
                  </a:lnTo>
                  <a:lnTo>
                    <a:pt x="112" y="490"/>
                  </a:lnTo>
                  <a:lnTo>
                    <a:pt x="112" y="484"/>
                  </a:lnTo>
                  <a:lnTo>
                    <a:pt x="113" y="478"/>
                  </a:lnTo>
                  <a:lnTo>
                    <a:pt x="114" y="473"/>
                  </a:lnTo>
                  <a:lnTo>
                    <a:pt x="116" y="467"/>
                  </a:lnTo>
                  <a:lnTo>
                    <a:pt x="120" y="461"/>
                  </a:lnTo>
                  <a:lnTo>
                    <a:pt x="126" y="455"/>
                  </a:lnTo>
                  <a:lnTo>
                    <a:pt x="134" y="451"/>
                  </a:lnTo>
                  <a:lnTo>
                    <a:pt x="146" y="447"/>
                  </a:lnTo>
                  <a:lnTo>
                    <a:pt x="158" y="444"/>
                  </a:lnTo>
                  <a:lnTo>
                    <a:pt x="170" y="442"/>
                  </a:lnTo>
                  <a:lnTo>
                    <a:pt x="182" y="440"/>
                  </a:lnTo>
                  <a:lnTo>
                    <a:pt x="194" y="439"/>
                  </a:lnTo>
                  <a:lnTo>
                    <a:pt x="202" y="439"/>
                  </a:lnTo>
                  <a:lnTo>
                    <a:pt x="207" y="437"/>
                  </a:lnTo>
                  <a:lnTo>
                    <a:pt x="211" y="432"/>
                  </a:lnTo>
                  <a:lnTo>
                    <a:pt x="213" y="423"/>
                  </a:lnTo>
                  <a:lnTo>
                    <a:pt x="213" y="413"/>
                  </a:lnTo>
                  <a:lnTo>
                    <a:pt x="211" y="403"/>
                  </a:lnTo>
                  <a:lnTo>
                    <a:pt x="207" y="392"/>
                  </a:lnTo>
                  <a:lnTo>
                    <a:pt x="201" y="383"/>
                  </a:lnTo>
                  <a:lnTo>
                    <a:pt x="192" y="375"/>
                  </a:lnTo>
                  <a:lnTo>
                    <a:pt x="185" y="368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92" y="344"/>
                  </a:lnTo>
                  <a:lnTo>
                    <a:pt x="199" y="335"/>
                  </a:lnTo>
                  <a:lnTo>
                    <a:pt x="206" y="325"/>
                  </a:lnTo>
                  <a:lnTo>
                    <a:pt x="213" y="317"/>
                  </a:lnTo>
                  <a:lnTo>
                    <a:pt x="218" y="310"/>
                  </a:lnTo>
                  <a:lnTo>
                    <a:pt x="221" y="305"/>
                  </a:lnTo>
                  <a:lnTo>
                    <a:pt x="226" y="300"/>
                  </a:lnTo>
                  <a:lnTo>
                    <a:pt x="232" y="294"/>
                  </a:lnTo>
                  <a:lnTo>
                    <a:pt x="240" y="288"/>
                  </a:lnTo>
                  <a:lnTo>
                    <a:pt x="248" y="281"/>
                  </a:lnTo>
                  <a:lnTo>
                    <a:pt x="256" y="274"/>
                  </a:lnTo>
                  <a:lnTo>
                    <a:pt x="264" y="268"/>
                  </a:lnTo>
                  <a:lnTo>
                    <a:pt x="272" y="262"/>
                  </a:lnTo>
                  <a:lnTo>
                    <a:pt x="278" y="275"/>
                  </a:lnTo>
                  <a:lnTo>
                    <a:pt x="284" y="290"/>
                  </a:lnTo>
                  <a:lnTo>
                    <a:pt x="293" y="302"/>
                  </a:lnTo>
                  <a:lnTo>
                    <a:pt x="300" y="314"/>
                  </a:lnTo>
                  <a:lnTo>
                    <a:pt x="308" y="323"/>
                  </a:lnTo>
                  <a:lnTo>
                    <a:pt x="316" y="331"/>
                  </a:lnTo>
                  <a:lnTo>
                    <a:pt x="325" y="334"/>
                  </a:lnTo>
                  <a:lnTo>
                    <a:pt x="334" y="333"/>
                  </a:lnTo>
                  <a:lnTo>
                    <a:pt x="346" y="331"/>
                  </a:lnTo>
                  <a:lnTo>
                    <a:pt x="359" y="328"/>
                  </a:lnTo>
                  <a:lnTo>
                    <a:pt x="372" y="327"/>
                  </a:lnTo>
                  <a:lnTo>
                    <a:pt x="388" y="324"/>
                  </a:lnTo>
                  <a:lnTo>
                    <a:pt x="402" y="320"/>
                  </a:lnTo>
                  <a:lnTo>
                    <a:pt x="415" y="313"/>
                  </a:lnTo>
                  <a:lnTo>
                    <a:pt x="426" y="303"/>
                  </a:lnTo>
                  <a:lnTo>
                    <a:pt x="436" y="288"/>
                  </a:lnTo>
                  <a:lnTo>
                    <a:pt x="446" y="269"/>
                  </a:lnTo>
                  <a:lnTo>
                    <a:pt x="456" y="250"/>
                  </a:lnTo>
                  <a:lnTo>
                    <a:pt x="466" y="232"/>
                  </a:lnTo>
                  <a:lnTo>
                    <a:pt x="476" y="214"/>
                  </a:lnTo>
                  <a:lnTo>
                    <a:pt x="485" y="199"/>
                  </a:lnTo>
                  <a:lnTo>
                    <a:pt x="493" y="187"/>
                  </a:lnTo>
                  <a:lnTo>
                    <a:pt x="498" y="178"/>
                  </a:lnTo>
                  <a:lnTo>
                    <a:pt x="500" y="175"/>
                  </a:lnTo>
                  <a:lnTo>
                    <a:pt x="500" y="173"/>
                  </a:lnTo>
                  <a:lnTo>
                    <a:pt x="501" y="169"/>
                  </a:lnTo>
                  <a:lnTo>
                    <a:pt x="503" y="163"/>
                  </a:lnTo>
                  <a:lnTo>
                    <a:pt x="506" y="157"/>
                  </a:lnTo>
                  <a:lnTo>
                    <a:pt x="512" y="154"/>
                  </a:lnTo>
                  <a:lnTo>
                    <a:pt x="520" y="153"/>
                  </a:lnTo>
                  <a:lnTo>
                    <a:pt x="532" y="157"/>
                  </a:lnTo>
                  <a:lnTo>
                    <a:pt x="549" y="167"/>
                  </a:lnTo>
                  <a:lnTo>
                    <a:pt x="564" y="180"/>
                  </a:lnTo>
                  <a:lnTo>
                    <a:pt x="575" y="188"/>
                  </a:lnTo>
                  <a:lnTo>
                    <a:pt x="582" y="195"/>
                  </a:lnTo>
                  <a:lnTo>
                    <a:pt x="586" y="201"/>
                  </a:lnTo>
                  <a:lnTo>
                    <a:pt x="586" y="207"/>
                  </a:lnTo>
                  <a:lnTo>
                    <a:pt x="582" y="214"/>
                  </a:lnTo>
                  <a:lnTo>
                    <a:pt x="576" y="224"/>
                  </a:lnTo>
                  <a:lnTo>
                    <a:pt x="567" y="237"/>
                  </a:lnTo>
                  <a:lnTo>
                    <a:pt x="559" y="254"/>
                  </a:lnTo>
                  <a:lnTo>
                    <a:pt x="555" y="275"/>
                  </a:lnTo>
                  <a:lnTo>
                    <a:pt x="553" y="299"/>
                  </a:lnTo>
                  <a:lnTo>
                    <a:pt x="555" y="322"/>
                  </a:lnTo>
                  <a:lnTo>
                    <a:pt x="558" y="345"/>
                  </a:lnTo>
                  <a:lnTo>
                    <a:pt x="564" y="363"/>
                  </a:lnTo>
                  <a:lnTo>
                    <a:pt x="572" y="377"/>
                  </a:lnTo>
                  <a:lnTo>
                    <a:pt x="581" y="384"/>
                  </a:lnTo>
                  <a:lnTo>
                    <a:pt x="592" y="388"/>
                  </a:lnTo>
                  <a:lnTo>
                    <a:pt x="599" y="395"/>
                  </a:lnTo>
                  <a:lnTo>
                    <a:pt x="605" y="403"/>
                  </a:lnTo>
                  <a:lnTo>
                    <a:pt x="610" y="412"/>
                  </a:lnTo>
                  <a:lnTo>
                    <a:pt x="613" y="421"/>
                  </a:lnTo>
                  <a:lnTo>
                    <a:pt x="615" y="429"/>
                  </a:lnTo>
                  <a:lnTo>
                    <a:pt x="616" y="435"/>
                  </a:lnTo>
                  <a:lnTo>
                    <a:pt x="616" y="437"/>
                  </a:lnTo>
                  <a:lnTo>
                    <a:pt x="617" y="438"/>
                  </a:lnTo>
                  <a:lnTo>
                    <a:pt x="619" y="441"/>
                  </a:lnTo>
                  <a:lnTo>
                    <a:pt x="622" y="446"/>
                  </a:lnTo>
                  <a:lnTo>
                    <a:pt x="627" y="451"/>
                  </a:lnTo>
                  <a:lnTo>
                    <a:pt x="633" y="457"/>
                  </a:lnTo>
                  <a:lnTo>
                    <a:pt x="641" y="461"/>
                  </a:lnTo>
                  <a:lnTo>
                    <a:pt x="648" y="465"/>
                  </a:lnTo>
                  <a:lnTo>
                    <a:pt x="657" y="467"/>
                  </a:lnTo>
                  <a:lnTo>
                    <a:pt x="666" y="466"/>
                  </a:lnTo>
                  <a:lnTo>
                    <a:pt x="673" y="461"/>
                  </a:lnTo>
                  <a:lnTo>
                    <a:pt x="680" y="455"/>
                  </a:lnTo>
                  <a:lnTo>
                    <a:pt x="685" y="446"/>
                  </a:lnTo>
                  <a:lnTo>
                    <a:pt x="691" y="437"/>
                  </a:lnTo>
                  <a:lnTo>
                    <a:pt x="696" y="427"/>
                  </a:lnTo>
                  <a:lnTo>
                    <a:pt x="702" y="420"/>
                  </a:lnTo>
                  <a:lnTo>
                    <a:pt x="708" y="414"/>
                  </a:lnTo>
                  <a:lnTo>
                    <a:pt x="714" y="408"/>
                  </a:lnTo>
                  <a:lnTo>
                    <a:pt x="719" y="402"/>
                  </a:lnTo>
                  <a:lnTo>
                    <a:pt x="726" y="396"/>
                  </a:lnTo>
                  <a:lnTo>
                    <a:pt x="734" y="391"/>
                  </a:lnTo>
                  <a:lnTo>
                    <a:pt x="744" y="386"/>
                  </a:lnTo>
                  <a:lnTo>
                    <a:pt x="757" y="382"/>
                  </a:lnTo>
                  <a:lnTo>
                    <a:pt x="773" y="378"/>
                  </a:lnTo>
                  <a:lnTo>
                    <a:pt x="794" y="377"/>
                  </a:lnTo>
                  <a:lnTo>
                    <a:pt x="815" y="374"/>
                  </a:lnTo>
                  <a:lnTo>
                    <a:pt x="831" y="367"/>
                  </a:lnTo>
                  <a:lnTo>
                    <a:pt x="845" y="357"/>
                  </a:lnTo>
                  <a:lnTo>
                    <a:pt x="854" y="344"/>
                  </a:lnTo>
                  <a:lnTo>
                    <a:pt x="861" y="331"/>
                  </a:lnTo>
                  <a:lnTo>
                    <a:pt x="864" y="315"/>
                  </a:lnTo>
                  <a:lnTo>
                    <a:pt x="866" y="302"/>
                  </a:lnTo>
                  <a:lnTo>
                    <a:pt x="867" y="290"/>
                  </a:lnTo>
                  <a:lnTo>
                    <a:pt x="867" y="278"/>
                  </a:lnTo>
                  <a:lnTo>
                    <a:pt x="867" y="266"/>
                  </a:lnTo>
                  <a:lnTo>
                    <a:pt x="866" y="253"/>
                  </a:lnTo>
                  <a:lnTo>
                    <a:pt x="866" y="240"/>
                  </a:lnTo>
                  <a:lnTo>
                    <a:pt x="866" y="226"/>
                  </a:lnTo>
                  <a:lnTo>
                    <a:pt x="867" y="213"/>
                  </a:lnTo>
                  <a:lnTo>
                    <a:pt x="869" y="203"/>
                  </a:lnTo>
                  <a:lnTo>
                    <a:pt x="871" y="194"/>
                  </a:lnTo>
                  <a:lnTo>
                    <a:pt x="875" y="187"/>
                  </a:lnTo>
                  <a:lnTo>
                    <a:pt x="879" y="178"/>
                  </a:lnTo>
                  <a:lnTo>
                    <a:pt x="884" y="171"/>
                  </a:lnTo>
                  <a:lnTo>
                    <a:pt x="888" y="162"/>
                  </a:lnTo>
                  <a:lnTo>
                    <a:pt x="890" y="154"/>
                  </a:lnTo>
                  <a:lnTo>
                    <a:pt x="889" y="145"/>
                  </a:lnTo>
                  <a:lnTo>
                    <a:pt x="884" y="136"/>
                  </a:lnTo>
                  <a:lnTo>
                    <a:pt x="875" y="126"/>
                  </a:lnTo>
                  <a:lnTo>
                    <a:pt x="863" y="117"/>
                  </a:lnTo>
                  <a:lnTo>
                    <a:pt x="850" y="108"/>
                  </a:lnTo>
                  <a:lnTo>
                    <a:pt x="837" y="99"/>
                  </a:lnTo>
                  <a:lnTo>
                    <a:pt x="824" y="89"/>
                  </a:lnTo>
                  <a:lnTo>
                    <a:pt x="814" y="78"/>
                  </a:lnTo>
                  <a:lnTo>
                    <a:pt x="807" y="66"/>
                  </a:lnTo>
                  <a:lnTo>
                    <a:pt x="804" y="52"/>
                  </a:lnTo>
                  <a:lnTo>
                    <a:pt x="806" y="37"/>
                  </a:lnTo>
                  <a:lnTo>
                    <a:pt x="807" y="32"/>
                  </a:lnTo>
                  <a:lnTo>
                    <a:pt x="808" y="27"/>
                  </a:lnTo>
                  <a:lnTo>
                    <a:pt x="810" y="22"/>
                  </a:lnTo>
                  <a:lnTo>
                    <a:pt x="811" y="18"/>
                  </a:lnTo>
                  <a:lnTo>
                    <a:pt x="813" y="13"/>
                  </a:lnTo>
                  <a:lnTo>
                    <a:pt x="814" y="9"/>
                  </a:lnTo>
                  <a:lnTo>
                    <a:pt x="816" y="4"/>
                  </a:lnTo>
                  <a:lnTo>
                    <a:pt x="818" y="0"/>
                  </a:lnTo>
                  <a:lnTo>
                    <a:pt x="824" y="3"/>
                  </a:lnTo>
                  <a:lnTo>
                    <a:pt x="830" y="6"/>
                  </a:lnTo>
                  <a:lnTo>
                    <a:pt x="839" y="8"/>
                  </a:lnTo>
                  <a:lnTo>
                    <a:pt x="848" y="10"/>
                  </a:lnTo>
                  <a:lnTo>
                    <a:pt x="873" y="19"/>
                  </a:lnTo>
                  <a:lnTo>
                    <a:pt x="894" y="28"/>
                  </a:lnTo>
                  <a:lnTo>
                    <a:pt x="908" y="37"/>
                  </a:lnTo>
                  <a:lnTo>
                    <a:pt x="919" y="45"/>
                  </a:lnTo>
                  <a:lnTo>
                    <a:pt x="927" y="50"/>
                  </a:lnTo>
                  <a:lnTo>
                    <a:pt x="934" y="54"/>
                  </a:lnTo>
                  <a:lnTo>
                    <a:pt x="941" y="54"/>
                  </a:lnTo>
                  <a:lnTo>
                    <a:pt x="948" y="52"/>
                  </a:lnTo>
                  <a:lnTo>
                    <a:pt x="955" y="48"/>
                  </a:lnTo>
                  <a:lnTo>
                    <a:pt x="962" y="45"/>
                  </a:lnTo>
                  <a:lnTo>
                    <a:pt x="969" y="44"/>
                  </a:lnTo>
                  <a:lnTo>
                    <a:pt x="977" y="45"/>
                  </a:lnTo>
                  <a:lnTo>
                    <a:pt x="987" y="51"/>
                  </a:lnTo>
                  <a:lnTo>
                    <a:pt x="999" y="61"/>
                  </a:lnTo>
                  <a:lnTo>
                    <a:pt x="1012" y="77"/>
                  </a:lnTo>
                  <a:lnTo>
                    <a:pt x="1029" y="100"/>
                  </a:lnTo>
                  <a:lnTo>
                    <a:pt x="1040" y="114"/>
                  </a:lnTo>
                  <a:lnTo>
                    <a:pt x="1053" y="132"/>
                  </a:lnTo>
                  <a:lnTo>
                    <a:pt x="1067" y="151"/>
                  </a:lnTo>
                  <a:lnTo>
                    <a:pt x="1083" y="172"/>
                  </a:lnTo>
                  <a:lnTo>
                    <a:pt x="1102" y="195"/>
                  </a:lnTo>
                  <a:lnTo>
                    <a:pt x="1121" y="217"/>
                  </a:lnTo>
                  <a:lnTo>
                    <a:pt x="1142" y="242"/>
                  </a:lnTo>
                  <a:lnTo>
                    <a:pt x="1162" y="265"/>
                  </a:lnTo>
                  <a:lnTo>
                    <a:pt x="1183" y="289"/>
                  </a:lnTo>
                  <a:lnTo>
                    <a:pt x="1205" y="311"/>
                  </a:lnTo>
                  <a:lnTo>
                    <a:pt x="1226" y="333"/>
                  </a:lnTo>
                  <a:lnTo>
                    <a:pt x="1248" y="353"/>
                  </a:lnTo>
                  <a:lnTo>
                    <a:pt x="1269" y="371"/>
                  </a:lnTo>
                  <a:lnTo>
                    <a:pt x="1290" y="387"/>
                  </a:lnTo>
                  <a:lnTo>
                    <a:pt x="1308" y="400"/>
                  </a:lnTo>
                  <a:lnTo>
                    <a:pt x="1326" y="409"/>
                  </a:lnTo>
                  <a:lnTo>
                    <a:pt x="1355" y="424"/>
                  </a:lnTo>
                  <a:lnTo>
                    <a:pt x="1375" y="437"/>
                  </a:lnTo>
                  <a:lnTo>
                    <a:pt x="1389" y="448"/>
                  </a:lnTo>
                  <a:lnTo>
                    <a:pt x="1398" y="457"/>
                  </a:lnTo>
                  <a:lnTo>
                    <a:pt x="1406" y="463"/>
                  </a:lnTo>
                  <a:lnTo>
                    <a:pt x="1415" y="467"/>
                  </a:lnTo>
                  <a:lnTo>
                    <a:pt x="1427" y="467"/>
                  </a:lnTo>
                  <a:lnTo>
                    <a:pt x="1447" y="465"/>
                  </a:lnTo>
                  <a:lnTo>
                    <a:pt x="1466" y="462"/>
                  </a:lnTo>
                  <a:lnTo>
                    <a:pt x="1478" y="463"/>
                  </a:lnTo>
                  <a:lnTo>
                    <a:pt x="1487" y="466"/>
                  </a:lnTo>
                  <a:lnTo>
                    <a:pt x="1492" y="472"/>
                  </a:lnTo>
                  <a:lnTo>
                    <a:pt x="1495" y="482"/>
                  </a:lnTo>
                  <a:lnTo>
                    <a:pt x="1498" y="492"/>
                  </a:lnTo>
                  <a:lnTo>
                    <a:pt x="1503" y="504"/>
                  </a:lnTo>
                  <a:lnTo>
                    <a:pt x="1511" y="518"/>
                  </a:lnTo>
                  <a:lnTo>
                    <a:pt x="1519" y="532"/>
                  </a:lnTo>
                  <a:lnTo>
                    <a:pt x="1524" y="542"/>
                  </a:lnTo>
                  <a:lnTo>
                    <a:pt x="1526" y="550"/>
                  </a:lnTo>
                  <a:lnTo>
                    <a:pt x="1527" y="557"/>
                  </a:lnTo>
                  <a:lnTo>
                    <a:pt x="1526" y="564"/>
                  </a:lnTo>
                  <a:lnTo>
                    <a:pt x="1524" y="572"/>
                  </a:lnTo>
                  <a:lnTo>
                    <a:pt x="1523" y="581"/>
                  </a:lnTo>
                  <a:lnTo>
                    <a:pt x="1522" y="595"/>
                  </a:lnTo>
                  <a:lnTo>
                    <a:pt x="1524" y="606"/>
                  </a:lnTo>
                  <a:lnTo>
                    <a:pt x="1528" y="613"/>
                  </a:lnTo>
                  <a:lnTo>
                    <a:pt x="1533" y="618"/>
                  </a:lnTo>
                  <a:lnTo>
                    <a:pt x="1541" y="622"/>
                  </a:lnTo>
                  <a:lnTo>
                    <a:pt x="1548" y="628"/>
                  </a:lnTo>
                  <a:lnTo>
                    <a:pt x="1554" y="639"/>
                  </a:lnTo>
                  <a:lnTo>
                    <a:pt x="1559" y="655"/>
                  </a:lnTo>
                  <a:lnTo>
                    <a:pt x="1561" y="678"/>
                  </a:lnTo>
                  <a:lnTo>
                    <a:pt x="1564" y="702"/>
                  </a:lnTo>
                  <a:lnTo>
                    <a:pt x="1569" y="715"/>
                  </a:lnTo>
                  <a:lnTo>
                    <a:pt x="1577" y="724"/>
                  </a:lnTo>
                  <a:lnTo>
                    <a:pt x="1589" y="732"/>
                  </a:lnTo>
                  <a:lnTo>
                    <a:pt x="1602" y="743"/>
                  </a:lnTo>
                  <a:lnTo>
                    <a:pt x="1617" y="759"/>
                  </a:lnTo>
                  <a:lnTo>
                    <a:pt x="1635" y="786"/>
                  </a:lnTo>
                  <a:lnTo>
                    <a:pt x="1654" y="825"/>
                  </a:lnTo>
                  <a:lnTo>
                    <a:pt x="1663" y="849"/>
                  </a:lnTo>
                  <a:lnTo>
                    <a:pt x="1672" y="870"/>
                  </a:lnTo>
                  <a:lnTo>
                    <a:pt x="1680" y="890"/>
                  </a:lnTo>
                  <a:lnTo>
                    <a:pt x="1688" y="908"/>
                  </a:lnTo>
                  <a:lnTo>
                    <a:pt x="1695" y="924"/>
                  </a:lnTo>
                  <a:lnTo>
                    <a:pt x="1701" y="939"/>
                  </a:lnTo>
                  <a:lnTo>
                    <a:pt x="1707" y="953"/>
                  </a:lnTo>
                  <a:lnTo>
                    <a:pt x="1713" y="964"/>
                  </a:lnTo>
                  <a:lnTo>
                    <a:pt x="1718" y="975"/>
                  </a:lnTo>
                  <a:lnTo>
                    <a:pt x="1723" y="986"/>
                  </a:lnTo>
                  <a:lnTo>
                    <a:pt x="1728" y="994"/>
                  </a:lnTo>
                  <a:lnTo>
                    <a:pt x="1734" y="1002"/>
                  </a:lnTo>
                  <a:lnTo>
                    <a:pt x="1739" y="1009"/>
                  </a:lnTo>
                  <a:lnTo>
                    <a:pt x="1744" y="1014"/>
                  </a:lnTo>
                  <a:lnTo>
                    <a:pt x="1750" y="1020"/>
                  </a:lnTo>
                  <a:lnTo>
                    <a:pt x="1755" y="1024"/>
                  </a:lnTo>
                  <a:lnTo>
                    <a:pt x="1764" y="1035"/>
                  </a:lnTo>
                  <a:lnTo>
                    <a:pt x="1771" y="1048"/>
                  </a:lnTo>
                  <a:lnTo>
                    <a:pt x="1774" y="1063"/>
                  </a:lnTo>
                  <a:lnTo>
                    <a:pt x="1777" y="1077"/>
                  </a:lnTo>
                  <a:lnTo>
                    <a:pt x="1779" y="1092"/>
                  </a:lnTo>
                  <a:lnTo>
                    <a:pt x="1782" y="1103"/>
                  </a:lnTo>
                  <a:lnTo>
                    <a:pt x="1787" y="1110"/>
                  </a:lnTo>
                  <a:lnTo>
                    <a:pt x="1794" y="1112"/>
                  </a:lnTo>
                  <a:lnTo>
                    <a:pt x="1799" y="1114"/>
                  </a:lnTo>
                  <a:lnTo>
                    <a:pt x="1800" y="1121"/>
                  </a:lnTo>
                  <a:lnTo>
                    <a:pt x="1797" y="1132"/>
                  </a:lnTo>
                  <a:lnTo>
                    <a:pt x="1795" y="1145"/>
                  </a:lnTo>
                  <a:lnTo>
                    <a:pt x="1793" y="1159"/>
                  </a:lnTo>
                  <a:lnTo>
                    <a:pt x="1795" y="1172"/>
                  </a:lnTo>
                  <a:lnTo>
                    <a:pt x="1802" y="1183"/>
                  </a:lnTo>
                  <a:lnTo>
                    <a:pt x="1816" y="1191"/>
                  </a:lnTo>
                  <a:lnTo>
                    <a:pt x="1825" y="1195"/>
                  </a:lnTo>
                  <a:lnTo>
                    <a:pt x="1836" y="1200"/>
                  </a:lnTo>
                  <a:lnTo>
                    <a:pt x="1845" y="1208"/>
                  </a:lnTo>
                  <a:lnTo>
                    <a:pt x="1854" y="1217"/>
                  </a:lnTo>
                  <a:lnTo>
                    <a:pt x="1863" y="1227"/>
                  </a:lnTo>
                  <a:lnTo>
                    <a:pt x="1872" y="1239"/>
                  </a:lnTo>
                  <a:lnTo>
                    <a:pt x="1881" y="1252"/>
                  </a:lnTo>
                  <a:lnTo>
                    <a:pt x="1892" y="1264"/>
                  </a:lnTo>
                  <a:lnTo>
                    <a:pt x="1901" y="1278"/>
                  </a:lnTo>
                  <a:lnTo>
                    <a:pt x="1911" y="1292"/>
                  </a:lnTo>
                  <a:lnTo>
                    <a:pt x="1921" y="1305"/>
                  </a:lnTo>
                  <a:lnTo>
                    <a:pt x="1931" y="1318"/>
                  </a:lnTo>
                  <a:lnTo>
                    <a:pt x="1942" y="1330"/>
                  </a:lnTo>
                  <a:lnTo>
                    <a:pt x="1953" y="1343"/>
                  </a:lnTo>
                  <a:lnTo>
                    <a:pt x="1964" y="1353"/>
                  </a:lnTo>
                  <a:lnTo>
                    <a:pt x="1976" y="1362"/>
                  </a:lnTo>
                  <a:lnTo>
                    <a:pt x="1988" y="1371"/>
                  </a:lnTo>
                  <a:lnTo>
                    <a:pt x="1999" y="1382"/>
                  </a:lnTo>
                  <a:lnTo>
                    <a:pt x="2008" y="1395"/>
                  </a:lnTo>
                  <a:lnTo>
                    <a:pt x="2017" y="1408"/>
                  </a:lnTo>
                  <a:lnTo>
                    <a:pt x="2025" y="1422"/>
                  </a:lnTo>
                  <a:lnTo>
                    <a:pt x="2033" y="1438"/>
                  </a:lnTo>
                  <a:lnTo>
                    <a:pt x="2041" y="1453"/>
                  </a:lnTo>
                  <a:lnTo>
                    <a:pt x="2048" y="1469"/>
                  </a:lnTo>
                  <a:lnTo>
                    <a:pt x="2054" y="1484"/>
                  </a:lnTo>
                  <a:lnTo>
                    <a:pt x="2061" y="1500"/>
                  </a:lnTo>
                  <a:lnTo>
                    <a:pt x="2068" y="1514"/>
                  </a:lnTo>
                  <a:lnTo>
                    <a:pt x="2075" y="1527"/>
                  </a:lnTo>
                  <a:lnTo>
                    <a:pt x="2084" y="1540"/>
                  </a:lnTo>
                  <a:lnTo>
                    <a:pt x="2092" y="1551"/>
                  </a:lnTo>
                  <a:lnTo>
                    <a:pt x="2101" y="1560"/>
                  </a:lnTo>
                  <a:lnTo>
                    <a:pt x="2110" y="1567"/>
                  </a:lnTo>
                  <a:lnTo>
                    <a:pt x="2126" y="1580"/>
                  </a:lnTo>
                  <a:lnTo>
                    <a:pt x="2137" y="1593"/>
                  </a:lnTo>
                  <a:lnTo>
                    <a:pt x="2143" y="1605"/>
                  </a:lnTo>
                  <a:lnTo>
                    <a:pt x="2146" y="1616"/>
                  </a:lnTo>
                  <a:lnTo>
                    <a:pt x="2149" y="1626"/>
                  </a:lnTo>
                  <a:lnTo>
                    <a:pt x="2154" y="1634"/>
                  </a:lnTo>
                  <a:lnTo>
                    <a:pt x="2161" y="1640"/>
                  </a:lnTo>
                  <a:lnTo>
                    <a:pt x="2174" y="1643"/>
                  </a:lnTo>
                  <a:lnTo>
                    <a:pt x="2186" y="1646"/>
                  </a:lnTo>
                  <a:lnTo>
                    <a:pt x="2190" y="1654"/>
                  </a:lnTo>
                  <a:lnTo>
                    <a:pt x="2190" y="1665"/>
                  </a:lnTo>
                  <a:lnTo>
                    <a:pt x="2188" y="1680"/>
                  </a:lnTo>
                  <a:lnTo>
                    <a:pt x="2188" y="1699"/>
                  </a:lnTo>
                  <a:lnTo>
                    <a:pt x="2192" y="1720"/>
                  </a:lnTo>
                  <a:lnTo>
                    <a:pt x="2203" y="1745"/>
                  </a:lnTo>
                  <a:lnTo>
                    <a:pt x="2225" y="1772"/>
                  </a:lnTo>
                  <a:lnTo>
                    <a:pt x="2239" y="1786"/>
                  </a:lnTo>
                  <a:lnTo>
                    <a:pt x="2251" y="1802"/>
                  </a:lnTo>
                  <a:lnTo>
                    <a:pt x="2261" y="1817"/>
                  </a:lnTo>
                  <a:lnTo>
                    <a:pt x="2270" y="1833"/>
                  </a:lnTo>
                  <a:lnTo>
                    <a:pt x="2278" y="1850"/>
                  </a:lnTo>
                  <a:lnTo>
                    <a:pt x="2287" y="1865"/>
                  </a:lnTo>
                  <a:lnTo>
                    <a:pt x="2294" y="1881"/>
                  </a:lnTo>
                  <a:lnTo>
                    <a:pt x="2301" y="1897"/>
                  </a:lnTo>
                  <a:lnTo>
                    <a:pt x="2308" y="1912"/>
                  </a:lnTo>
                  <a:lnTo>
                    <a:pt x="2315" y="1927"/>
                  </a:lnTo>
                  <a:lnTo>
                    <a:pt x="2323" y="1942"/>
                  </a:lnTo>
                  <a:lnTo>
                    <a:pt x="2332" y="1954"/>
                  </a:lnTo>
                  <a:lnTo>
                    <a:pt x="2341" y="1966"/>
                  </a:lnTo>
                  <a:lnTo>
                    <a:pt x="2351" y="1977"/>
                  </a:lnTo>
                  <a:lnTo>
                    <a:pt x="2363" y="1986"/>
                  </a:lnTo>
                  <a:lnTo>
                    <a:pt x="2376" y="1995"/>
                  </a:lnTo>
                  <a:lnTo>
                    <a:pt x="2398" y="2008"/>
                  </a:lnTo>
                  <a:lnTo>
                    <a:pt x="2408" y="2020"/>
                  </a:lnTo>
                  <a:lnTo>
                    <a:pt x="2410" y="2031"/>
                  </a:lnTo>
                  <a:lnTo>
                    <a:pt x="2409" y="2042"/>
                  </a:lnTo>
                  <a:lnTo>
                    <a:pt x="2406" y="2054"/>
                  </a:lnTo>
                  <a:lnTo>
                    <a:pt x="2407" y="2067"/>
                  </a:lnTo>
                  <a:lnTo>
                    <a:pt x="2415" y="2082"/>
                  </a:lnTo>
                  <a:lnTo>
                    <a:pt x="2433" y="2101"/>
                  </a:lnTo>
                  <a:lnTo>
                    <a:pt x="2441" y="2109"/>
                  </a:lnTo>
                  <a:lnTo>
                    <a:pt x="2448" y="2119"/>
                  </a:lnTo>
                  <a:lnTo>
                    <a:pt x="2455" y="2129"/>
                  </a:lnTo>
                  <a:lnTo>
                    <a:pt x="2460" y="2142"/>
                  </a:lnTo>
                  <a:lnTo>
                    <a:pt x="2465" y="2154"/>
                  </a:lnTo>
                  <a:lnTo>
                    <a:pt x="2469" y="2167"/>
                  </a:lnTo>
                  <a:lnTo>
                    <a:pt x="2472" y="2181"/>
                  </a:lnTo>
                  <a:lnTo>
                    <a:pt x="2475" y="2196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Freeform 528">
              <a:extLst>
                <a:ext uri="{FF2B5EF4-FFF2-40B4-BE49-F238E27FC236}">
                  <a16:creationId xmlns:a16="http://schemas.microsoft.com/office/drawing/2014/main" id="{4FE21375-DE35-4AFF-81D2-D640E7314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050" y="3717226"/>
              <a:ext cx="700998" cy="723601"/>
            </a:xfrm>
            <a:custGeom>
              <a:avLst/>
              <a:gdLst>
                <a:gd name="T0" fmla="*/ 296 w 1228"/>
                <a:gd name="T1" fmla="*/ 69 h 1394"/>
                <a:gd name="T2" fmla="*/ 275 w 1228"/>
                <a:gd name="T3" fmla="*/ 77 h 1394"/>
                <a:gd name="T4" fmla="*/ 275 w 1228"/>
                <a:gd name="T5" fmla="*/ 96 h 1394"/>
                <a:gd name="T6" fmla="*/ 271 w 1228"/>
                <a:gd name="T7" fmla="*/ 116 h 1394"/>
                <a:gd name="T8" fmla="*/ 256 w 1228"/>
                <a:gd name="T9" fmla="*/ 128 h 1394"/>
                <a:gd name="T10" fmla="*/ 238 w 1228"/>
                <a:gd name="T11" fmla="*/ 130 h 1394"/>
                <a:gd name="T12" fmla="*/ 211 w 1228"/>
                <a:gd name="T13" fmla="*/ 123 h 1394"/>
                <a:gd name="T14" fmla="*/ 196 w 1228"/>
                <a:gd name="T15" fmla="*/ 119 h 1394"/>
                <a:gd name="T16" fmla="*/ 178 w 1228"/>
                <a:gd name="T17" fmla="*/ 128 h 1394"/>
                <a:gd name="T18" fmla="*/ 170 w 1228"/>
                <a:gd name="T19" fmla="*/ 137 h 1394"/>
                <a:gd name="T20" fmla="*/ 168 w 1228"/>
                <a:gd name="T21" fmla="*/ 152 h 1394"/>
                <a:gd name="T22" fmla="*/ 147 w 1228"/>
                <a:gd name="T23" fmla="*/ 158 h 1394"/>
                <a:gd name="T24" fmla="*/ 129 w 1228"/>
                <a:gd name="T25" fmla="*/ 182 h 1394"/>
                <a:gd name="T26" fmla="*/ 136 w 1228"/>
                <a:gd name="T27" fmla="*/ 204 h 1394"/>
                <a:gd name="T28" fmla="*/ 135 w 1228"/>
                <a:gd name="T29" fmla="*/ 217 h 1394"/>
                <a:gd name="T30" fmla="*/ 145 w 1228"/>
                <a:gd name="T31" fmla="*/ 235 h 1394"/>
                <a:gd name="T32" fmla="*/ 133 w 1228"/>
                <a:gd name="T33" fmla="*/ 253 h 1394"/>
                <a:gd name="T34" fmla="*/ 148 w 1228"/>
                <a:gd name="T35" fmla="*/ 271 h 1394"/>
                <a:gd name="T36" fmla="*/ 154 w 1228"/>
                <a:gd name="T37" fmla="*/ 278 h 1394"/>
                <a:gd name="T38" fmla="*/ 175 w 1228"/>
                <a:gd name="T39" fmla="*/ 289 h 1394"/>
                <a:gd name="T40" fmla="*/ 170 w 1228"/>
                <a:gd name="T41" fmla="*/ 306 h 1394"/>
                <a:gd name="T42" fmla="*/ 151 w 1228"/>
                <a:gd name="T43" fmla="*/ 320 h 1394"/>
                <a:gd name="T44" fmla="*/ 137 w 1228"/>
                <a:gd name="T45" fmla="*/ 349 h 1394"/>
                <a:gd name="T46" fmla="*/ 100 w 1228"/>
                <a:gd name="T47" fmla="*/ 344 h 1394"/>
                <a:gd name="T48" fmla="*/ 81 w 1228"/>
                <a:gd name="T49" fmla="*/ 334 h 1394"/>
                <a:gd name="T50" fmla="*/ 71 w 1228"/>
                <a:gd name="T51" fmla="*/ 300 h 1394"/>
                <a:gd name="T52" fmla="*/ 46 w 1228"/>
                <a:gd name="T53" fmla="*/ 280 h 1394"/>
                <a:gd name="T54" fmla="*/ 46 w 1228"/>
                <a:gd name="T55" fmla="*/ 259 h 1394"/>
                <a:gd name="T56" fmla="*/ 50 w 1228"/>
                <a:gd name="T57" fmla="*/ 247 h 1394"/>
                <a:gd name="T58" fmla="*/ 31 w 1228"/>
                <a:gd name="T59" fmla="*/ 226 h 1394"/>
                <a:gd name="T60" fmla="*/ 21 w 1228"/>
                <a:gd name="T61" fmla="*/ 214 h 1394"/>
                <a:gd name="T62" fmla="*/ 16 w 1228"/>
                <a:gd name="T63" fmla="*/ 192 h 1394"/>
                <a:gd name="T64" fmla="*/ 0 w 1228"/>
                <a:gd name="T65" fmla="*/ 176 h 1394"/>
                <a:gd name="T66" fmla="*/ 8 w 1228"/>
                <a:gd name="T67" fmla="*/ 167 h 1394"/>
                <a:gd name="T68" fmla="*/ 15 w 1228"/>
                <a:gd name="T69" fmla="*/ 155 h 1394"/>
                <a:gd name="T70" fmla="*/ 20 w 1228"/>
                <a:gd name="T71" fmla="*/ 147 h 1394"/>
                <a:gd name="T72" fmla="*/ 28 w 1228"/>
                <a:gd name="T73" fmla="*/ 136 h 1394"/>
                <a:gd name="T74" fmla="*/ 16 w 1228"/>
                <a:gd name="T75" fmla="*/ 117 h 1394"/>
                <a:gd name="T76" fmla="*/ 11 w 1228"/>
                <a:gd name="T77" fmla="*/ 104 h 1394"/>
                <a:gd name="T78" fmla="*/ 21 w 1228"/>
                <a:gd name="T79" fmla="*/ 82 h 1394"/>
                <a:gd name="T80" fmla="*/ 43 w 1228"/>
                <a:gd name="T81" fmla="*/ 67 h 1394"/>
                <a:gd name="T82" fmla="*/ 63 w 1228"/>
                <a:gd name="T83" fmla="*/ 60 h 1394"/>
                <a:gd name="T84" fmla="*/ 74 w 1228"/>
                <a:gd name="T85" fmla="*/ 43 h 1394"/>
                <a:gd name="T86" fmla="*/ 88 w 1228"/>
                <a:gd name="T87" fmla="*/ 29 h 1394"/>
                <a:gd name="T88" fmla="*/ 93 w 1228"/>
                <a:gd name="T89" fmla="*/ 12 h 1394"/>
                <a:gd name="T90" fmla="*/ 102 w 1228"/>
                <a:gd name="T91" fmla="*/ 0 h 1394"/>
                <a:gd name="T92" fmla="*/ 110 w 1228"/>
                <a:gd name="T93" fmla="*/ 3 h 1394"/>
                <a:gd name="T94" fmla="*/ 136 w 1228"/>
                <a:gd name="T95" fmla="*/ 19 h 1394"/>
                <a:gd name="T96" fmla="*/ 153 w 1228"/>
                <a:gd name="T97" fmla="*/ 10 h 1394"/>
                <a:gd name="T98" fmla="*/ 174 w 1228"/>
                <a:gd name="T99" fmla="*/ 16 h 1394"/>
                <a:gd name="T100" fmla="*/ 193 w 1228"/>
                <a:gd name="T101" fmla="*/ 17 h 1394"/>
                <a:gd name="T102" fmla="*/ 206 w 1228"/>
                <a:gd name="T103" fmla="*/ 15 h 1394"/>
                <a:gd name="T104" fmla="*/ 217 w 1228"/>
                <a:gd name="T105" fmla="*/ 17 h 1394"/>
                <a:gd name="T106" fmla="*/ 222 w 1228"/>
                <a:gd name="T107" fmla="*/ 32 h 1394"/>
                <a:gd name="T108" fmla="*/ 239 w 1228"/>
                <a:gd name="T109" fmla="*/ 33 h 1394"/>
                <a:gd name="T110" fmla="*/ 256 w 1228"/>
                <a:gd name="T111" fmla="*/ 41 h 1394"/>
                <a:gd name="T112" fmla="*/ 271 w 1228"/>
                <a:gd name="T113" fmla="*/ 37 h 1394"/>
                <a:gd name="T114" fmla="*/ 296 w 1228"/>
                <a:gd name="T115" fmla="*/ 47 h 1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28"/>
                <a:gd name="T175" fmla="*/ 0 h 1394"/>
                <a:gd name="T176" fmla="*/ 1228 w 1228"/>
                <a:gd name="T177" fmla="*/ 1394 h 139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28" h="1394">
                  <a:moveTo>
                    <a:pt x="1228" y="216"/>
                  </a:moveTo>
                  <a:lnTo>
                    <a:pt x="1228" y="216"/>
                  </a:lnTo>
                  <a:lnTo>
                    <a:pt x="1222" y="226"/>
                  </a:lnTo>
                  <a:lnTo>
                    <a:pt x="1215" y="237"/>
                  </a:lnTo>
                  <a:lnTo>
                    <a:pt x="1209" y="248"/>
                  </a:lnTo>
                  <a:lnTo>
                    <a:pt x="1202" y="257"/>
                  </a:lnTo>
                  <a:lnTo>
                    <a:pt x="1195" y="264"/>
                  </a:lnTo>
                  <a:lnTo>
                    <a:pt x="1188" y="271"/>
                  </a:lnTo>
                  <a:lnTo>
                    <a:pt x="1182" y="275"/>
                  </a:lnTo>
                  <a:lnTo>
                    <a:pt x="1176" y="276"/>
                  </a:lnTo>
                  <a:lnTo>
                    <a:pt x="1166" y="277"/>
                  </a:lnTo>
                  <a:lnTo>
                    <a:pt x="1153" y="279"/>
                  </a:lnTo>
                  <a:lnTo>
                    <a:pt x="1139" y="283"/>
                  </a:lnTo>
                  <a:lnTo>
                    <a:pt x="1126" y="288"/>
                  </a:lnTo>
                  <a:lnTo>
                    <a:pt x="1115" y="295"/>
                  </a:lnTo>
                  <a:lnTo>
                    <a:pt x="1106" y="301"/>
                  </a:lnTo>
                  <a:lnTo>
                    <a:pt x="1101" y="307"/>
                  </a:lnTo>
                  <a:lnTo>
                    <a:pt x="1101" y="313"/>
                  </a:lnTo>
                  <a:lnTo>
                    <a:pt x="1103" y="320"/>
                  </a:lnTo>
                  <a:lnTo>
                    <a:pt x="1104" y="330"/>
                  </a:lnTo>
                  <a:lnTo>
                    <a:pt x="1103" y="341"/>
                  </a:lnTo>
                  <a:lnTo>
                    <a:pt x="1102" y="354"/>
                  </a:lnTo>
                  <a:lnTo>
                    <a:pt x="1101" y="365"/>
                  </a:lnTo>
                  <a:lnTo>
                    <a:pt x="1100" y="376"/>
                  </a:lnTo>
                  <a:lnTo>
                    <a:pt x="1101" y="385"/>
                  </a:lnTo>
                  <a:lnTo>
                    <a:pt x="1103" y="392"/>
                  </a:lnTo>
                  <a:lnTo>
                    <a:pt x="1105" y="400"/>
                  </a:lnTo>
                  <a:lnTo>
                    <a:pt x="1105" y="410"/>
                  </a:lnTo>
                  <a:lnTo>
                    <a:pt x="1104" y="421"/>
                  </a:lnTo>
                  <a:lnTo>
                    <a:pt x="1101" y="433"/>
                  </a:lnTo>
                  <a:lnTo>
                    <a:pt x="1097" y="446"/>
                  </a:lnTo>
                  <a:lnTo>
                    <a:pt x="1090" y="457"/>
                  </a:lnTo>
                  <a:lnTo>
                    <a:pt x="1084" y="465"/>
                  </a:lnTo>
                  <a:lnTo>
                    <a:pt x="1076" y="470"/>
                  </a:lnTo>
                  <a:lnTo>
                    <a:pt x="1068" y="474"/>
                  </a:lnTo>
                  <a:lnTo>
                    <a:pt x="1060" y="478"/>
                  </a:lnTo>
                  <a:lnTo>
                    <a:pt x="1052" y="484"/>
                  </a:lnTo>
                  <a:lnTo>
                    <a:pt x="1045" y="490"/>
                  </a:lnTo>
                  <a:lnTo>
                    <a:pt x="1037" y="498"/>
                  </a:lnTo>
                  <a:lnTo>
                    <a:pt x="1030" y="506"/>
                  </a:lnTo>
                  <a:lnTo>
                    <a:pt x="1023" y="513"/>
                  </a:lnTo>
                  <a:lnTo>
                    <a:pt x="1017" y="521"/>
                  </a:lnTo>
                  <a:lnTo>
                    <a:pt x="1010" y="527"/>
                  </a:lnTo>
                  <a:lnTo>
                    <a:pt x="1001" y="529"/>
                  </a:lnTo>
                  <a:lnTo>
                    <a:pt x="991" y="530"/>
                  </a:lnTo>
                  <a:lnTo>
                    <a:pt x="982" y="528"/>
                  </a:lnTo>
                  <a:lnTo>
                    <a:pt x="972" y="526"/>
                  </a:lnTo>
                  <a:lnTo>
                    <a:pt x="962" y="523"/>
                  </a:lnTo>
                  <a:lnTo>
                    <a:pt x="953" y="520"/>
                  </a:lnTo>
                  <a:lnTo>
                    <a:pt x="943" y="519"/>
                  </a:lnTo>
                  <a:lnTo>
                    <a:pt x="932" y="517"/>
                  </a:lnTo>
                  <a:lnTo>
                    <a:pt x="918" y="513"/>
                  </a:lnTo>
                  <a:lnTo>
                    <a:pt x="901" y="508"/>
                  </a:lnTo>
                  <a:lnTo>
                    <a:pt x="883" y="503"/>
                  </a:lnTo>
                  <a:lnTo>
                    <a:pt x="866" y="499"/>
                  </a:lnTo>
                  <a:lnTo>
                    <a:pt x="853" y="495"/>
                  </a:lnTo>
                  <a:lnTo>
                    <a:pt x="842" y="491"/>
                  </a:lnTo>
                  <a:lnTo>
                    <a:pt x="839" y="490"/>
                  </a:lnTo>
                  <a:lnTo>
                    <a:pt x="837" y="489"/>
                  </a:lnTo>
                  <a:lnTo>
                    <a:pt x="832" y="485"/>
                  </a:lnTo>
                  <a:lnTo>
                    <a:pt x="824" y="480"/>
                  </a:lnTo>
                  <a:lnTo>
                    <a:pt x="814" y="476"/>
                  </a:lnTo>
                  <a:lnTo>
                    <a:pt x="804" y="473"/>
                  </a:lnTo>
                  <a:lnTo>
                    <a:pt x="793" y="472"/>
                  </a:lnTo>
                  <a:lnTo>
                    <a:pt x="785" y="476"/>
                  </a:lnTo>
                  <a:lnTo>
                    <a:pt x="778" y="484"/>
                  </a:lnTo>
                  <a:lnTo>
                    <a:pt x="771" y="495"/>
                  </a:lnTo>
                  <a:lnTo>
                    <a:pt x="763" y="503"/>
                  </a:lnTo>
                  <a:lnTo>
                    <a:pt x="753" y="509"/>
                  </a:lnTo>
                  <a:lnTo>
                    <a:pt x="741" y="512"/>
                  </a:lnTo>
                  <a:lnTo>
                    <a:pt x="730" y="514"/>
                  </a:lnTo>
                  <a:lnTo>
                    <a:pt x="720" y="513"/>
                  </a:lnTo>
                  <a:lnTo>
                    <a:pt x="712" y="510"/>
                  </a:lnTo>
                  <a:lnTo>
                    <a:pt x="705" y="505"/>
                  </a:lnTo>
                  <a:lnTo>
                    <a:pt x="700" y="501"/>
                  </a:lnTo>
                  <a:lnTo>
                    <a:pt x="694" y="503"/>
                  </a:lnTo>
                  <a:lnTo>
                    <a:pt x="688" y="509"/>
                  </a:lnTo>
                  <a:lnTo>
                    <a:pt x="684" y="518"/>
                  </a:lnTo>
                  <a:lnTo>
                    <a:pt x="680" y="528"/>
                  </a:lnTo>
                  <a:lnTo>
                    <a:pt x="678" y="539"/>
                  </a:lnTo>
                  <a:lnTo>
                    <a:pt x="678" y="549"/>
                  </a:lnTo>
                  <a:lnTo>
                    <a:pt x="680" y="556"/>
                  </a:lnTo>
                  <a:lnTo>
                    <a:pt x="684" y="562"/>
                  </a:lnTo>
                  <a:lnTo>
                    <a:pt x="686" y="569"/>
                  </a:lnTo>
                  <a:lnTo>
                    <a:pt x="687" y="578"/>
                  </a:lnTo>
                  <a:lnTo>
                    <a:pt x="686" y="586"/>
                  </a:lnTo>
                  <a:lnTo>
                    <a:pt x="683" y="596"/>
                  </a:lnTo>
                  <a:lnTo>
                    <a:pt x="678" y="603"/>
                  </a:lnTo>
                  <a:lnTo>
                    <a:pt x="672" y="607"/>
                  </a:lnTo>
                  <a:lnTo>
                    <a:pt x="664" y="609"/>
                  </a:lnTo>
                  <a:lnTo>
                    <a:pt x="654" y="609"/>
                  </a:lnTo>
                  <a:lnTo>
                    <a:pt x="641" y="611"/>
                  </a:lnTo>
                  <a:lnTo>
                    <a:pt x="629" y="613"/>
                  </a:lnTo>
                  <a:lnTo>
                    <a:pt x="618" y="616"/>
                  </a:lnTo>
                  <a:lnTo>
                    <a:pt x="607" y="621"/>
                  </a:lnTo>
                  <a:lnTo>
                    <a:pt x="597" y="626"/>
                  </a:lnTo>
                  <a:lnTo>
                    <a:pt x="588" y="632"/>
                  </a:lnTo>
                  <a:lnTo>
                    <a:pt x="582" y="639"/>
                  </a:lnTo>
                  <a:lnTo>
                    <a:pt x="576" y="648"/>
                  </a:lnTo>
                  <a:lnTo>
                    <a:pt x="567" y="658"/>
                  </a:lnTo>
                  <a:lnTo>
                    <a:pt x="555" y="670"/>
                  </a:lnTo>
                  <a:lnTo>
                    <a:pt x="542" y="683"/>
                  </a:lnTo>
                  <a:lnTo>
                    <a:pt x="531" y="698"/>
                  </a:lnTo>
                  <a:lnTo>
                    <a:pt x="522" y="712"/>
                  </a:lnTo>
                  <a:lnTo>
                    <a:pt x="517" y="725"/>
                  </a:lnTo>
                  <a:lnTo>
                    <a:pt x="517" y="737"/>
                  </a:lnTo>
                  <a:lnTo>
                    <a:pt x="522" y="750"/>
                  </a:lnTo>
                  <a:lnTo>
                    <a:pt x="527" y="762"/>
                  </a:lnTo>
                  <a:lnTo>
                    <a:pt x="533" y="775"/>
                  </a:lnTo>
                  <a:lnTo>
                    <a:pt x="539" y="787"/>
                  </a:lnTo>
                  <a:lnTo>
                    <a:pt x="542" y="798"/>
                  </a:lnTo>
                  <a:lnTo>
                    <a:pt x="544" y="807"/>
                  </a:lnTo>
                  <a:lnTo>
                    <a:pt x="542" y="814"/>
                  </a:lnTo>
                  <a:lnTo>
                    <a:pt x="535" y="817"/>
                  </a:lnTo>
                  <a:lnTo>
                    <a:pt x="527" y="820"/>
                  </a:lnTo>
                  <a:lnTo>
                    <a:pt x="522" y="826"/>
                  </a:lnTo>
                  <a:lnTo>
                    <a:pt x="521" y="834"/>
                  </a:lnTo>
                  <a:lnTo>
                    <a:pt x="522" y="844"/>
                  </a:lnTo>
                  <a:lnTo>
                    <a:pt x="525" y="854"/>
                  </a:lnTo>
                  <a:lnTo>
                    <a:pt x="531" y="862"/>
                  </a:lnTo>
                  <a:lnTo>
                    <a:pt x="539" y="868"/>
                  </a:lnTo>
                  <a:lnTo>
                    <a:pt x="550" y="870"/>
                  </a:lnTo>
                  <a:lnTo>
                    <a:pt x="560" y="873"/>
                  </a:lnTo>
                  <a:lnTo>
                    <a:pt x="568" y="881"/>
                  </a:lnTo>
                  <a:lnTo>
                    <a:pt x="576" y="892"/>
                  </a:lnTo>
                  <a:lnTo>
                    <a:pt x="581" y="906"/>
                  </a:lnTo>
                  <a:lnTo>
                    <a:pt x="584" y="919"/>
                  </a:lnTo>
                  <a:lnTo>
                    <a:pt x="584" y="931"/>
                  </a:lnTo>
                  <a:lnTo>
                    <a:pt x="580" y="939"/>
                  </a:lnTo>
                  <a:lnTo>
                    <a:pt x="572" y="943"/>
                  </a:lnTo>
                  <a:lnTo>
                    <a:pt x="561" y="948"/>
                  </a:lnTo>
                  <a:lnTo>
                    <a:pt x="549" y="956"/>
                  </a:lnTo>
                  <a:lnTo>
                    <a:pt x="537" y="967"/>
                  </a:lnTo>
                  <a:lnTo>
                    <a:pt x="528" y="980"/>
                  </a:lnTo>
                  <a:lnTo>
                    <a:pt x="523" y="992"/>
                  </a:lnTo>
                  <a:lnTo>
                    <a:pt x="523" y="1004"/>
                  </a:lnTo>
                  <a:lnTo>
                    <a:pt x="530" y="1012"/>
                  </a:lnTo>
                  <a:lnTo>
                    <a:pt x="546" y="1015"/>
                  </a:lnTo>
                  <a:lnTo>
                    <a:pt x="563" y="1018"/>
                  </a:lnTo>
                  <a:lnTo>
                    <a:pt x="577" y="1025"/>
                  </a:lnTo>
                  <a:lnTo>
                    <a:pt x="586" y="1035"/>
                  </a:lnTo>
                  <a:lnTo>
                    <a:pt x="593" y="1048"/>
                  </a:lnTo>
                  <a:lnTo>
                    <a:pt x="596" y="1061"/>
                  </a:lnTo>
                  <a:lnTo>
                    <a:pt x="597" y="1073"/>
                  </a:lnTo>
                  <a:lnTo>
                    <a:pt x="593" y="1084"/>
                  </a:lnTo>
                  <a:lnTo>
                    <a:pt x="588" y="1092"/>
                  </a:lnTo>
                  <a:lnTo>
                    <a:pt x="584" y="1098"/>
                  </a:lnTo>
                  <a:lnTo>
                    <a:pt x="583" y="1101"/>
                  </a:lnTo>
                  <a:lnTo>
                    <a:pt x="585" y="1104"/>
                  </a:lnTo>
                  <a:lnTo>
                    <a:pt x="590" y="1105"/>
                  </a:lnTo>
                  <a:lnTo>
                    <a:pt x="598" y="1107"/>
                  </a:lnTo>
                  <a:lnTo>
                    <a:pt x="607" y="1109"/>
                  </a:lnTo>
                  <a:lnTo>
                    <a:pt x="617" y="1111"/>
                  </a:lnTo>
                  <a:lnTo>
                    <a:pt x="629" y="1115"/>
                  </a:lnTo>
                  <a:lnTo>
                    <a:pt x="642" y="1119"/>
                  </a:lnTo>
                  <a:lnTo>
                    <a:pt x="656" y="1123"/>
                  </a:lnTo>
                  <a:lnTo>
                    <a:pt x="668" y="1127"/>
                  </a:lnTo>
                  <a:lnTo>
                    <a:pt x="679" y="1132"/>
                  </a:lnTo>
                  <a:lnTo>
                    <a:pt x="688" y="1138"/>
                  </a:lnTo>
                  <a:lnTo>
                    <a:pt x="696" y="1144"/>
                  </a:lnTo>
                  <a:lnTo>
                    <a:pt x="700" y="1153"/>
                  </a:lnTo>
                  <a:lnTo>
                    <a:pt x="701" y="1162"/>
                  </a:lnTo>
                  <a:lnTo>
                    <a:pt x="700" y="1172"/>
                  </a:lnTo>
                  <a:lnTo>
                    <a:pt x="699" y="1182"/>
                  </a:lnTo>
                  <a:lnTo>
                    <a:pt x="698" y="1191"/>
                  </a:lnTo>
                  <a:lnTo>
                    <a:pt x="697" y="1200"/>
                  </a:lnTo>
                  <a:lnTo>
                    <a:pt x="693" y="1208"/>
                  </a:lnTo>
                  <a:lnTo>
                    <a:pt x="688" y="1215"/>
                  </a:lnTo>
                  <a:lnTo>
                    <a:pt x="680" y="1221"/>
                  </a:lnTo>
                  <a:lnTo>
                    <a:pt x="670" y="1227"/>
                  </a:lnTo>
                  <a:lnTo>
                    <a:pt x="657" y="1232"/>
                  </a:lnTo>
                  <a:lnTo>
                    <a:pt x="643" y="1238"/>
                  </a:lnTo>
                  <a:lnTo>
                    <a:pt x="630" y="1244"/>
                  </a:lnTo>
                  <a:lnTo>
                    <a:pt x="619" y="1252"/>
                  </a:lnTo>
                  <a:lnTo>
                    <a:pt x="611" y="1260"/>
                  </a:lnTo>
                  <a:lnTo>
                    <a:pt x="605" y="1269"/>
                  </a:lnTo>
                  <a:lnTo>
                    <a:pt x="604" y="1279"/>
                  </a:lnTo>
                  <a:lnTo>
                    <a:pt x="607" y="1290"/>
                  </a:lnTo>
                  <a:lnTo>
                    <a:pt x="612" y="1306"/>
                  </a:lnTo>
                  <a:lnTo>
                    <a:pt x="614" y="1323"/>
                  </a:lnTo>
                  <a:lnTo>
                    <a:pt x="611" y="1341"/>
                  </a:lnTo>
                  <a:lnTo>
                    <a:pt x="604" y="1360"/>
                  </a:lnTo>
                  <a:lnTo>
                    <a:pt x="591" y="1376"/>
                  </a:lnTo>
                  <a:lnTo>
                    <a:pt x="572" y="1388"/>
                  </a:lnTo>
                  <a:lnTo>
                    <a:pt x="548" y="1394"/>
                  </a:lnTo>
                  <a:lnTo>
                    <a:pt x="515" y="1394"/>
                  </a:lnTo>
                  <a:lnTo>
                    <a:pt x="498" y="1392"/>
                  </a:lnTo>
                  <a:lnTo>
                    <a:pt x="479" y="1390"/>
                  </a:lnTo>
                  <a:lnTo>
                    <a:pt x="463" y="1388"/>
                  </a:lnTo>
                  <a:lnTo>
                    <a:pt x="446" y="1385"/>
                  </a:lnTo>
                  <a:lnTo>
                    <a:pt x="430" y="1383"/>
                  </a:lnTo>
                  <a:lnTo>
                    <a:pt x="415" y="1380"/>
                  </a:lnTo>
                  <a:lnTo>
                    <a:pt x="401" y="1376"/>
                  </a:lnTo>
                  <a:lnTo>
                    <a:pt x="387" y="1373"/>
                  </a:lnTo>
                  <a:lnTo>
                    <a:pt x="375" y="1369"/>
                  </a:lnTo>
                  <a:lnTo>
                    <a:pt x="364" y="1365"/>
                  </a:lnTo>
                  <a:lnTo>
                    <a:pt x="354" y="1361"/>
                  </a:lnTo>
                  <a:lnTo>
                    <a:pt x="344" y="1356"/>
                  </a:lnTo>
                  <a:lnTo>
                    <a:pt x="337" y="1351"/>
                  </a:lnTo>
                  <a:lnTo>
                    <a:pt x="331" y="1345"/>
                  </a:lnTo>
                  <a:lnTo>
                    <a:pt x="327" y="1339"/>
                  </a:lnTo>
                  <a:lnTo>
                    <a:pt x="325" y="1333"/>
                  </a:lnTo>
                  <a:lnTo>
                    <a:pt x="322" y="1319"/>
                  </a:lnTo>
                  <a:lnTo>
                    <a:pt x="320" y="1302"/>
                  </a:lnTo>
                  <a:lnTo>
                    <a:pt x="317" y="1282"/>
                  </a:lnTo>
                  <a:lnTo>
                    <a:pt x="314" y="1263"/>
                  </a:lnTo>
                  <a:lnTo>
                    <a:pt x="309" y="1243"/>
                  </a:lnTo>
                  <a:lnTo>
                    <a:pt x="303" y="1225"/>
                  </a:lnTo>
                  <a:lnTo>
                    <a:pt x="293" y="1210"/>
                  </a:lnTo>
                  <a:lnTo>
                    <a:pt x="282" y="1199"/>
                  </a:lnTo>
                  <a:lnTo>
                    <a:pt x="268" y="1189"/>
                  </a:lnTo>
                  <a:lnTo>
                    <a:pt x="252" y="1179"/>
                  </a:lnTo>
                  <a:lnTo>
                    <a:pt x="233" y="1168"/>
                  </a:lnTo>
                  <a:lnTo>
                    <a:pt x="216" y="1158"/>
                  </a:lnTo>
                  <a:lnTo>
                    <a:pt x="200" y="1148"/>
                  </a:lnTo>
                  <a:lnTo>
                    <a:pt x="188" y="1136"/>
                  </a:lnTo>
                  <a:lnTo>
                    <a:pt x="181" y="1126"/>
                  </a:lnTo>
                  <a:lnTo>
                    <a:pt x="182" y="1117"/>
                  </a:lnTo>
                  <a:lnTo>
                    <a:pt x="184" y="1108"/>
                  </a:lnTo>
                  <a:lnTo>
                    <a:pt x="184" y="1096"/>
                  </a:lnTo>
                  <a:lnTo>
                    <a:pt x="183" y="1085"/>
                  </a:lnTo>
                  <a:lnTo>
                    <a:pt x="181" y="1073"/>
                  </a:lnTo>
                  <a:lnTo>
                    <a:pt x="179" y="1061"/>
                  </a:lnTo>
                  <a:lnTo>
                    <a:pt x="178" y="1050"/>
                  </a:lnTo>
                  <a:lnTo>
                    <a:pt x="180" y="1040"/>
                  </a:lnTo>
                  <a:lnTo>
                    <a:pt x="184" y="1033"/>
                  </a:lnTo>
                  <a:lnTo>
                    <a:pt x="190" y="1027"/>
                  </a:lnTo>
                  <a:lnTo>
                    <a:pt x="198" y="1022"/>
                  </a:lnTo>
                  <a:lnTo>
                    <a:pt x="204" y="1017"/>
                  </a:lnTo>
                  <a:lnTo>
                    <a:pt x="210" y="1012"/>
                  </a:lnTo>
                  <a:lnTo>
                    <a:pt x="212" y="1008"/>
                  </a:lnTo>
                  <a:lnTo>
                    <a:pt x="213" y="1003"/>
                  </a:lnTo>
                  <a:lnTo>
                    <a:pt x="209" y="995"/>
                  </a:lnTo>
                  <a:lnTo>
                    <a:pt x="201" y="988"/>
                  </a:lnTo>
                  <a:lnTo>
                    <a:pt x="190" y="978"/>
                  </a:lnTo>
                  <a:lnTo>
                    <a:pt x="179" y="965"/>
                  </a:lnTo>
                  <a:lnTo>
                    <a:pt x="168" y="951"/>
                  </a:lnTo>
                  <a:lnTo>
                    <a:pt x="157" y="936"/>
                  </a:lnTo>
                  <a:lnTo>
                    <a:pt x="145" y="923"/>
                  </a:lnTo>
                  <a:lnTo>
                    <a:pt x="136" y="912"/>
                  </a:lnTo>
                  <a:lnTo>
                    <a:pt x="129" y="905"/>
                  </a:lnTo>
                  <a:lnTo>
                    <a:pt x="123" y="903"/>
                  </a:lnTo>
                  <a:lnTo>
                    <a:pt x="117" y="904"/>
                  </a:lnTo>
                  <a:lnTo>
                    <a:pt x="111" y="904"/>
                  </a:lnTo>
                  <a:lnTo>
                    <a:pt x="104" y="902"/>
                  </a:lnTo>
                  <a:lnTo>
                    <a:pt x="97" y="899"/>
                  </a:lnTo>
                  <a:lnTo>
                    <a:pt x="91" y="892"/>
                  </a:lnTo>
                  <a:lnTo>
                    <a:pt x="86" y="883"/>
                  </a:lnTo>
                  <a:lnTo>
                    <a:pt x="84" y="871"/>
                  </a:lnTo>
                  <a:lnTo>
                    <a:pt x="84" y="856"/>
                  </a:lnTo>
                  <a:lnTo>
                    <a:pt x="85" y="837"/>
                  </a:lnTo>
                  <a:lnTo>
                    <a:pt x="85" y="821"/>
                  </a:lnTo>
                  <a:lnTo>
                    <a:pt x="85" y="806"/>
                  </a:lnTo>
                  <a:lnTo>
                    <a:pt x="85" y="792"/>
                  </a:lnTo>
                  <a:lnTo>
                    <a:pt x="82" y="781"/>
                  </a:lnTo>
                  <a:lnTo>
                    <a:pt x="78" y="773"/>
                  </a:lnTo>
                  <a:lnTo>
                    <a:pt x="72" y="768"/>
                  </a:lnTo>
                  <a:lnTo>
                    <a:pt x="64" y="766"/>
                  </a:lnTo>
                  <a:lnTo>
                    <a:pt x="54" y="765"/>
                  </a:lnTo>
                  <a:lnTo>
                    <a:pt x="42" y="761"/>
                  </a:lnTo>
                  <a:lnTo>
                    <a:pt x="31" y="755"/>
                  </a:lnTo>
                  <a:lnTo>
                    <a:pt x="20" y="747"/>
                  </a:lnTo>
                  <a:lnTo>
                    <a:pt x="11" y="736"/>
                  </a:lnTo>
                  <a:lnTo>
                    <a:pt x="4" y="725"/>
                  </a:lnTo>
                  <a:lnTo>
                    <a:pt x="0" y="714"/>
                  </a:lnTo>
                  <a:lnTo>
                    <a:pt x="1" y="701"/>
                  </a:lnTo>
                  <a:lnTo>
                    <a:pt x="4" y="690"/>
                  </a:lnTo>
                  <a:lnTo>
                    <a:pt x="7" y="682"/>
                  </a:lnTo>
                  <a:lnTo>
                    <a:pt x="10" y="677"/>
                  </a:lnTo>
                  <a:lnTo>
                    <a:pt x="13" y="674"/>
                  </a:lnTo>
                  <a:lnTo>
                    <a:pt x="17" y="672"/>
                  </a:lnTo>
                  <a:lnTo>
                    <a:pt x="22" y="671"/>
                  </a:lnTo>
                  <a:lnTo>
                    <a:pt x="27" y="670"/>
                  </a:lnTo>
                  <a:lnTo>
                    <a:pt x="33" y="668"/>
                  </a:lnTo>
                  <a:lnTo>
                    <a:pt x="40" y="665"/>
                  </a:lnTo>
                  <a:lnTo>
                    <a:pt x="48" y="661"/>
                  </a:lnTo>
                  <a:lnTo>
                    <a:pt x="54" y="655"/>
                  </a:lnTo>
                  <a:lnTo>
                    <a:pt x="59" y="649"/>
                  </a:lnTo>
                  <a:lnTo>
                    <a:pt x="62" y="641"/>
                  </a:lnTo>
                  <a:lnTo>
                    <a:pt x="63" y="634"/>
                  </a:lnTo>
                  <a:lnTo>
                    <a:pt x="62" y="627"/>
                  </a:lnTo>
                  <a:lnTo>
                    <a:pt x="58" y="619"/>
                  </a:lnTo>
                  <a:lnTo>
                    <a:pt x="54" y="613"/>
                  </a:lnTo>
                  <a:lnTo>
                    <a:pt x="52" y="607"/>
                  </a:lnTo>
                  <a:lnTo>
                    <a:pt x="52" y="601"/>
                  </a:lnTo>
                  <a:lnTo>
                    <a:pt x="54" y="597"/>
                  </a:lnTo>
                  <a:lnTo>
                    <a:pt x="58" y="592"/>
                  </a:lnTo>
                  <a:lnTo>
                    <a:pt x="63" y="589"/>
                  </a:lnTo>
                  <a:lnTo>
                    <a:pt x="71" y="587"/>
                  </a:lnTo>
                  <a:lnTo>
                    <a:pt x="80" y="586"/>
                  </a:lnTo>
                  <a:lnTo>
                    <a:pt x="89" y="584"/>
                  </a:lnTo>
                  <a:lnTo>
                    <a:pt x="98" y="581"/>
                  </a:lnTo>
                  <a:lnTo>
                    <a:pt x="103" y="577"/>
                  </a:lnTo>
                  <a:lnTo>
                    <a:pt x="107" y="572"/>
                  </a:lnTo>
                  <a:lnTo>
                    <a:pt x="110" y="567"/>
                  </a:lnTo>
                  <a:lnTo>
                    <a:pt x="111" y="560"/>
                  </a:lnTo>
                  <a:lnTo>
                    <a:pt x="111" y="553"/>
                  </a:lnTo>
                  <a:lnTo>
                    <a:pt x="111" y="543"/>
                  </a:lnTo>
                  <a:lnTo>
                    <a:pt x="109" y="534"/>
                  </a:lnTo>
                  <a:lnTo>
                    <a:pt x="104" y="524"/>
                  </a:lnTo>
                  <a:lnTo>
                    <a:pt x="98" y="514"/>
                  </a:lnTo>
                  <a:lnTo>
                    <a:pt x="89" y="504"/>
                  </a:lnTo>
                  <a:lnTo>
                    <a:pt x="81" y="494"/>
                  </a:lnTo>
                  <a:lnTo>
                    <a:pt x="73" y="483"/>
                  </a:lnTo>
                  <a:lnTo>
                    <a:pt x="67" y="475"/>
                  </a:lnTo>
                  <a:lnTo>
                    <a:pt x="62" y="468"/>
                  </a:lnTo>
                  <a:lnTo>
                    <a:pt x="57" y="462"/>
                  </a:lnTo>
                  <a:lnTo>
                    <a:pt x="53" y="457"/>
                  </a:lnTo>
                  <a:lnTo>
                    <a:pt x="49" y="451"/>
                  </a:lnTo>
                  <a:lnTo>
                    <a:pt x="44" y="445"/>
                  </a:lnTo>
                  <a:lnTo>
                    <a:pt x="42" y="438"/>
                  </a:lnTo>
                  <a:lnTo>
                    <a:pt x="41" y="432"/>
                  </a:lnTo>
                  <a:lnTo>
                    <a:pt x="42" y="425"/>
                  </a:lnTo>
                  <a:lnTo>
                    <a:pt x="45" y="417"/>
                  </a:lnTo>
                  <a:lnTo>
                    <a:pt x="49" y="408"/>
                  </a:lnTo>
                  <a:lnTo>
                    <a:pt x="52" y="397"/>
                  </a:lnTo>
                  <a:lnTo>
                    <a:pt x="55" y="384"/>
                  </a:lnTo>
                  <a:lnTo>
                    <a:pt x="58" y="372"/>
                  </a:lnTo>
                  <a:lnTo>
                    <a:pt x="62" y="360"/>
                  </a:lnTo>
                  <a:lnTo>
                    <a:pt x="68" y="349"/>
                  </a:lnTo>
                  <a:lnTo>
                    <a:pt x="75" y="338"/>
                  </a:lnTo>
                  <a:lnTo>
                    <a:pt x="84" y="329"/>
                  </a:lnTo>
                  <a:lnTo>
                    <a:pt x="93" y="321"/>
                  </a:lnTo>
                  <a:lnTo>
                    <a:pt x="102" y="311"/>
                  </a:lnTo>
                  <a:lnTo>
                    <a:pt x="109" y="299"/>
                  </a:lnTo>
                  <a:lnTo>
                    <a:pt x="117" y="287"/>
                  </a:lnTo>
                  <a:lnTo>
                    <a:pt x="126" y="277"/>
                  </a:lnTo>
                  <a:lnTo>
                    <a:pt x="138" y="270"/>
                  </a:lnTo>
                  <a:lnTo>
                    <a:pt x="153" y="266"/>
                  </a:lnTo>
                  <a:lnTo>
                    <a:pt x="170" y="266"/>
                  </a:lnTo>
                  <a:lnTo>
                    <a:pt x="188" y="269"/>
                  </a:lnTo>
                  <a:lnTo>
                    <a:pt x="204" y="271"/>
                  </a:lnTo>
                  <a:lnTo>
                    <a:pt x="216" y="272"/>
                  </a:lnTo>
                  <a:lnTo>
                    <a:pt x="226" y="272"/>
                  </a:lnTo>
                  <a:lnTo>
                    <a:pt x="234" y="269"/>
                  </a:lnTo>
                  <a:lnTo>
                    <a:pt x="241" y="263"/>
                  </a:lnTo>
                  <a:lnTo>
                    <a:pt x="247" y="254"/>
                  </a:lnTo>
                  <a:lnTo>
                    <a:pt x="252" y="239"/>
                  </a:lnTo>
                  <a:lnTo>
                    <a:pt x="255" y="225"/>
                  </a:lnTo>
                  <a:lnTo>
                    <a:pt x="256" y="213"/>
                  </a:lnTo>
                  <a:lnTo>
                    <a:pt x="256" y="204"/>
                  </a:lnTo>
                  <a:lnTo>
                    <a:pt x="257" y="195"/>
                  </a:lnTo>
                  <a:lnTo>
                    <a:pt x="259" y="187"/>
                  </a:lnTo>
                  <a:lnTo>
                    <a:pt x="266" y="181"/>
                  </a:lnTo>
                  <a:lnTo>
                    <a:pt x="277" y="175"/>
                  </a:lnTo>
                  <a:lnTo>
                    <a:pt x="297" y="170"/>
                  </a:lnTo>
                  <a:lnTo>
                    <a:pt x="317" y="166"/>
                  </a:lnTo>
                  <a:lnTo>
                    <a:pt x="331" y="162"/>
                  </a:lnTo>
                  <a:lnTo>
                    <a:pt x="341" y="160"/>
                  </a:lnTo>
                  <a:lnTo>
                    <a:pt x="348" y="156"/>
                  </a:lnTo>
                  <a:lnTo>
                    <a:pt x="351" y="151"/>
                  </a:lnTo>
                  <a:lnTo>
                    <a:pt x="352" y="144"/>
                  </a:lnTo>
                  <a:lnTo>
                    <a:pt x="351" y="132"/>
                  </a:lnTo>
                  <a:lnTo>
                    <a:pt x="350" y="117"/>
                  </a:lnTo>
                  <a:lnTo>
                    <a:pt x="349" y="101"/>
                  </a:lnTo>
                  <a:lnTo>
                    <a:pt x="348" y="88"/>
                  </a:lnTo>
                  <a:lnTo>
                    <a:pt x="345" y="79"/>
                  </a:lnTo>
                  <a:lnTo>
                    <a:pt x="347" y="71"/>
                  </a:lnTo>
                  <a:lnTo>
                    <a:pt x="348" y="65"/>
                  </a:lnTo>
                  <a:lnTo>
                    <a:pt x="352" y="59"/>
                  </a:lnTo>
                  <a:lnTo>
                    <a:pt x="359" y="53"/>
                  </a:lnTo>
                  <a:lnTo>
                    <a:pt x="370" y="46"/>
                  </a:lnTo>
                  <a:lnTo>
                    <a:pt x="376" y="40"/>
                  </a:lnTo>
                  <a:lnTo>
                    <a:pt x="382" y="35"/>
                  </a:lnTo>
                  <a:lnTo>
                    <a:pt x="387" y="29"/>
                  </a:lnTo>
                  <a:lnTo>
                    <a:pt x="392" y="23"/>
                  </a:lnTo>
                  <a:lnTo>
                    <a:pt x="397" y="17"/>
                  </a:lnTo>
                  <a:lnTo>
                    <a:pt x="401" y="12"/>
                  </a:lnTo>
                  <a:lnTo>
                    <a:pt x="405" y="6"/>
                  </a:lnTo>
                  <a:lnTo>
                    <a:pt x="409" y="0"/>
                  </a:lnTo>
                  <a:lnTo>
                    <a:pt x="411" y="3"/>
                  </a:lnTo>
                  <a:lnTo>
                    <a:pt x="414" y="5"/>
                  </a:lnTo>
                  <a:lnTo>
                    <a:pt x="417" y="7"/>
                  </a:lnTo>
                  <a:lnTo>
                    <a:pt x="421" y="9"/>
                  </a:lnTo>
                  <a:lnTo>
                    <a:pt x="424" y="10"/>
                  </a:lnTo>
                  <a:lnTo>
                    <a:pt x="429" y="12"/>
                  </a:lnTo>
                  <a:lnTo>
                    <a:pt x="434" y="12"/>
                  </a:lnTo>
                  <a:lnTo>
                    <a:pt x="439" y="13"/>
                  </a:lnTo>
                  <a:lnTo>
                    <a:pt x="463" y="17"/>
                  </a:lnTo>
                  <a:lnTo>
                    <a:pt x="482" y="24"/>
                  </a:lnTo>
                  <a:lnTo>
                    <a:pt x="497" y="33"/>
                  </a:lnTo>
                  <a:lnTo>
                    <a:pt x="509" y="43"/>
                  </a:lnTo>
                  <a:lnTo>
                    <a:pt x="519" y="53"/>
                  </a:lnTo>
                  <a:lnTo>
                    <a:pt x="527" y="62"/>
                  </a:lnTo>
                  <a:lnTo>
                    <a:pt x="535" y="69"/>
                  </a:lnTo>
                  <a:lnTo>
                    <a:pt x="543" y="74"/>
                  </a:lnTo>
                  <a:lnTo>
                    <a:pt x="553" y="76"/>
                  </a:lnTo>
                  <a:lnTo>
                    <a:pt x="562" y="76"/>
                  </a:lnTo>
                  <a:lnTo>
                    <a:pt x="572" y="75"/>
                  </a:lnTo>
                  <a:lnTo>
                    <a:pt x="582" y="71"/>
                  </a:lnTo>
                  <a:lnTo>
                    <a:pt x="591" y="66"/>
                  </a:lnTo>
                  <a:lnTo>
                    <a:pt x="600" y="59"/>
                  </a:lnTo>
                  <a:lnTo>
                    <a:pt x="607" y="50"/>
                  </a:lnTo>
                  <a:lnTo>
                    <a:pt x="611" y="39"/>
                  </a:lnTo>
                  <a:lnTo>
                    <a:pt x="616" y="30"/>
                  </a:lnTo>
                  <a:lnTo>
                    <a:pt x="624" y="26"/>
                  </a:lnTo>
                  <a:lnTo>
                    <a:pt x="634" y="25"/>
                  </a:lnTo>
                  <a:lnTo>
                    <a:pt x="647" y="27"/>
                  </a:lnTo>
                  <a:lnTo>
                    <a:pt x="660" y="33"/>
                  </a:lnTo>
                  <a:lnTo>
                    <a:pt x="673" y="42"/>
                  </a:lnTo>
                  <a:lnTo>
                    <a:pt x="685" y="51"/>
                  </a:lnTo>
                  <a:lnTo>
                    <a:pt x="697" y="62"/>
                  </a:lnTo>
                  <a:lnTo>
                    <a:pt x="707" y="72"/>
                  </a:lnTo>
                  <a:lnTo>
                    <a:pt x="716" y="79"/>
                  </a:lnTo>
                  <a:lnTo>
                    <a:pt x="725" y="84"/>
                  </a:lnTo>
                  <a:lnTo>
                    <a:pt x="734" y="85"/>
                  </a:lnTo>
                  <a:lnTo>
                    <a:pt x="742" y="84"/>
                  </a:lnTo>
                  <a:lnTo>
                    <a:pt x="752" y="80"/>
                  </a:lnTo>
                  <a:lnTo>
                    <a:pt x="761" y="74"/>
                  </a:lnTo>
                  <a:lnTo>
                    <a:pt x="770" y="66"/>
                  </a:lnTo>
                  <a:lnTo>
                    <a:pt x="779" y="58"/>
                  </a:lnTo>
                  <a:lnTo>
                    <a:pt x="787" y="52"/>
                  </a:lnTo>
                  <a:lnTo>
                    <a:pt x="795" y="49"/>
                  </a:lnTo>
                  <a:lnTo>
                    <a:pt x="802" y="48"/>
                  </a:lnTo>
                  <a:lnTo>
                    <a:pt x="808" y="48"/>
                  </a:lnTo>
                  <a:lnTo>
                    <a:pt x="814" y="51"/>
                  </a:lnTo>
                  <a:lnTo>
                    <a:pt x="820" y="54"/>
                  </a:lnTo>
                  <a:lnTo>
                    <a:pt x="825" y="58"/>
                  </a:lnTo>
                  <a:lnTo>
                    <a:pt x="833" y="66"/>
                  </a:lnTo>
                  <a:lnTo>
                    <a:pt x="839" y="73"/>
                  </a:lnTo>
                  <a:lnTo>
                    <a:pt x="845" y="75"/>
                  </a:lnTo>
                  <a:lnTo>
                    <a:pt x="852" y="68"/>
                  </a:lnTo>
                  <a:lnTo>
                    <a:pt x="856" y="64"/>
                  </a:lnTo>
                  <a:lnTo>
                    <a:pt x="861" y="64"/>
                  </a:lnTo>
                  <a:lnTo>
                    <a:pt x="867" y="67"/>
                  </a:lnTo>
                  <a:lnTo>
                    <a:pt x="872" y="72"/>
                  </a:lnTo>
                  <a:lnTo>
                    <a:pt x="877" y="79"/>
                  </a:lnTo>
                  <a:lnTo>
                    <a:pt x="880" y="87"/>
                  </a:lnTo>
                  <a:lnTo>
                    <a:pt x="882" y="96"/>
                  </a:lnTo>
                  <a:lnTo>
                    <a:pt x="882" y="105"/>
                  </a:lnTo>
                  <a:lnTo>
                    <a:pt x="881" y="113"/>
                  </a:lnTo>
                  <a:lnTo>
                    <a:pt x="884" y="120"/>
                  </a:lnTo>
                  <a:lnTo>
                    <a:pt x="888" y="126"/>
                  </a:lnTo>
                  <a:lnTo>
                    <a:pt x="896" y="130"/>
                  </a:lnTo>
                  <a:lnTo>
                    <a:pt x="903" y="134"/>
                  </a:lnTo>
                  <a:lnTo>
                    <a:pt x="912" y="136"/>
                  </a:lnTo>
                  <a:lnTo>
                    <a:pt x="920" y="136"/>
                  </a:lnTo>
                  <a:lnTo>
                    <a:pt x="929" y="135"/>
                  </a:lnTo>
                  <a:lnTo>
                    <a:pt x="938" y="134"/>
                  </a:lnTo>
                  <a:lnTo>
                    <a:pt x="947" y="133"/>
                  </a:lnTo>
                  <a:lnTo>
                    <a:pt x="957" y="133"/>
                  </a:lnTo>
                  <a:lnTo>
                    <a:pt x="966" y="134"/>
                  </a:lnTo>
                  <a:lnTo>
                    <a:pt x="976" y="137"/>
                  </a:lnTo>
                  <a:lnTo>
                    <a:pt x="985" y="140"/>
                  </a:lnTo>
                  <a:lnTo>
                    <a:pt x="996" y="147"/>
                  </a:lnTo>
                  <a:lnTo>
                    <a:pt x="1005" y="154"/>
                  </a:lnTo>
                  <a:lnTo>
                    <a:pt x="1013" y="160"/>
                  </a:lnTo>
                  <a:lnTo>
                    <a:pt x="1020" y="163"/>
                  </a:lnTo>
                  <a:lnTo>
                    <a:pt x="1024" y="162"/>
                  </a:lnTo>
                  <a:lnTo>
                    <a:pt x="1029" y="160"/>
                  </a:lnTo>
                  <a:lnTo>
                    <a:pt x="1033" y="157"/>
                  </a:lnTo>
                  <a:lnTo>
                    <a:pt x="1039" y="154"/>
                  </a:lnTo>
                  <a:lnTo>
                    <a:pt x="1048" y="151"/>
                  </a:lnTo>
                  <a:lnTo>
                    <a:pt x="1058" y="150"/>
                  </a:lnTo>
                  <a:lnTo>
                    <a:pt x="1069" y="149"/>
                  </a:lnTo>
                  <a:lnTo>
                    <a:pt x="1077" y="147"/>
                  </a:lnTo>
                  <a:lnTo>
                    <a:pt x="1085" y="146"/>
                  </a:lnTo>
                  <a:lnTo>
                    <a:pt x="1092" y="144"/>
                  </a:lnTo>
                  <a:lnTo>
                    <a:pt x="1102" y="145"/>
                  </a:lnTo>
                  <a:lnTo>
                    <a:pt x="1114" y="148"/>
                  </a:lnTo>
                  <a:lnTo>
                    <a:pt x="1129" y="155"/>
                  </a:lnTo>
                  <a:lnTo>
                    <a:pt x="1152" y="166"/>
                  </a:lnTo>
                  <a:lnTo>
                    <a:pt x="1164" y="173"/>
                  </a:lnTo>
                  <a:lnTo>
                    <a:pt x="1175" y="180"/>
                  </a:lnTo>
                  <a:lnTo>
                    <a:pt x="1185" y="187"/>
                  </a:lnTo>
                  <a:lnTo>
                    <a:pt x="1195" y="194"/>
                  </a:lnTo>
                  <a:lnTo>
                    <a:pt x="1204" y="201"/>
                  </a:lnTo>
                  <a:lnTo>
                    <a:pt x="1213" y="206"/>
                  </a:lnTo>
                  <a:lnTo>
                    <a:pt x="1221" y="212"/>
                  </a:lnTo>
                  <a:lnTo>
                    <a:pt x="1228" y="216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Freeform 536">
              <a:extLst>
                <a:ext uri="{FF2B5EF4-FFF2-40B4-BE49-F238E27FC236}">
                  <a16:creationId xmlns:a16="http://schemas.microsoft.com/office/drawing/2014/main" id="{669C9038-BD4E-48E6-BE56-C457D2F18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820" y="3878948"/>
              <a:ext cx="808316" cy="613714"/>
            </a:xfrm>
            <a:custGeom>
              <a:avLst/>
              <a:gdLst>
                <a:gd name="T0" fmla="*/ 340 w 1416"/>
                <a:gd name="T1" fmla="*/ 285 h 1184"/>
                <a:gd name="T2" fmla="*/ 316 w 1416"/>
                <a:gd name="T3" fmla="*/ 294 h 1184"/>
                <a:gd name="T4" fmla="*/ 291 w 1416"/>
                <a:gd name="T5" fmla="*/ 286 h 1184"/>
                <a:gd name="T6" fmla="*/ 276 w 1416"/>
                <a:gd name="T7" fmla="*/ 274 h 1184"/>
                <a:gd name="T8" fmla="*/ 263 w 1416"/>
                <a:gd name="T9" fmla="*/ 256 h 1184"/>
                <a:gd name="T10" fmla="*/ 229 w 1416"/>
                <a:gd name="T11" fmla="*/ 260 h 1184"/>
                <a:gd name="T12" fmla="*/ 204 w 1416"/>
                <a:gd name="T13" fmla="*/ 249 h 1184"/>
                <a:gd name="T14" fmla="*/ 184 w 1416"/>
                <a:gd name="T15" fmla="*/ 263 h 1184"/>
                <a:gd name="T16" fmla="*/ 161 w 1416"/>
                <a:gd name="T17" fmla="*/ 258 h 1184"/>
                <a:gd name="T18" fmla="*/ 144 w 1416"/>
                <a:gd name="T19" fmla="*/ 265 h 1184"/>
                <a:gd name="T20" fmla="*/ 116 w 1416"/>
                <a:gd name="T21" fmla="*/ 265 h 1184"/>
                <a:gd name="T22" fmla="*/ 97 w 1416"/>
                <a:gd name="T23" fmla="*/ 246 h 1184"/>
                <a:gd name="T24" fmla="*/ 89 w 1416"/>
                <a:gd name="T25" fmla="*/ 235 h 1184"/>
                <a:gd name="T26" fmla="*/ 98 w 1416"/>
                <a:gd name="T27" fmla="*/ 215 h 1184"/>
                <a:gd name="T28" fmla="*/ 91 w 1416"/>
                <a:gd name="T29" fmla="*/ 185 h 1184"/>
                <a:gd name="T30" fmla="*/ 82 w 1416"/>
                <a:gd name="T31" fmla="*/ 167 h 1184"/>
                <a:gd name="T32" fmla="*/ 97 w 1416"/>
                <a:gd name="T33" fmla="*/ 150 h 1184"/>
                <a:gd name="T34" fmla="*/ 77 w 1416"/>
                <a:gd name="T35" fmla="*/ 127 h 1184"/>
                <a:gd name="T36" fmla="*/ 80 w 1416"/>
                <a:gd name="T37" fmla="*/ 112 h 1184"/>
                <a:gd name="T38" fmla="*/ 79 w 1416"/>
                <a:gd name="T39" fmla="*/ 102 h 1184"/>
                <a:gd name="T40" fmla="*/ 65 w 1416"/>
                <a:gd name="T41" fmla="*/ 100 h 1184"/>
                <a:gd name="T42" fmla="*/ 57 w 1416"/>
                <a:gd name="T43" fmla="*/ 95 h 1184"/>
                <a:gd name="T44" fmla="*/ 54 w 1416"/>
                <a:gd name="T45" fmla="*/ 78 h 1184"/>
                <a:gd name="T46" fmla="*/ 46 w 1416"/>
                <a:gd name="T47" fmla="*/ 93 h 1184"/>
                <a:gd name="T48" fmla="*/ 46 w 1416"/>
                <a:gd name="T49" fmla="*/ 110 h 1184"/>
                <a:gd name="T50" fmla="*/ 37 w 1416"/>
                <a:gd name="T51" fmla="*/ 81 h 1184"/>
                <a:gd name="T52" fmla="*/ 18 w 1416"/>
                <a:gd name="T53" fmla="*/ 86 h 1184"/>
                <a:gd name="T54" fmla="*/ 17 w 1416"/>
                <a:gd name="T55" fmla="*/ 75 h 1184"/>
                <a:gd name="T56" fmla="*/ 4 w 1416"/>
                <a:gd name="T57" fmla="*/ 68 h 1184"/>
                <a:gd name="T58" fmla="*/ 20 w 1416"/>
                <a:gd name="T59" fmla="*/ 36 h 1184"/>
                <a:gd name="T60" fmla="*/ 33 w 1416"/>
                <a:gd name="T61" fmla="*/ 29 h 1184"/>
                <a:gd name="T62" fmla="*/ 45 w 1416"/>
                <a:gd name="T63" fmla="*/ 25 h 1184"/>
                <a:gd name="T64" fmla="*/ 45 w 1416"/>
                <a:gd name="T65" fmla="*/ 41 h 1184"/>
                <a:gd name="T66" fmla="*/ 66 w 1416"/>
                <a:gd name="T67" fmla="*/ 41 h 1184"/>
                <a:gd name="T68" fmla="*/ 62 w 1416"/>
                <a:gd name="T69" fmla="*/ 13 h 1184"/>
                <a:gd name="T70" fmla="*/ 67 w 1416"/>
                <a:gd name="T71" fmla="*/ 1 h 1184"/>
                <a:gd name="T72" fmla="*/ 84 w 1416"/>
                <a:gd name="T73" fmla="*/ 7 h 1184"/>
                <a:gd name="T74" fmla="*/ 90 w 1416"/>
                <a:gd name="T75" fmla="*/ 13 h 1184"/>
                <a:gd name="T76" fmla="*/ 105 w 1416"/>
                <a:gd name="T77" fmla="*/ 11 h 1184"/>
                <a:gd name="T78" fmla="*/ 111 w 1416"/>
                <a:gd name="T79" fmla="*/ 2 h 1184"/>
                <a:gd name="T80" fmla="*/ 124 w 1416"/>
                <a:gd name="T81" fmla="*/ 15 h 1184"/>
                <a:gd name="T82" fmla="*/ 139 w 1416"/>
                <a:gd name="T83" fmla="*/ 10 h 1184"/>
                <a:gd name="T84" fmla="*/ 140 w 1416"/>
                <a:gd name="T85" fmla="*/ 14 h 1184"/>
                <a:gd name="T86" fmla="*/ 155 w 1416"/>
                <a:gd name="T87" fmla="*/ 18 h 1184"/>
                <a:gd name="T88" fmla="*/ 163 w 1416"/>
                <a:gd name="T89" fmla="*/ 29 h 1184"/>
                <a:gd name="T90" fmla="*/ 169 w 1416"/>
                <a:gd name="T91" fmla="*/ 47 h 1184"/>
                <a:gd name="T92" fmla="*/ 180 w 1416"/>
                <a:gd name="T93" fmla="*/ 28 h 1184"/>
                <a:gd name="T94" fmla="*/ 190 w 1416"/>
                <a:gd name="T95" fmla="*/ 23 h 1184"/>
                <a:gd name="T96" fmla="*/ 212 w 1416"/>
                <a:gd name="T97" fmla="*/ 20 h 1184"/>
                <a:gd name="T98" fmla="*/ 228 w 1416"/>
                <a:gd name="T99" fmla="*/ 25 h 1184"/>
                <a:gd name="T100" fmla="*/ 264 w 1416"/>
                <a:gd name="T101" fmla="*/ 30 h 1184"/>
                <a:gd name="T102" fmla="*/ 278 w 1416"/>
                <a:gd name="T103" fmla="*/ 28 h 1184"/>
                <a:gd name="T104" fmla="*/ 283 w 1416"/>
                <a:gd name="T105" fmla="*/ 38 h 1184"/>
                <a:gd name="T106" fmla="*/ 296 w 1416"/>
                <a:gd name="T107" fmla="*/ 64 h 1184"/>
                <a:gd name="T108" fmla="*/ 283 w 1416"/>
                <a:gd name="T109" fmla="*/ 77 h 1184"/>
                <a:gd name="T110" fmla="*/ 272 w 1416"/>
                <a:gd name="T111" fmla="*/ 91 h 1184"/>
                <a:gd name="T112" fmla="*/ 285 w 1416"/>
                <a:gd name="T113" fmla="*/ 114 h 1184"/>
                <a:gd name="T114" fmla="*/ 295 w 1416"/>
                <a:gd name="T115" fmla="*/ 148 h 1184"/>
                <a:gd name="T116" fmla="*/ 321 w 1416"/>
                <a:gd name="T117" fmla="*/ 171 h 1184"/>
                <a:gd name="T118" fmla="*/ 315 w 1416"/>
                <a:gd name="T119" fmla="*/ 196 h 1184"/>
                <a:gd name="T120" fmla="*/ 345 w 1416"/>
                <a:gd name="T121" fmla="*/ 229 h 11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16"/>
                <a:gd name="T184" fmla="*/ 0 h 1184"/>
                <a:gd name="T185" fmla="*/ 1416 w 1416"/>
                <a:gd name="T186" fmla="*/ 1184 h 11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16" h="1184">
                  <a:moveTo>
                    <a:pt x="1416" y="1044"/>
                  </a:moveTo>
                  <a:lnTo>
                    <a:pt x="1416" y="1044"/>
                  </a:lnTo>
                  <a:lnTo>
                    <a:pt x="1412" y="1056"/>
                  </a:lnTo>
                  <a:lnTo>
                    <a:pt x="1407" y="1068"/>
                  </a:lnTo>
                  <a:lnTo>
                    <a:pt x="1402" y="1081"/>
                  </a:lnTo>
                  <a:lnTo>
                    <a:pt x="1397" y="1094"/>
                  </a:lnTo>
                  <a:lnTo>
                    <a:pt x="1391" y="1106"/>
                  </a:lnTo>
                  <a:lnTo>
                    <a:pt x="1386" y="1115"/>
                  </a:lnTo>
                  <a:lnTo>
                    <a:pt x="1381" y="1122"/>
                  </a:lnTo>
                  <a:lnTo>
                    <a:pt x="1377" y="1126"/>
                  </a:lnTo>
                  <a:lnTo>
                    <a:pt x="1370" y="1129"/>
                  </a:lnTo>
                  <a:lnTo>
                    <a:pt x="1364" y="1133"/>
                  </a:lnTo>
                  <a:lnTo>
                    <a:pt x="1359" y="1139"/>
                  </a:lnTo>
                  <a:lnTo>
                    <a:pt x="1354" y="1144"/>
                  </a:lnTo>
                  <a:lnTo>
                    <a:pt x="1349" y="1150"/>
                  </a:lnTo>
                  <a:lnTo>
                    <a:pt x="1344" y="1157"/>
                  </a:lnTo>
                  <a:lnTo>
                    <a:pt x="1340" y="1164"/>
                  </a:lnTo>
                  <a:lnTo>
                    <a:pt x="1336" y="1173"/>
                  </a:lnTo>
                  <a:lnTo>
                    <a:pt x="1330" y="1180"/>
                  </a:lnTo>
                  <a:lnTo>
                    <a:pt x="1323" y="1184"/>
                  </a:lnTo>
                  <a:lnTo>
                    <a:pt x="1313" y="1184"/>
                  </a:lnTo>
                  <a:lnTo>
                    <a:pt x="1303" y="1182"/>
                  </a:lnTo>
                  <a:lnTo>
                    <a:pt x="1292" y="1180"/>
                  </a:lnTo>
                  <a:lnTo>
                    <a:pt x="1282" y="1177"/>
                  </a:lnTo>
                  <a:lnTo>
                    <a:pt x="1272" y="1176"/>
                  </a:lnTo>
                  <a:lnTo>
                    <a:pt x="1262" y="1177"/>
                  </a:lnTo>
                  <a:lnTo>
                    <a:pt x="1253" y="1179"/>
                  </a:lnTo>
                  <a:lnTo>
                    <a:pt x="1242" y="1181"/>
                  </a:lnTo>
                  <a:lnTo>
                    <a:pt x="1231" y="1181"/>
                  </a:lnTo>
                  <a:lnTo>
                    <a:pt x="1219" y="1181"/>
                  </a:lnTo>
                  <a:lnTo>
                    <a:pt x="1207" y="1180"/>
                  </a:lnTo>
                  <a:lnTo>
                    <a:pt x="1196" y="1178"/>
                  </a:lnTo>
                  <a:lnTo>
                    <a:pt x="1187" y="1174"/>
                  </a:lnTo>
                  <a:lnTo>
                    <a:pt x="1179" y="1169"/>
                  </a:lnTo>
                  <a:lnTo>
                    <a:pt x="1173" y="1162"/>
                  </a:lnTo>
                  <a:lnTo>
                    <a:pt x="1168" y="1155"/>
                  </a:lnTo>
                  <a:lnTo>
                    <a:pt x="1165" y="1148"/>
                  </a:lnTo>
                  <a:lnTo>
                    <a:pt x="1165" y="1142"/>
                  </a:lnTo>
                  <a:lnTo>
                    <a:pt x="1165" y="1136"/>
                  </a:lnTo>
                  <a:lnTo>
                    <a:pt x="1165" y="1132"/>
                  </a:lnTo>
                  <a:lnTo>
                    <a:pt x="1166" y="1129"/>
                  </a:lnTo>
                  <a:lnTo>
                    <a:pt x="1166" y="1128"/>
                  </a:lnTo>
                  <a:lnTo>
                    <a:pt x="1150" y="1110"/>
                  </a:lnTo>
                  <a:lnTo>
                    <a:pt x="1148" y="1110"/>
                  </a:lnTo>
                  <a:lnTo>
                    <a:pt x="1141" y="1111"/>
                  </a:lnTo>
                  <a:lnTo>
                    <a:pt x="1132" y="1111"/>
                  </a:lnTo>
                  <a:lnTo>
                    <a:pt x="1123" y="1111"/>
                  </a:lnTo>
                  <a:lnTo>
                    <a:pt x="1112" y="1110"/>
                  </a:lnTo>
                  <a:lnTo>
                    <a:pt x="1105" y="1107"/>
                  </a:lnTo>
                  <a:lnTo>
                    <a:pt x="1102" y="1102"/>
                  </a:lnTo>
                  <a:lnTo>
                    <a:pt x="1103" y="1094"/>
                  </a:lnTo>
                  <a:lnTo>
                    <a:pt x="1106" y="1083"/>
                  </a:lnTo>
                  <a:lnTo>
                    <a:pt x="1109" y="1073"/>
                  </a:lnTo>
                  <a:lnTo>
                    <a:pt x="1111" y="1063"/>
                  </a:lnTo>
                  <a:lnTo>
                    <a:pt x="1111" y="1054"/>
                  </a:lnTo>
                  <a:lnTo>
                    <a:pt x="1110" y="1046"/>
                  </a:lnTo>
                  <a:lnTo>
                    <a:pt x="1108" y="1039"/>
                  </a:lnTo>
                  <a:lnTo>
                    <a:pt x="1103" y="1033"/>
                  </a:lnTo>
                  <a:lnTo>
                    <a:pt x="1097" y="1030"/>
                  </a:lnTo>
                  <a:lnTo>
                    <a:pt x="1088" y="1029"/>
                  </a:lnTo>
                  <a:lnTo>
                    <a:pt x="1077" y="1027"/>
                  </a:lnTo>
                  <a:lnTo>
                    <a:pt x="1063" y="1025"/>
                  </a:lnTo>
                  <a:lnTo>
                    <a:pt x="1050" y="1024"/>
                  </a:lnTo>
                  <a:lnTo>
                    <a:pt x="1037" y="1024"/>
                  </a:lnTo>
                  <a:lnTo>
                    <a:pt x="1025" y="1026"/>
                  </a:lnTo>
                  <a:lnTo>
                    <a:pt x="1013" y="1031"/>
                  </a:lnTo>
                  <a:lnTo>
                    <a:pt x="1005" y="1039"/>
                  </a:lnTo>
                  <a:lnTo>
                    <a:pt x="997" y="1047"/>
                  </a:lnTo>
                  <a:lnTo>
                    <a:pt x="987" y="1051"/>
                  </a:lnTo>
                  <a:lnTo>
                    <a:pt x="976" y="1053"/>
                  </a:lnTo>
                  <a:lnTo>
                    <a:pt x="964" y="1052"/>
                  </a:lnTo>
                  <a:lnTo>
                    <a:pt x="952" y="1049"/>
                  </a:lnTo>
                  <a:lnTo>
                    <a:pt x="940" y="1046"/>
                  </a:lnTo>
                  <a:lnTo>
                    <a:pt x="928" y="1042"/>
                  </a:lnTo>
                  <a:lnTo>
                    <a:pt x="915" y="1039"/>
                  </a:lnTo>
                  <a:lnTo>
                    <a:pt x="904" y="1036"/>
                  </a:lnTo>
                  <a:lnTo>
                    <a:pt x="893" y="1035"/>
                  </a:lnTo>
                  <a:lnTo>
                    <a:pt x="884" y="1034"/>
                  </a:lnTo>
                  <a:lnTo>
                    <a:pt x="875" y="1034"/>
                  </a:lnTo>
                  <a:lnTo>
                    <a:pt x="866" y="1032"/>
                  </a:lnTo>
                  <a:lnTo>
                    <a:pt x="859" y="1029"/>
                  </a:lnTo>
                  <a:lnTo>
                    <a:pt x="854" y="1024"/>
                  </a:lnTo>
                  <a:lnTo>
                    <a:pt x="850" y="1016"/>
                  </a:lnTo>
                  <a:lnTo>
                    <a:pt x="846" y="1008"/>
                  </a:lnTo>
                  <a:lnTo>
                    <a:pt x="840" y="1002"/>
                  </a:lnTo>
                  <a:lnTo>
                    <a:pt x="832" y="998"/>
                  </a:lnTo>
                  <a:lnTo>
                    <a:pt x="824" y="996"/>
                  </a:lnTo>
                  <a:lnTo>
                    <a:pt x="815" y="996"/>
                  </a:lnTo>
                  <a:lnTo>
                    <a:pt x="807" y="998"/>
                  </a:lnTo>
                  <a:lnTo>
                    <a:pt x="801" y="1002"/>
                  </a:lnTo>
                  <a:lnTo>
                    <a:pt x="797" y="1008"/>
                  </a:lnTo>
                  <a:lnTo>
                    <a:pt x="793" y="1014"/>
                  </a:lnTo>
                  <a:lnTo>
                    <a:pt x="787" y="1019"/>
                  </a:lnTo>
                  <a:lnTo>
                    <a:pt x="779" y="1023"/>
                  </a:lnTo>
                  <a:lnTo>
                    <a:pt x="770" y="1026"/>
                  </a:lnTo>
                  <a:lnTo>
                    <a:pt x="761" y="1030"/>
                  </a:lnTo>
                  <a:lnTo>
                    <a:pt x="754" y="1034"/>
                  </a:lnTo>
                  <a:lnTo>
                    <a:pt x="747" y="1040"/>
                  </a:lnTo>
                  <a:lnTo>
                    <a:pt x="742" y="1047"/>
                  </a:lnTo>
                  <a:lnTo>
                    <a:pt x="737" y="1053"/>
                  </a:lnTo>
                  <a:lnTo>
                    <a:pt x="730" y="1055"/>
                  </a:lnTo>
                  <a:lnTo>
                    <a:pt x="721" y="1055"/>
                  </a:lnTo>
                  <a:lnTo>
                    <a:pt x="712" y="1052"/>
                  </a:lnTo>
                  <a:lnTo>
                    <a:pt x="703" y="1047"/>
                  </a:lnTo>
                  <a:lnTo>
                    <a:pt x="695" y="1042"/>
                  </a:lnTo>
                  <a:lnTo>
                    <a:pt x="688" y="1035"/>
                  </a:lnTo>
                  <a:lnTo>
                    <a:pt x="683" y="1030"/>
                  </a:lnTo>
                  <a:lnTo>
                    <a:pt x="679" y="1027"/>
                  </a:lnTo>
                  <a:lnTo>
                    <a:pt x="672" y="1026"/>
                  </a:lnTo>
                  <a:lnTo>
                    <a:pt x="665" y="1025"/>
                  </a:lnTo>
                  <a:lnTo>
                    <a:pt x="659" y="1026"/>
                  </a:lnTo>
                  <a:lnTo>
                    <a:pt x="651" y="1028"/>
                  </a:lnTo>
                  <a:lnTo>
                    <a:pt x="644" y="1031"/>
                  </a:lnTo>
                  <a:lnTo>
                    <a:pt x="638" y="1034"/>
                  </a:lnTo>
                  <a:lnTo>
                    <a:pt x="632" y="1039"/>
                  </a:lnTo>
                  <a:lnTo>
                    <a:pt x="627" y="1043"/>
                  </a:lnTo>
                  <a:lnTo>
                    <a:pt x="620" y="1047"/>
                  </a:lnTo>
                  <a:lnTo>
                    <a:pt x="615" y="1051"/>
                  </a:lnTo>
                  <a:lnTo>
                    <a:pt x="609" y="1054"/>
                  </a:lnTo>
                  <a:lnTo>
                    <a:pt x="603" y="1057"/>
                  </a:lnTo>
                  <a:lnTo>
                    <a:pt x="598" y="1058"/>
                  </a:lnTo>
                  <a:lnTo>
                    <a:pt x="592" y="1059"/>
                  </a:lnTo>
                  <a:lnTo>
                    <a:pt x="587" y="1059"/>
                  </a:lnTo>
                  <a:lnTo>
                    <a:pt x="583" y="1059"/>
                  </a:lnTo>
                  <a:lnTo>
                    <a:pt x="577" y="1061"/>
                  </a:lnTo>
                  <a:lnTo>
                    <a:pt x="569" y="1065"/>
                  </a:lnTo>
                  <a:lnTo>
                    <a:pt x="559" y="1069"/>
                  </a:lnTo>
                  <a:lnTo>
                    <a:pt x="548" y="1075"/>
                  </a:lnTo>
                  <a:lnTo>
                    <a:pt x="534" y="1081"/>
                  </a:lnTo>
                  <a:lnTo>
                    <a:pt x="515" y="1086"/>
                  </a:lnTo>
                  <a:lnTo>
                    <a:pt x="495" y="1093"/>
                  </a:lnTo>
                  <a:lnTo>
                    <a:pt x="487" y="1090"/>
                  </a:lnTo>
                  <a:lnTo>
                    <a:pt x="481" y="1085"/>
                  </a:lnTo>
                  <a:lnTo>
                    <a:pt x="477" y="1080"/>
                  </a:lnTo>
                  <a:lnTo>
                    <a:pt x="472" y="1076"/>
                  </a:lnTo>
                  <a:lnTo>
                    <a:pt x="469" y="1071"/>
                  </a:lnTo>
                  <a:lnTo>
                    <a:pt x="467" y="1065"/>
                  </a:lnTo>
                  <a:lnTo>
                    <a:pt x="464" y="1060"/>
                  </a:lnTo>
                  <a:lnTo>
                    <a:pt x="461" y="1054"/>
                  </a:lnTo>
                  <a:lnTo>
                    <a:pt x="456" y="1047"/>
                  </a:lnTo>
                  <a:lnTo>
                    <a:pt x="449" y="1039"/>
                  </a:lnTo>
                  <a:lnTo>
                    <a:pt x="442" y="1030"/>
                  </a:lnTo>
                  <a:lnTo>
                    <a:pt x="433" y="1021"/>
                  </a:lnTo>
                  <a:lnTo>
                    <a:pt x="425" y="1014"/>
                  </a:lnTo>
                  <a:lnTo>
                    <a:pt x="415" y="1007"/>
                  </a:lnTo>
                  <a:lnTo>
                    <a:pt x="408" y="1001"/>
                  </a:lnTo>
                  <a:lnTo>
                    <a:pt x="402" y="998"/>
                  </a:lnTo>
                  <a:lnTo>
                    <a:pt x="397" y="995"/>
                  </a:lnTo>
                  <a:lnTo>
                    <a:pt x="392" y="990"/>
                  </a:lnTo>
                  <a:lnTo>
                    <a:pt x="387" y="983"/>
                  </a:lnTo>
                  <a:lnTo>
                    <a:pt x="383" y="977"/>
                  </a:lnTo>
                  <a:lnTo>
                    <a:pt x="379" y="972"/>
                  </a:lnTo>
                  <a:lnTo>
                    <a:pt x="373" y="969"/>
                  </a:lnTo>
                  <a:lnTo>
                    <a:pt x="369" y="969"/>
                  </a:lnTo>
                  <a:lnTo>
                    <a:pt x="365" y="972"/>
                  </a:lnTo>
                  <a:lnTo>
                    <a:pt x="361" y="975"/>
                  </a:lnTo>
                  <a:lnTo>
                    <a:pt x="359" y="973"/>
                  </a:lnTo>
                  <a:lnTo>
                    <a:pt x="358" y="968"/>
                  </a:lnTo>
                  <a:lnTo>
                    <a:pt x="357" y="961"/>
                  </a:lnTo>
                  <a:lnTo>
                    <a:pt x="357" y="953"/>
                  </a:lnTo>
                  <a:lnTo>
                    <a:pt x="357" y="946"/>
                  </a:lnTo>
                  <a:lnTo>
                    <a:pt x="357" y="941"/>
                  </a:lnTo>
                  <a:lnTo>
                    <a:pt x="357" y="939"/>
                  </a:lnTo>
                  <a:lnTo>
                    <a:pt x="358" y="938"/>
                  </a:lnTo>
                  <a:lnTo>
                    <a:pt x="361" y="936"/>
                  </a:lnTo>
                  <a:lnTo>
                    <a:pt x="365" y="933"/>
                  </a:lnTo>
                  <a:lnTo>
                    <a:pt x="370" y="930"/>
                  </a:lnTo>
                  <a:lnTo>
                    <a:pt x="376" y="925"/>
                  </a:lnTo>
                  <a:lnTo>
                    <a:pt x="381" y="919"/>
                  </a:lnTo>
                  <a:lnTo>
                    <a:pt x="385" y="913"/>
                  </a:lnTo>
                  <a:lnTo>
                    <a:pt x="388" y="905"/>
                  </a:lnTo>
                  <a:lnTo>
                    <a:pt x="390" y="896"/>
                  </a:lnTo>
                  <a:lnTo>
                    <a:pt x="390" y="884"/>
                  </a:lnTo>
                  <a:lnTo>
                    <a:pt x="391" y="872"/>
                  </a:lnTo>
                  <a:lnTo>
                    <a:pt x="391" y="858"/>
                  </a:lnTo>
                  <a:lnTo>
                    <a:pt x="391" y="844"/>
                  </a:lnTo>
                  <a:lnTo>
                    <a:pt x="392" y="827"/>
                  </a:lnTo>
                  <a:lnTo>
                    <a:pt x="394" y="812"/>
                  </a:lnTo>
                  <a:lnTo>
                    <a:pt x="397" y="796"/>
                  </a:lnTo>
                  <a:lnTo>
                    <a:pt x="398" y="782"/>
                  </a:lnTo>
                  <a:lnTo>
                    <a:pt x="392" y="773"/>
                  </a:lnTo>
                  <a:lnTo>
                    <a:pt x="384" y="768"/>
                  </a:lnTo>
                  <a:lnTo>
                    <a:pt x="373" y="764"/>
                  </a:lnTo>
                  <a:lnTo>
                    <a:pt x="364" y="761"/>
                  </a:lnTo>
                  <a:lnTo>
                    <a:pt x="358" y="757"/>
                  </a:lnTo>
                  <a:lnTo>
                    <a:pt x="358" y="750"/>
                  </a:lnTo>
                  <a:lnTo>
                    <a:pt x="365" y="739"/>
                  </a:lnTo>
                  <a:lnTo>
                    <a:pt x="375" y="727"/>
                  </a:lnTo>
                  <a:lnTo>
                    <a:pt x="381" y="718"/>
                  </a:lnTo>
                  <a:lnTo>
                    <a:pt x="382" y="713"/>
                  </a:lnTo>
                  <a:lnTo>
                    <a:pt x="381" y="709"/>
                  </a:lnTo>
                  <a:lnTo>
                    <a:pt x="376" y="706"/>
                  </a:lnTo>
                  <a:lnTo>
                    <a:pt x="367" y="704"/>
                  </a:lnTo>
                  <a:lnTo>
                    <a:pt x="358" y="702"/>
                  </a:lnTo>
                  <a:lnTo>
                    <a:pt x="346" y="700"/>
                  </a:lnTo>
                  <a:lnTo>
                    <a:pt x="336" y="696"/>
                  </a:lnTo>
                  <a:lnTo>
                    <a:pt x="329" y="691"/>
                  </a:lnTo>
                  <a:lnTo>
                    <a:pt x="326" y="684"/>
                  </a:lnTo>
                  <a:lnTo>
                    <a:pt x="326" y="677"/>
                  </a:lnTo>
                  <a:lnTo>
                    <a:pt x="328" y="669"/>
                  </a:lnTo>
                  <a:lnTo>
                    <a:pt x="333" y="661"/>
                  </a:lnTo>
                  <a:lnTo>
                    <a:pt x="340" y="652"/>
                  </a:lnTo>
                  <a:lnTo>
                    <a:pt x="349" y="644"/>
                  </a:lnTo>
                  <a:lnTo>
                    <a:pt x="357" y="634"/>
                  </a:lnTo>
                  <a:lnTo>
                    <a:pt x="362" y="626"/>
                  </a:lnTo>
                  <a:lnTo>
                    <a:pt x="365" y="617"/>
                  </a:lnTo>
                  <a:lnTo>
                    <a:pt x="367" y="610"/>
                  </a:lnTo>
                  <a:lnTo>
                    <a:pt x="368" y="604"/>
                  </a:lnTo>
                  <a:lnTo>
                    <a:pt x="371" y="599"/>
                  </a:lnTo>
                  <a:lnTo>
                    <a:pt x="376" y="598"/>
                  </a:lnTo>
                  <a:lnTo>
                    <a:pt x="383" y="599"/>
                  </a:lnTo>
                  <a:lnTo>
                    <a:pt x="389" y="600"/>
                  </a:lnTo>
                  <a:lnTo>
                    <a:pt x="391" y="599"/>
                  </a:lnTo>
                  <a:lnTo>
                    <a:pt x="389" y="596"/>
                  </a:lnTo>
                  <a:lnTo>
                    <a:pt x="384" y="591"/>
                  </a:lnTo>
                  <a:lnTo>
                    <a:pt x="377" y="584"/>
                  </a:lnTo>
                  <a:lnTo>
                    <a:pt x="368" y="577"/>
                  </a:lnTo>
                  <a:lnTo>
                    <a:pt x="358" y="571"/>
                  </a:lnTo>
                  <a:lnTo>
                    <a:pt x="349" y="565"/>
                  </a:lnTo>
                  <a:lnTo>
                    <a:pt x="340" y="558"/>
                  </a:lnTo>
                  <a:lnTo>
                    <a:pt x="332" y="549"/>
                  </a:lnTo>
                  <a:lnTo>
                    <a:pt x="323" y="539"/>
                  </a:lnTo>
                  <a:lnTo>
                    <a:pt x="317" y="527"/>
                  </a:lnTo>
                  <a:lnTo>
                    <a:pt x="311" y="517"/>
                  </a:lnTo>
                  <a:lnTo>
                    <a:pt x="307" y="508"/>
                  </a:lnTo>
                  <a:lnTo>
                    <a:pt x="305" y="502"/>
                  </a:lnTo>
                  <a:lnTo>
                    <a:pt x="304" y="500"/>
                  </a:lnTo>
                  <a:lnTo>
                    <a:pt x="306" y="500"/>
                  </a:lnTo>
                  <a:lnTo>
                    <a:pt x="312" y="498"/>
                  </a:lnTo>
                  <a:lnTo>
                    <a:pt x="318" y="494"/>
                  </a:lnTo>
                  <a:lnTo>
                    <a:pt x="321" y="486"/>
                  </a:lnTo>
                  <a:lnTo>
                    <a:pt x="321" y="480"/>
                  </a:lnTo>
                  <a:lnTo>
                    <a:pt x="320" y="474"/>
                  </a:lnTo>
                  <a:lnTo>
                    <a:pt x="319" y="467"/>
                  </a:lnTo>
                  <a:lnTo>
                    <a:pt x="319" y="461"/>
                  </a:lnTo>
                  <a:lnTo>
                    <a:pt x="319" y="454"/>
                  </a:lnTo>
                  <a:lnTo>
                    <a:pt x="320" y="448"/>
                  </a:lnTo>
                  <a:lnTo>
                    <a:pt x="323" y="442"/>
                  </a:lnTo>
                  <a:lnTo>
                    <a:pt x="330" y="436"/>
                  </a:lnTo>
                  <a:lnTo>
                    <a:pt x="335" y="430"/>
                  </a:lnTo>
                  <a:lnTo>
                    <a:pt x="335" y="425"/>
                  </a:lnTo>
                  <a:lnTo>
                    <a:pt x="333" y="421"/>
                  </a:lnTo>
                  <a:lnTo>
                    <a:pt x="329" y="417"/>
                  </a:lnTo>
                  <a:lnTo>
                    <a:pt x="322" y="414"/>
                  </a:lnTo>
                  <a:lnTo>
                    <a:pt x="317" y="412"/>
                  </a:lnTo>
                  <a:lnTo>
                    <a:pt x="314" y="410"/>
                  </a:lnTo>
                  <a:lnTo>
                    <a:pt x="312" y="410"/>
                  </a:lnTo>
                  <a:lnTo>
                    <a:pt x="313" y="409"/>
                  </a:lnTo>
                  <a:lnTo>
                    <a:pt x="315" y="406"/>
                  </a:lnTo>
                  <a:lnTo>
                    <a:pt x="317" y="401"/>
                  </a:lnTo>
                  <a:lnTo>
                    <a:pt x="318" y="395"/>
                  </a:lnTo>
                  <a:lnTo>
                    <a:pt x="318" y="390"/>
                  </a:lnTo>
                  <a:lnTo>
                    <a:pt x="317" y="383"/>
                  </a:lnTo>
                  <a:lnTo>
                    <a:pt x="312" y="379"/>
                  </a:lnTo>
                  <a:lnTo>
                    <a:pt x="304" y="376"/>
                  </a:lnTo>
                  <a:lnTo>
                    <a:pt x="295" y="376"/>
                  </a:lnTo>
                  <a:lnTo>
                    <a:pt x="287" y="377"/>
                  </a:lnTo>
                  <a:lnTo>
                    <a:pt x="280" y="381"/>
                  </a:lnTo>
                  <a:lnTo>
                    <a:pt x="273" y="386"/>
                  </a:lnTo>
                  <a:lnTo>
                    <a:pt x="267" y="391"/>
                  </a:lnTo>
                  <a:lnTo>
                    <a:pt x="263" y="395"/>
                  </a:lnTo>
                  <a:lnTo>
                    <a:pt x="258" y="398"/>
                  </a:lnTo>
                  <a:lnTo>
                    <a:pt x="254" y="399"/>
                  </a:lnTo>
                  <a:lnTo>
                    <a:pt x="249" y="399"/>
                  </a:lnTo>
                  <a:lnTo>
                    <a:pt x="244" y="398"/>
                  </a:lnTo>
                  <a:lnTo>
                    <a:pt x="239" y="396"/>
                  </a:lnTo>
                  <a:lnTo>
                    <a:pt x="233" y="395"/>
                  </a:lnTo>
                  <a:lnTo>
                    <a:pt x="229" y="394"/>
                  </a:lnTo>
                  <a:lnTo>
                    <a:pt x="225" y="392"/>
                  </a:lnTo>
                  <a:lnTo>
                    <a:pt x="221" y="391"/>
                  </a:lnTo>
                  <a:lnTo>
                    <a:pt x="220" y="391"/>
                  </a:lnTo>
                  <a:lnTo>
                    <a:pt x="221" y="390"/>
                  </a:lnTo>
                  <a:lnTo>
                    <a:pt x="225" y="386"/>
                  </a:lnTo>
                  <a:lnTo>
                    <a:pt x="229" y="380"/>
                  </a:lnTo>
                  <a:lnTo>
                    <a:pt x="232" y="373"/>
                  </a:lnTo>
                  <a:lnTo>
                    <a:pt x="235" y="366"/>
                  </a:lnTo>
                  <a:lnTo>
                    <a:pt x="236" y="359"/>
                  </a:lnTo>
                  <a:lnTo>
                    <a:pt x="234" y="353"/>
                  </a:lnTo>
                  <a:lnTo>
                    <a:pt x="229" y="348"/>
                  </a:lnTo>
                  <a:lnTo>
                    <a:pt x="223" y="344"/>
                  </a:lnTo>
                  <a:lnTo>
                    <a:pt x="222" y="339"/>
                  </a:lnTo>
                  <a:lnTo>
                    <a:pt x="222" y="334"/>
                  </a:lnTo>
                  <a:lnTo>
                    <a:pt x="225" y="328"/>
                  </a:lnTo>
                  <a:lnTo>
                    <a:pt x="226" y="323"/>
                  </a:lnTo>
                  <a:lnTo>
                    <a:pt x="226" y="318"/>
                  </a:lnTo>
                  <a:lnTo>
                    <a:pt x="222" y="315"/>
                  </a:lnTo>
                  <a:lnTo>
                    <a:pt x="214" y="312"/>
                  </a:lnTo>
                  <a:lnTo>
                    <a:pt x="204" y="311"/>
                  </a:lnTo>
                  <a:lnTo>
                    <a:pt x="196" y="312"/>
                  </a:lnTo>
                  <a:lnTo>
                    <a:pt x="189" y="314"/>
                  </a:lnTo>
                  <a:lnTo>
                    <a:pt x="184" y="318"/>
                  </a:lnTo>
                  <a:lnTo>
                    <a:pt x="180" y="323"/>
                  </a:lnTo>
                  <a:lnTo>
                    <a:pt x="179" y="330"/>
                  </a:lnTo>
                  <a:lnTo>
                    <a:pt x="179" y="338"/>
                  </a:lnTo>
                  <a:lnTo>
                    <a:pt x="181" y="346"/>
                  </a:lnTo>
                  <a:lnTo>
                    <a:pt x="183" y="353"/>
                  </a:lnTo>
                  <a:lnTo>
                    <a:pt x="184" y="360"/>
                  </a:lnTo>
                  <a:lnTo>
                    <a:pt x="184" y="365"/>
                  </a:lnTo>
                  <a:lnTo>
                    <a:pt x="183" y="371"/>
                  </a:lnTo>
                  <a:lnTo>
                    <a:pt x="182" y="377"/>
                  </a:lnTo>
                  <a:lnTo>
                    <a:pt x="183" y="385"/>
                  </a:lnTo>
                  <a:lnTo>
                    <a:pt x="185" y="394"/>
                  </a:lnTo>
                  <a:lnTo>
                    <a:pt x="190" y="405"/>
                  </a:lnTo>
                  <a:lnTo>
                    <a:pt x="194" y="416"/>
                  </a:lnTo>
                  <a:lnTo>
                    <a:pt x="196" y="424"/>
                  </a:lnTo>
                  <a:lnTo>
                    <a:pt x="195" y="430"/>
                  </a:lnTo>
                  <a:lnTo>
                    <a:pt x="193" y="435"/>
                  </a:lnTo>
                  <a:lnTo>
                    <a:pt x="190" y="437"/>
                  </a:lnTo>
                  <a:lnTo>
                    <a:pt x="187" y="438"/>
                  </a:lnTo>
                  <a:lnTo>
                    <a:pt x="185" y="439"/>
                  </a:lnTo>
                  <a:lnTo>
                    <a:pt x="184" y="439"/>
                  </a:lnTo>
                  <a:lnTo>
                    <a:pt x="184" y="436"/>
                  </a:lnTo>
                  <a:lnTo>
                    <a:pt x="183" y="428"/>
                  </a:lnTo>
                  <a:lnTo>
                    <a:pt x="181" y="417"/>
                  </a:lnTo>
                  <a:lnTo>
                    <a:pt x="179" y="405"/>
                  </a:lnTo>
                  <a:lnTo>
                    <a:pt x="176" y="392"/>
                  </a:lnTo>
                  <a:lnTo>
                    <a:pt x="172" y="378"/>
                  </a:lnTo>
                  <a:lnTo>
                    <a:pt x="168" y="367"/>
                  </a:lnTo>
                  <a:lnTo>
                    <a:pt x="164" y="360"/>
                  </a:lnTo>
                  <a:lnTo>
                    <a:pt x="160" y="354"/>
                  </a:lnTo>
                  <a:lnTo>
                    <a:pt x="156" y="347"/>
                  </a:lnTo>
                  <a:lnTo>
                    <a:pt x="152" y="340"/>
                  </a:lnTo>
                  <a:lnTo>
                    <a:pt x="149" y="331"/>
                  </a:lnTo>
                  <a:lnTo>
                    <a:pt x="146" y="325"/>
                  </a:lnTo>
                  <a:lnTo>
                    <a:pt x="144" y="319"/>
                  </a:lnTo>
                  <a:lnTo>
                    <a:pt x="142" y="315"/>
                  </a:lnTo>
                  <a:lnTo>
                    <a:pt x="142" y="314"/>
                  </a:lnTo>
                  <a:lnTo>
                    <a:pt x="140" y="315"/>
                  </a:lnTo>
                  <a:lnTo>
                    <a:pt x="136" y="319"/>
                  </a:lnTo>
                  <a:lnTo>
                    <a:pt x="129" y="324"/>
                  </a:lnTo>
                  <a:lnTo>
                    <a:pt x="120" y="329"/>
                  </a:lnTo>
                  <a:lnTo>
                    <a:pt x="110" y="336"/>
                  </a:lnTo>
                  <a:lnTo>
                    <a:pt x="100" y="341"/>
                  </a:lnTo>
                  <a:lnTo>
                    <a:pt x="90" y="345"/>
                  </a:lnTo>
                  <a:lnTo>
                    <a:pt x="80" y="346"/>
                  </a:lnTo>
                  <a:lnTo>
                    <a:pt x="70" y="344"/>
                  </a:lnTo>
                  <a:lnTo>
                    <a:pt x="62" y="340"/>
                  </a:lnTo>
                  <a:lnTo>
                    <a:pt x="55" y="334"/>
                  </a:lnTo>
                  <a:lnTo>
                    <a:pt x="49" y="325"/>
                  </a:lnTo>
                  <a:lnTo>
                    <a:pt x="46" y="318"/>
                  </a:lnTo>
                  <a:lnTo>
                    <a:pt x="47" y="312"/>
                  </a:lnTo>
                  <a:lnTo>
                    <a:pt x="50" y="308"/>
                  </a:lnTo>
                  <a:lnTo>
                    <a:pt x="58" y="306"/>
                  </a:lnTo>
                  <a:lnTo>
                    <a:pt x="66" y="306"/>
                  </a:lnTo>
                  <a:lnTo>
                    <a:pt x="72" y="305"/>
                  </a:lnTo>
                  <a:lnTo>
                    <a:pt x="74" y="304"/>
                  </a:lnTo>
                  <a:lnTo>
                    <a:pt x="73" y="302"/>
                  </a:lnTo>
                  <a:lnTo>
                    <a:pt x="71" y="300"/>
                  </a:lnTo>
                  <a:lnTo>
                    <a:pt x="66" y="298"/>
                  </a:lnTo>
                  <a:lnTo>
                    <a:pt x="60" y="295"/>
                  </a:lnTo>
                  <a:lnTo>
                    <a:pt x="52" y="292"/>
                  </a:lnTo>
                  <a:lnTo>
                    <a:pt x="43" y="290"/>
                  </a:lnTo>
                  <a:lnTo>
                    <a:pt x="34" y="290"/>
                  </a:lnTo>
                  <a:lnTo>
                    <a:pt x="23" y="291"/>
                  </a:lnTo>
                  <a:lnTo>
                    <a:pt x="14" y="293"/>
                  </a:lnTo>
                  <a:lnTo>
                    <a:pt x="7" y="294"/>
                  </a:lnTo>
                  <a:lnTo>
                    <a:pt x="2" y="294"/>
                  </a:lnTo>
                  <a:lnTo>
                    <a:pt x="0" y="292"/>
                  </a:lnTo>
                  <a:lnTo>
                    <a:pt x="2" y="287"/>
                  </a:lnTo>
                  <a:lnTo>
                    <a:pt x="7" y="279"/>
                  </a:lnTo>
                  <a:lnTo>
                    <a:pt x="14" y="272"/>
                  </a:lnTo>
                  <a:lnTo>
                    <a:pt x="21" y="265"/>
                  </a:lnTo>
                  <a:lnTo>
                    <a:pt x="29" y="258"/>
                  </a:lnTo>
                  <a:lnTo>
                    <a:pt x="36" y="251"/>
                  </a:lnTo>
                  <a:lnTo>
                    <a:pt x="42" y="246"/>
                  </a:lnTo>
                  <a:lnTo>
                    <a:pt x="46" y="243"/>
                  </a:lnTo>
                  <a:lnTo>
                    <a:pt x="47" y="242"/>
                  </a:lnTo>
                  <a:lnTo>
                    <a:pt x="44" y="197"/>
                  </a:lnTo>
                  <a:lnTo>
                    <a:pt x="66" y="199"/>
                  </a:lnTo>
                  <a:lnTo>
                    <a:pt x="58" y="179"/>
                  </a:lnTo>
                  <a:lnTo>
                    <a:pt x="71" y="174"/>
                  </a:lnTo>
                  <a:lnTo>
                    <a:pt x="74" y="141"/>
                  </a:lnTo>
                  <a:lnTo>
                    <a:pt x="76" y="142"/>
                  </a:lnTo>
                  <a:lnTo>
                    <a:pt x="78" y="144"/>
                  </a:lnTo>
                  <a:lnTo>
                    <a:pt x="81" y="147"/>
                  </a:lnTo>
                  <a:lnTo>
                    <a:pt x="86" y="149"/>
                  </a:lnTo>
                  <a:lnTo>
                    <a:pt x="91" y="151"/>
                  </a:lnTo>
                  <a:lnTo>
                    <a:pt x="98" y="152"/>
                  </a:lnTo>
                  <a:lnTo>
                    <a:pt x="105" y="150"/>
                  </a:lnTo>
                  <a:lnTo>
                    <a:pt x="113" y="146"/>
                  </a:lnTo>
                  <a:lnTo>
                    <a:pt x="120" y="141"/>
                  </a:lnTo>
                  <a:lnTo>
                    <a:pt x="124" y="136"/>
                  </a:lnTo>
                  <a:lnTo>
                    <a:pt x="128" y="133"/>
                  </a:lnTo>
                  <a:lnTo>
                    <a:pt x="129" y="128"/>
                  </a:lnTo>
                  <a:lnTo>
                    <a:pt x="130" y="124"/>
                  </a:lnTo>
                  <a:lnTo>
                    <a:pt x="131" y="120"/>
                  </a:lnTo>
                  <a:lnTo>
                    <a:pt x="133" y="114"/>
                  </a:lnTo>
                  <a:lnTo>
                    <a:pt x="136" y="107"/>
                  </a:lnTo>
                  <a:lnTo>
                    <a:pt x="140" y="99"/>
                  </a:lnTo>
                  <a:lnTo>
                    <a:pt x="142" y="93"/>
                  </a:lnTo>
                  <a:lnTo>
                    <a:pt x="144" y="88"/>
                  </a:lnTo>
                  <a:lnTo>
                    <a:pt x="146" y="83"/>
                  </a:lnTo>
                  <a:lnTo>
                    <a:pt x="146" y="79"/>
                  </a:lnTo>
                  <a:lnTo>
                    <a:pt x="147" y="77"/>
                  </a:lnTo>
                  <a:lnTo>
                    <a:pt x="147" y="75"/>
                  </a:lnTo>
                  <a:lnTo>
                    <a:pt x="179" y="96"/>
                  </a:lnTo>
                  <a:lnTo>
                    <a:pt x="179" y="97"/>
                  </a:lnTo>
                  <a:lnTo>
                    <a:pt x="178" y="99"/>
                  </a:lnTo>
                  <a:lnTo>
                    <a:pt x="177" y="102"/>
                  </a:lnTo>
                  <a:lnTo>
                    <a:pt x="176" y="107"/>
                  </a:lnTo>
                  <a:lnTo>
                    <a:pt x="175" y="113"/>
                  </a:lnTo>
                  <a:lnTo>
                    <a:pt x="173" y="120"/>
                  </a:lnTo>
                  <a:lnTo>
                    <a:pt x="172" y="128"/>
                  </a:lnTo>
                  <a:lnTo>
                    <a:pt x="172" y="138"/>
                  </a:lnTo>
                  <a:lnTo>
                    <a:pt x="173" y="146"/>
                  </a:lnTo>
                  <a:lnTo>
                    <a:pt x="177" y="153"/>
                  </a:lnTo>
                  <a:lnTo>
                    <a:pt x="181" y="158"/>
                  </a:lnTo>
                  <a:lnTo>
                    <a:pt x="184" y="162"/>
                  </a:lnTo>
                  <a:lnTo>
                    <a:pt x="185" y="164"/>
                  </a:lnTo>
                  <a:lnTo>
                    <a:pt x="184" y="165"/>
                  </a:lnTo>
                  <a:lnTo>
                    <a:pt x="180" y="165"/>
                  </a:lnTo>
                  <a:lnTo>
                    <a:pt x="169" y="165"/>
                  </a:lnTo>
                  <a:lnTo>
                    <a:pt x="161" y="166"/>
                  </a:lnTo>
                  <a:lnTo>
                    <a:pt x="159" y="171"/>
                  </a:lnTo>
                  <a:lnTo>
                    <a:pt x="163" y="177"/>
                  </a:lnTo>
                  <a:lnTo>
                    <a:pt x="171" y="186"/>
                  </a:lnTo>
                  <a:lnTo>
                    <a:pt x="180" y="194"/>
                  </a:lnTo>
                  <a:lnTo>
                    <a:pt x="189" y="201"/>
                  </a:lnTo>
                  <a:lnTo>
                    <a:pt x="195" y="206"/>
                  </a:lnTo>
                  <a:lnTo>
                    <a:pt x="198" y="208"/>
                  </a:lnTo>
                  <a:lnTo>
                    <a:pt x="201" y="165"/>
                  </a:lnTo>
                  <a:lnTo>
                    <a:pt x="226" y="186"/>
                  </a:lnTo>
                  <a:lnTo>
                    <a:pt x="229" y="154"/>
                  </a:lnTo>
                  <a:lnTo>
                    <a:pt x="262" y="165"/>
                  </a:lnTo>
                  <a:lnTo>
                    <a:pt x="248" y="129"/>
                  </a:lnTo>
                  <a:lnTo>
                    <a:pt x="267" y="107"/>
                  </a:lnTo>
                  <a:lnTo>
                    <a:pt x="266" y="106"/>
                  </a:lnTo>
                  <a:lnTo>
                    <a:pt x="263" y="102"/>
                  </a:lnTo>
                  <a:lnTo>
                    <a:pt x="259" y="96"/>
                  </a:lnTo>
                  <a:lnTo>
                    <a:pt x="255" y="89"/>
                  </a:lnTo>
                  <a:lnTo>
                    <a:pt x="251" y="81"/>
                  </a:lnTo>
                  <a:lnTo>
                    <a:pt x="248" y="74"/>
                  </a:lnTo>
                  <a:lnTo>
                    <a:pt x="247" y="67"/>
                  </a:lnTo>
                  <a:lnTo>
                    <a:pt x="248" y="61"/>
                  </a:lnTo>
                  <a:lnTo>
                    <a:pt x="249" y="56"/>
                  </a:lnTo>
                  <a:lnTo>
                    <a:pt x="248" y="50"/>
                  </a:lnTo>
                  <a:lnTo>
                    <a:pt x="246" y="45"/>
                  </a:lnTo>
                  <a:lnTo>
                    <a:pt x="244" y="40"/>
                  </a:lnTo>
                  <a:lnTo>
                    <a:pt x="241" y="35"/>
                  </a:lnTo>
                  <a:lnTo>
                    <a:pt x="240" y="30"/>
                  </a:lnTo>
                  <a:lnTo>
                    <a:pt x="241" y="28"/>
                  </a:lnTo>
                  <a:lnTo>
                    <a:pt x="245" y="27"/>
                  </a:lnTo>
                  <a:lnTo>
                    <a:pt x="249" y="26"/>
                  </a:lnTo>
                  <a:lnTo>
                    <a:pt x="252" y="22"/>
                  </a:lnTo>
                  <a:lnTo>
                    <a:pt x="253" y="17"/>
                  </a:lnTo>
                  <a:lnTo>
                    <a:pt x="255" y="12"/>
                  </a:lnTo>
                  <a:lnTo>
                    <a:pt x="258" y="7"/>
                  </a:lnTo>
                  <a:lnTo>
                    <a:pt x="262" y="4"/>
                  </a:lnTo>
                  <a:lnTo>
                    <a:pt x="268" y="3"/>
                  </a:lnTo>
                  <a:lnTo>
                    <a:pt x="279" y="5"/>
                  </a:lnTo>
                  <a:lnTo>
                    <a:pt x="290" y="8"/>
                  </a:lnTo>
                  <a:lnTo>
                    <a:pt x="301" y="9"/>
                  </a:lnTo>
                  <a:lnTo>
                    <a:pt x="310" y="9"/>
                  </a:lnTo>
                  <a:lnTo>
                    <a:pt x="318" y="8"/>
                  </a:lnTo>
                  <a:lnTo>
                    <a:pt x="326" y="7"/>
                  </a:lnTo>
                  <a:lnTo>
                    <a:pt x="331" y="5"/>
                  </a:lnTo>
                  <a:lnTo>
                    <a:pt x="334" y="4"/>
                  </a:lnTo>
                  <a:lnTo>
                    <a:pt x="335" y="3"/>
                  </a:lnTo>
                  <a:lnTo>
                    <a:pt x="335" y="6"/>
                  </a:lnTo>
                  <a:lnTo>
                    <a:pt x="336" y="16"/>
                  </a:lnTo>
                  <a:lnTo>
                    <a:pt x="336" y="29"/>
                  </a:lnTo>
                  <a:lnTo>
                    <a:pt x="337" y="46"/>
                  </a:lnTo>
                  <a:lnTo>
                    <a:pt x="338" y="63"/>
                  </a:lnTo>
                  <a:lnTo>
                    <a:pt x="339" y="80"/>
                  </a:lnTo>
                  <a:lnTo>
                    <a:pt x="340" y="94"/>
                  </a:lnTo>
                  <a:lnTo>
                    <a:pt x="341" y="104"/>
                  </a:lnTo>
                  <a:lnTo>
                    <a:pt x="341" y="108"/>
                  </a:lnTo>
                  <a:lnTo>
                    <a:pt x="341" y="106"/>
                  </a:lnTo>
                  <a:lnTo>
                    <a:pt x="341" y="100"/>
                  </a:lnTo>
                  <a:lnTo>
                    <a:pt x="341" y="91"/>
                  </a:lnTo>
                  <a:lnTo>
                    <a:pt x="343" y="80"/>
                  </a:lnTo>
                  <a:lnTo>
                    <a:pt x="346" y="69"/>
                  </a:lnTo>
                  <a:lnTo>
                    <a:pt x="352" y="60"/>
                  </a:lnTo>
                  <a:lnTo>
                    <a:pt x="360" y="53"/>
                  </a:lnTo>
                  <a:lnTo>
                    <a:pt x="369" y="49"/>
                  </a:lnTo>
                  <a:lnTo>
                    <a:pt x="378" y="47"/>
                  </a:lnTo>
                  <a:lnTo>
                    <a:pt x="384" y="46"/>
                  </a:lnTo>
                  <a:lnTo>
                    <a:pt x="389" y="46"/>
                  </a:lnTo>
                  <a:lnTo>
                    <a:pt x="393" y="47"/>
                  </a:lnTo>
                  <a:lnTo>
                    <a:pt x="395" y="48"/>
                  </a:lnTo>
                  <a:lnTo>
                    <a:pt x="397" y="50"/>
                  </a:lnTo>
                  <a:lnTo>
                    <a:pt x="401" y="51"/>
                  </a:lnTo>
                  <a:lnTo>
                    <a:pt x="411" y="51"/>
                  </a:lnTo>
                  <a:lnTo>
                    <a:pt x="419" y="49"/>
                  </a:lnTo>
                  <a:lnTo>
                    <a:pt x="421" y="42"/>
                  </a:lnTo>
                  <a:lnTo>
                    <a:pt x="419" y="36"/>
                  </a:lnTo>
                  <a:lnTo>
                    <a:pt x="419" y="29"/>
                  </a:lnTo>
                  <a:lnTo>
                    <a:pt x="418" y="22"/>
                  </a:lnTo>
                  <a:lnTo>
                    <a:pt x="418" y="15"/>
                  </a:lnTo>
                  <a:lnTo>
                    <a:pt x="418" y="9"/>
                  </a:lnTo>
                  <a:lnTo>
                    <a:pt x="419" y="4"/>
                  </a:lnTo>
                  <a:lnTo>
                    <a:pt x="419" y="1"/>
                  </a:lnTo>
                  <a:lnTo>
                    <a:pt x="419" y="0"/>
                  </a:lnTo>
                  <a:lnTo>
                    <a:pt x="421" y="1"/>
                  </a:lnTo>
                  <a:lnTo>
                    <a:pt x="428" y="2"/>
                  </a:lnTo>
                  <a:lnTo>
                    <a:pt x="436" y="4"/>
                  </a:lnTo>
                  <a:lnTo>
                    <a:pt x="445" y="6"/>
                  </a:lnTo>
                  <a:lnTo>
                    <a:pt x="454" y="7"/>
                  </a:lnTo>
                  <a:lnTo>
                    <a:pt x="463" y="7"/>
                  </a:lnTo>
                  <a:lnTo>
                    <a:pt x="470" y="6"/>
                  </a:lnTo>
                  <a:lnTo>
                    <a:pt x="475" y="3"/>
                  </a:lnTo>
                  <a:lnTo>
                    <a:pt x="477" y="1"/>
                  </a:lnTo>
                  <a:lnTo>
                    <a:pt x="479" y="2"/>
                  </a:lnTo>
                  <a:lnTo>
                    <a:pt x="481" y="6"/>
                  </a:lnTo>
                  <a:lnTo>
                    <a:pt x="483" y="11"/>
                  </a:lnTo>
                  <a:lnTo>
                    <a:pt x="484" y="17"/>
                  </a:lnTo>
                  <a:lnTo>
                    <a:pt x="485" y="22"/>
                  </a:lnTo>
                  <a:lnTo>
                    <a:pt x="486" y="26"/>
                  </a:lnTo>
                  <a:lnTo>
                    <a:pt x="486" y="27"/>
                  </a:lnTo>
                  <a:lnTo>
                    <a:pt x="497" y="61"/>
                  </a:lnTo>
                  <a:lnTo>
                    <a:pt x="497" y="60"/>
                  </a:lnTo>
                  <a:lnTo>
                    <a:pt x="499" y="57"/>
                  </a:lnTo>
                  <a:lnTo>
                    <a:pt x="501" y="54"/>
                  </a:lnTo>
                  <a:lnTo>
                    <a:pt x="504" y="49"/>
                  </a:lnTo>
                  <a:lnTo>
                    <a:pt x="509" y="44"/>
                  </a:lnTo>
                  <a:lnTo>
                    <a:pt x="514" y="39"/>
                  </a:lnTo>
                  <a:lnTo>
                    <a:pt x="520" y="35"/>
                  </a:lnTo>
                  <a:lnTo>
                    <a:pt x="529" y="30"/>
                  </a:lnTo>
                  <a:lnTo>
                    <a:pt x="542" y="24"/>
                  </a:lnTo>
                  <a:lnTo>
                    <a:pt x="550" y="20"/>
                  </a:lnTo>
                  <a:lnTo>
                    <a:pt x="554" y="24"/>
                  </a:lnTo>
                  <a:lnTo>
                    <a:pt x="556" y="39"/>
                  </a:lnTo>
                  <a:lnTo>
                    <a:pt x="557" y="48"/>
                  </a:lnTo>
                  <a:lnTo>
                    <a:pt x="556" y="56"/>
                  </a:lnTo>
                  <a:lnTo>
                    <a:pt x="555" y="61"/>
                  </a:lnTo>
                  <a:lnTo>
                    <a:pt x="553" y="65"/>
                  </a:lnTo>
                  <a:lnTo>
                    <a:pt x="551" y="68"/>
                  </a:lnTo>
                  <a:lnTo>
                    <a:pt x="550" y="69"/>
                  </a:lnTo>
                  <a:lnTo>
                    <a:pt x="548" y="70"/>
                  </a:lnTo>
                  <a:lnTo>
                    <a:pt x="549" y="69"/>
                  </a:lnTo>
                  <a:lnTo>
                    <a:pt x="551" y="65"/>
                  </a:lnTo>
                  <a:lnTo>
                    <a:pt x="554" y="60"/>
                  </a:lnTo>
                  <a:lnTo>
                    <a:pt x="558" y="55"/>
                  </a:lnTo>
                  <a:lnTo>
                    <a:pt x="563" y="50"/>
                  </a:lnTo>
                  <a:lnTo>
                    <a:pt x="569" y="45"/>
                  </a:lnTo>
                  <a:lnTo>
                    <a:pt x="577" y="42"/>
                  </a:lnTo>
                  <a:lnTo>
                    <a:pt x="584" y="42"/>
                  </a:lnTo>
                  <a:lnTo>
                    <a:pt x="590" y="43"/>
                  </a:lnTo>
                  <a:lnTo>
                    <a:pt x="595" y="45"/>
                  </a:lnTo>
                  <a:lnTo>
                    <a:pt x="598" y="46"/>
                  </a:lnTo>
                  <a:lnTo>
                    <a:pt x="600" y="49"/>
                  </a:lnTo>
                  <a:lnTo>
                    <a:pt x="603" y="52"/>
                  </a:lnTo>
                  <a:lnTo>
                    <a:pt x="607" y="57"/>
                  </a:lnTo>
                  <a:lnTo>
                    <a:pt x="612" y="63"/>
                  </a:lnTo>
                  <a:lnTo>
                    <a:pt x="620" y="70"/>
                  </a:lnTo>
                  <a:lnTo>
                    <a:pt x="630" y="78"/>
                  </a:lnTo>
                  <a:lnTo>
                    <a:pt x="639" y="86"/>
                  </a:lnTo>
                  <a:lnTo>
                    <a:pt x="647" y="92"/>
                  </a:lnTo>
                  <a:lnTo>
                    <a:pt x="654" y="97"/>
                  </a:lnTo>
                  <a:lnTo>
                    <a:pt x="659" y="101"/>
                  </a:lnTo>
                  <a:lnTo>
                    <a:pt x="660" y="105"/>
                  </a:lnTo>
                  <a:lnTo>
                    <a:pt x="659" y="109"/>
                  </a:lnTo>
                  <a:lnTo>
                    <a:pt x="654" y="112"/>
                  </a:lnTo>
                  <a:lnTo>
                    <a:pt x="649" y="114"/>
                  </a:lnTo>
                  <a:lnTo>
                    <a:pt x="646" y="114"/>
                  </a:lnTo>
                  <a:lnTo>
                    <a:pt x="648" y="114"/>
                  </a:lnTo>
                  <a:lnTo>
                    <a:pt x="652" y="116"/>
                  </a:lnTo>
                  <a:lnTo>
                    <a:pt x="656" y="121"/>
                  </a:lnTo>
                  <a:lnTo>
                    <a:pt x="661" y="129"/>
                  </a:lnTo>
                  <a:lnTo>
                    <a:pt x="665" y="143"/>
                  </a:lnTo>
                  <a:lnTo>
                    <a:pt x="669" y="157"/>
                  </a:lnTo>
                  <a:lnTo>
                    <a:pt x="671" y="168"/>
                  </a:lnTo>
                  <a:lnTo>
                    <a:pt x="674" y="175"/>
                  </a:lnTo>
                  <a:lnTo>
                    <a:pt x="676" y="181"/>
                  </a:lnTo>
                  <a:lnTo>
                    <a:pt x="676" y="185"/>
                  </a:lnTo>
                  <a:lnTo>
                    <a:pt x="677" y="187"/>
                  </a:lnTo>
                  <a:lnTo>
                    <a:pt x="677" y="188"/>
                  </a:lnTo>
                  <a:lnTo>
                    <a:pt x="677" y="187"/>
                  </a:lnTo>
                  <a:lnTo>
                    <a:pt x="677" y="184"/>
                  </a:lnTo>
                  <a:lnTo>
                    <a:pt x="677" y="178"/>
                  </a:lnTo>
                  <a:lnTo>
                    <a:pt x="678" y="173"/>
                  </a:lnTo>
                  <a:lnTo>
                    <a:pt x="681" y="167"/>
                  </a:lnTo>
                  <a:lnTo>
                    <a:pt x="685" y="161"/>
                  </a:lnTo>
                  <a:lnTo>
                    <a:pt x="692" y="156"/>
                  </a:lnTo>
                  <a:lnTo>
                    <a:pt x="702" y="152"/>
                  </a:lnTo>
                  <a:lnTo>
                    <a:pt x="711" y="147"/>
                  </a:lnTo>
                  <a:lnTo>
                    <a:pt x="715" y="140"/>
                  </a:lnTo>
                  <a:lnTo>
                    <a:pt x="716" y="131"/>
                  </a:lnTo>
                  <a:lnTo>
                    <a:pt x="716" y="123"/>
                  </a:lnTo>
                  <a:lnTo>
                    <a:pt x="716" y="116"/>
                  </a:lnTo>
                  <a:lnTo>
                    <a:pt x="718" y="110"/>
                  </a:lnTo>
                  <a:lnTo>
                    <a:pt x="722" y="108"/>
                  </a:lnTo>
                  <a:lnTo>
                    <a:pt x="733" y="109"/>
                  </a:lnTo>
                  <a:lnTo>
                    <a:pt x="746" y="111"/>
                  </a:lnTo>
                  <a:lnTo>
                    <a:pt x="751" y="107"/>
                  </a:lnTo>
                  <a:lnTo>
                    <a:pt x="752" y="100"/>
                  </a:lnTo>
                  <a:lnTo>
                    <a:pt x="753" y="93"/>
                  </a:lnTo>
                  <a:lnTo>
                    <a:pt x="760" y="92"/>
                  </a:lnTo>
                  <a:lnTo>
                    <a:pt x="766" y="92"/>
                  </a:lnTo>
                  <a:lnTo>
                    <a:pt x="774" y="91"/>
                  </a:lnTo>
                  <a:lnTo>
                    <a:pt x="780" y="91"/>
                  </a:lnTo>
                  <a:lnTo>
                    <a:pt x="785" y="90"/>
                  </a:lnTo>
                  <a:lnTo>
                    <a:pt x="790" y="90"/>
                  </a:lnTo>
                  <a:lnTo>
                    <a:pt x="794" y="90"/>
                  </a:lnTo>
                  <a:lnTo>
                    <a:pt x="797" y="90"/>
                  </a:lnTo>
                  <a:lnTo>
                    <a:pt x="804" y="88"/>
                  </a:lnTo>
                  <a:lnTo>
                    <a:pt x="811" y="86"/>
                  </a:lnTo>
                  <a:lnTo>
                    <a:pt x="819" y="84"/>
                  </a:lnTo>
                  <a:lnTo>
                    <a:pt x="829" y="81"/>
                  </a:lnTo>
                  <a:lnTo>
                    <a:pt x="838" y="80"/>
                  </a:lnTo>
                  <a:lnTo>
                    <a:pt x="847" y="78"/>
                  </a:lnTo>
                  <a:lnTo>
                    <a:pt x="856" y="77"/>
                  </a:lnTo>
                  <a:lnTo>
                    <a:pt x="864" y="77"/>
                  </a:lnTo>
                  <a:lnTo>
                    <a:pt x="873" y="78"/>
                  </a:lnTo>
                  <a:lnTo>
                    <a:pt x="881" y="80"/>
                  </a:lnTo>
                  <a:lnTo>
                    <a:pt x="888" y="85"/>
                  </a:lnTo>
                  <a:lnTo>
                    <a:pt x="894" y="89"/>
                  </a:lnTo>
                  <a:lnTo>
                    <a:pt x="900" y="93"/>
                  </a:lnTo>
                  <a:lnTo>
                    <a:pt x="904" y="97"/>
                  </a:lnTo>
                  <a:lnTo>
                    <a:pt x="906" y="99"/>
                  </a:lnTo>
                  <a:lnTo>
                    <a:pt x="907" y="100"/>
                  </a:lnTo>
                  <a:lnTo>
                    <a:pt x="908" y="100"/>
                  </a:lnTo>
                  <a:lnTo>
                    <a:pt x="911" y="100"/>
                  </a:lnTo>
                  <a:lnTo>
                    <a:pt x="916" y="99"/>
                  </a:lnTo>
                  <a:lnTo>
                    <a:pt x="925" y="98"/>
                  </a:lnTo>
                  <a:lnTo>
                    <a:pt x="934" y="96"/>
                  </a:lnTo>
                  <a:lnTo>
                    <a:pt x="945" y="93"/>
                  </a:lnTo>
                  <a:lnTo>
                    <a:pt x="959" y="89"/>
                  </a:lnTo>
                  <a:lnTo>
                    <a:pt x="975" y="84"/>
                  </a:lnTo>
                  <a:lnTo>
                    <a:pt x="991" y="80"/>
                  </a:lnTo>
                  <a:lnTo>
                    <a:pt x="1006" y="83"/>
                  </a:lnTo>
                  <a:lnTo>
                    <a:pt x="1020" y="89"/>
                  </a:lnTo>
                  <a:lnTo>
                    <a:pt x="1034" y="97"/>
                  </a:lnTo>
                  <a:lnTo>
                    <a:pt x="1044" y="106"/>
                  </a:lnTo>
                  <a:lnTo>
                    <a:pt x="1051" y="114"/>
                  </a:lnTo>
                  <a:lnTo>
                    <a:pt x="1056" y="120"/>
                  </a:lnTo>
                  <a:lnTo>
                    <a:pt x="1058" y="122"/>
                  </a:lnTo>
                  <a:lnTo>
                    <a:pt x="1058" y="123"/>
                  </a:lnTo>
                  <a:lnTo>
                    <a:pt x="1060" y="125"/>
                  </a:lnTo>
                  <a:lnTo>
                    <a:pt x="1063" y="127"/>
                  </a:lnTo>
                  <a:lnTo>
                    <a:pt x="1066" y="129"/>
                  </a:lnTo>
                  <a:lnTo>
                    <a:pt x="1071" y="130"/>
                  </a:lnTo>
                  <a:lnTo>
                    <a:pt x="1078" y="130"/>
                  </a:lnTo>
                  <a:lnTo>
                    <a:pt x="1086" y="127"/>
                  </a:lnTo>
                  <a:lnTo>
                    <a:pt x="1095" y="122"/>
                  </a:lnTo>
                  <a:lnTo>
                    <a:pt x="1101" y="118"/>
                  </a:lnTo>
                  <a:lnTo>
                    <a:pt x="1107" y="115"/>
                  </a:lnTo>
                  <a:lnTo>
                    <a:pt x="1113" y="111"/>
                  </a:lnTo>
                  <a:lnTo>
                    <a:pt x="1119" y="108"/>
                  </a:lnTo>
                  <a:lnTo>
                    <a:pt x="1116" y="115"/>
                  </a:lnTo>
                  <a:lnTo>
                    <a:pt x="1115" y="122"/>
                  </a:lnTo>
                  <a:lnTo>
                    <a:pt x="1116" y="128"/>
                  </a:lnTo>
                  <a:lnTo>
                    <a:pt x="1119" y="135"/>
                  </a:lnTo>
                  <a:lnTo>
                    <a:pt x="1123" y="141"/>
                  </a:lnTo>
                  <a:lnTo>
                    <a:pt x="1128" y="146"/>
                  </a:lnTo>
                  <a:lnTo>
                    <a:pt x="1132" y="151"/>
                  </a:lnTo>
                  <a:lnTo>
                    <a:pt x="1137" y="157"/>
                  </a:lnTo>
                  <a:lnTo>
                    <a:pt x="1142" y="164"/>
                  </a:lnTo>
                  <a:lnTo>
                    <a:pt x="1148" y="172"/>
                  </a:lnTo>
                  <a:lnTo>
                    <a:pt x="1156" y="183"/>
                  </a:lnTo>
                  <a:lnTo>
                    <a:pt x="1164" y="193"/>
                  </a:lnTo>
                  <a:lnTo>
                    <a:pt x="1173" y="203"/>
                  </a:lnTo>
                  <a:lnTo>
                    <a:pt x="1179" y="213"/>
                  </a:lnTo>
                  <a:lnTo>
                    <a:pt x="1184" y="223"/>
                  </a:lnTo>
                  <a:lnTo>
                    <a:pt x="1186" y="232"/>
                  </a:lnTo>
                  <a:lnTo>
                    <a:pt x="1186" y="242"/>
                  </a:lnTo>
                  <a:lnTo>
                    <a:pt x="1186" y="249"/>
                  </a:lnTo>
                  <a:lnTo>
                    <a:pt x="1185" y="256"/>
                  </a:lnTo>
                  <a:lnTo>
                    <a:pt x="1182" y="261"/>
                  </a:lnTo>
                  <a:lnTo>
                    <a:pt x="1178" y="266"/>
                  </a:lnTo>
                  <a:lnTo>
                    <a:pt x="1173" y="270"/>
                  </a:lnTo>
                  <a:lnTo>
                    <a:pt x="1164" y="273"/>
                  </a:lnTo>
                  <a:lnTo>
                    <a:pt x="1155" y="275"/>
                  </a:lnTo>
                  <a:lnTo>
                    <a:pt x="1146" y="276"/>
                  </a:lnTo>
                  <a:lnTo>
                    <a:pt x="1138" y="278"/>
                  </a:lnTo>
                  <a:lnTo>
                    <a:pt x="1133" y="281"/>
                  </a:lnTo>
                  <a:lnTo>
                    <a:pt x="1129" y="286"/>
                  </a:lnTo>
                  <a:lnTo>
                    <a:pt x="1127" y="290"/>
                  </a:lnTo>
                  <a:lnTo>
                    <a:pt x="1127" y="296"/>
                  </a:lnTo>
                  <a:lnTo>
                    <a:pt x="1129" y="302"/>
                  </a:lnTo>
                  <a:lnTo>
                    <a:pt x="1133" y="308"/>
                  </a:lnTo>
                  <a:lnTo>
                    <a:pt x="1137" y="316"/>
                  </a:lnTo>
                  <a:lnTo>
                    <a:pt x="1138" y="323"/>
                  </a:lnTo>
                  <a:lnTo>
                    <a:pt x="1137" y="330"/>
                  </a:lnTo>
                  <a:lnTo>
                    <a:pt x="1134" y="338"/>
                  </a:lnTo>
                  <a:lnTo>
                    <a:pt x="1129" y="344"/>
                  </a:lnTo>
                  <a:lnTo>
                    <a:pt x="1123" y="350"/>
                  </a:lnTo>
                  <a:lnTo>
                    <a:pt x="1115" y="354"/>
                  </a:lnTo>
                  <a:lnTo>
                    <a:pt x="1108" y="357"/>
                  </a:lnTo>
                  <a:lnTo>
                    <a:pt x="1102" y="359"/>
                  </a:lnTo>
                  <a:lnTo>
                    <a:pt x="1097" y="360"/>
                  </a:lnTo>
                  <a:lnTo>
                    <a:pt x="1092" y="361"/>
                  </a:lnTo>
                  <a:lnTo>
                    <a:pt x="1088" y="363"/>
                  </a:lnTo>
                  <a:lnTo>
                    <a:pt x="1085" y="366"/>
                  </a:lnTo>
                  <a:lnTo>
                    <a:pt x="1082" y="371"/>
                  </a:lnTo>
                  <a:lnTo>
                    <a:pt x="1079" y="379"/>
                  </a:lnTo>
                  <a:lnTo>
                    <a:pt x="1076" y="390"/>
                  </a:lnTo>
                  <a:lnTo>
                    <a:pt x="1075" y="403"/>
                  </a:lnTo>
                  <a:lnTo>
                    <a:pt x="1079" y="414"/>
                  </a:lnTo>
                  <a:lnTo>
                    <a:pt x="1086" y="425"/>
                  </a:lnTo>
                  <a:lnTo>
                    <a:pt x="1095" y="436"/>
                  </a:lnTo>
                  <a:lnTo>
                    <a:pt x="1106" y="444"/>
                  </a:lnTo>
                  <a:lnTo>
                    <a:pt x="1117" y="450"/>
                  </a:lnTo>
                  <a:lnTo>
                    <a:pt x="1129" y="454"/>
                  </a:lnTo>
                  <a:lnTo>
                    <a:pt x="1139" y="455"/>
                  </a:lnTo>
                  <a:lnTo>
                    <a:pt x="1147" y="457"/>
                  </a:lnTo>
                  <a:lnTo>
                    <a:pt x="1153" y="462"/>
                  </a:lnTo>
                  <a:lnTo>
                    <a:pt x="1157" y="470"/>
                  </a:lnTo>
                  <a:lnTo>
                    <a:pt x="1160" y="481"/>
                  </a:lnTo>
                  <a:lnTo>
                    <a:pt x="1160" y="495"/>
                  </a:lnTo>
                  <a:lnTo>
                    <a:pt x="1160" y="510"/>
                  </a:lnTo>
                  <a:lnTo>
                    <a:pt x="1160" y="526"/>
                  </a:lnTo>
                  <a:lnTo>
                    <a:pt x="1159" y="545"/>
                  </a:lnTo>
                  <a:lnTo>
                    <a:pt x="1159" y="560"/>
                  </a:lnTo>
                  <a:lnTo>
                    <a:pt x="1161" y="572"/>
                  </a:lnTo>
                  <a:lnTo>
                    <a:pt x="1166" y="581"/>
                  </a:lnTo>
                  <a:lnTo>
                    <a:pt x="1172" y="588"/>
                  </a:lnTo>
                  <a:lnTo>
                    <a:pt x="1179" y="591"/>
                  </a:lnTo>
                  <a:lnTo>
                    <a:pt x="1186" y="593"/>
                  </a:lnTo>
                  <a:lnTo>
                    <a:pt x="1192" y="593"/>
                  </a:lnTo>
                  <a:lnTo>
                    <a:pt x="1198" y="592"/>
                  </a:lnTo>
                  <a:lnTo>
                    <a:pt x="1204" y="594"/>
                  </a:lnTo>
                  <a:lnTo>
                    <a:pt x="1211" y="601"/>
                  </a:lnTo>
                  <a:lnTo>
                    <a:pt x="1220" y="612"/>
                  </a:lnTo>
                  <a:lnTo>
                    <a:pt x="1232" y="625"/>
                  </a:lnTo>
                  <a:lnTo>
                    <a:pt x="1243" y="640"/>
                  </a:lnTo>
                  <a:lnTo>
                    <a:pt x="1254" y="654"/>
                  </a:lnTo>
                  <a:lnTo>
                    <a:pt x="1265" y="667"/>
                  </a:lnTo>
                  <a:lnTo>
                    <a:pt x="1276" y="677"/>
                  </a:lnTo>
                  <a:lnTo>
                    <a:pt x="1284" y="684"/>
                  </a:lnTo>
                  <a:lnTo>
                    <a:pt x="1288" y="692"/>
                  </a:lnTo>
                  <a:lnTo>
                    <a:pt x="1287" y="697"/>
                  </a:lnTo>
                  <a:lnTo>
                    <a:pt x="1285" y="701"/>
                  </a:lnTo>
                  <a:lnTo>
                    <a:pt x="1279" y="706"/>
                  </a:lnTo>
                  <a:lnTo>
                    <a:pt x="1273" y="711"/>
                  </a:lnTo>
                  <a:lnTo>
                    <a:pt x="1265" y="716"/>
                  </a:lnTo>
                  <a:lnTo>
                    <a:pt x="1259" y="722"/>
                  </a:lnTo>
                  <a:lnTo>
                    <a:pt x="1255" y="729"/>
                  </a:lnTo>
                  <a:lnTo>
                    <a:pt x="1253" y="739"/>
                  </a:lnTo>
                  <a:lnTo>
                    <a:pt x="1254" y="750"/>
                  </a:lnTo>
                  <a:lnTo>
                    <a:pt x="1256" y="762"/>
                  </a:lnTo>
                  <a:lnTo>
                    <a:pt x="1258" y="774"/>
                  </a:lnTo>
                  <a:lnTo>
                    <a:pt x="1259" y="785"/>
                  </a:lnTo>
                  <a:lnTo>
                    <a:pt x="1259" y="797"/>
                  </a:lnTo>
                  <a:lnTo>
                    <a:pt x="1257" y="806"/>
                  </a:lnTo>
                  <a:lnTo>
                    <a:pt x="1256" y="815"/>
                  </a:lnTo>
                  <a:lnTo>
                    <a:pt x="1263" y="825"/>
                  </a:lnTo>
                  <a:lnTo>
                    <a:pt x="1275" y="837"/>
                  </a:lnTo>
                  <a:lnTo>
                    <a:pt x="1291" y="847"/>
                  </a:lnTo>
                  <a:lnTo>
                    <a:pt x="1308" y="857"/>
                  </a:lnTo>
                  <a:lnTo>
                    <a:pt x="1327" y="868"/>
                  </a:lnTo>
                  <a:lnTo>
                    <a:pt x="1343" y="878"/>
                  </a:lnTo>
                  <a:lnTo>
                    <a:pt x="1357" y="888"/>
                  </a:lnTo>
                  <a:lnTo>
                    <a:pt x="1368" y="899"/>
                  </a:lnTo>
                  <a:lnTo>
                    <a:pt x="1378" y="914"/>
                  </a:lnTo>
                  <a:lnTo>
                    <a:pt x="1384" y="932"/>
                  </a:lnTo>
                  <a:lnTo>
                    <a:pt x="1389" y="952"/>
                  </a:lnTo>
                  <a:lnTo>
                    <a:pt x="1392" y="971"/>
                  </a:lnTo>
                  <a:lnTo>
                    <a:pt x="1395" y="991"/>
                  </a:lnTo>
                  <a:lnTo>
                    <a:pt x="1397" y="1008"/>
                  </a:lnTo>
                  <a:lnTo>
                    <a:pt x="1400" y="1022"/>
                  </a:lnTo>
                  <a:lnTo>
                    <a:pt x="1402" y="1028"/>
                  </a:lnTo>
                  <a:lnTo>
                    <a:pt x="1405" y="1033"/>
                  </a:lnTo>
                  <a:lnTo>
                    <a:pt x="1410" y="1039"/>
                  </a:lnTo>
                  <a:lnTo>
                    <a:pt x="1416" y="1044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548">
              <a:extLst>
                <a:ext uri="{FF2B5EF4-FFF2-40B4-BE49-F238E27FC236}">
                  <a16:creationId xmlns:a16="http://schemas.microsoft.com/office/drawing/2014/main" id="{B763B608-C3FE-4207-B87E-D9A2060F6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523" y="4395214"/>
              <a:ext cx="822017" cy="501752"/>
            </a:xfrm>
            <a:custGeom>
              <a:avLst/>
              <a:gdLst>
                <a:gd name="T0" fmla="*/ 358 w 1437"/>
                <a:gd name="T1" fmla="*/ 42 h 966"/>
                <a:gd name="T2" fmla="*/ 346 w 1437"/>
                <a:gd name="T3" fmla="*/ 63 h 966"/>
                <a:gd name="T4" fmla="*/ 325 w 1437"/>
                <a:gd name="T5" fmla="*/ 68 h 966"/>
                <a:gd name="T6" fmla="*/ 311 w 1437"/>
                <a:gd name="T7" fmla="*/ 92 h 966"/>
                <a:gd name="T8" fmla="*/ 301 w 1437"/>
                <a:gd name="T9" fmla="*/ 101 h 966"/>
                <a:gd name="T10" fmla="*/ 296 w 1437"/>
                <a:gd name="T11" fmla="*/ 129 h 966"/>
                <a:gd name="T12" fmla="*/ 283 w 1437"/>
                <a:gd name="T13" fmla="*/ 154 h 966"/>
                <a:gd name="T14" fmla="*/ 288 w 1437"/>
                <a:gd name="T15" fmla="*/ 187 h 966"/>
                <a:gd name="T16" fmla="*/ 280 w 1437"/>
                <a:gd name="T17" fmla="*/ 208 h 966"/>
                <a:gd name="T18" fmla="*/ 277 w 1437"/>
                <a:gd name="T19" fmla="*/ 231 h 966"/>
                <a:gd name="T20" fmla="*/ 258 w 1437"/>
                <a:gd name="T21" fmla="*/ 232 h 966"/>
                <a:gd name="T22" fmla="*/ 245 w 1437"/>
                <a:gd name="T23" fmla="*/ 241 h 966"/>
                <a:gd name="T24" fmla="*/ 221 w 1437"/>
                <a:gd name="T25" fmla="*/ 230 h 966"/>
                <a:gd name="T26" fmla="*/ 199 w 1437"/>
                <a:gd name="T27" fmla="*/ 239 h 966"/>
                <a:gd name="T28" fmla="*/ 186 w 1437"/>
                <a:gd name="T29" fmla="*/ 229 h 966"/>
                <a:gd name="T30" fmla="*/ 171 w 1437"/>
                <a:gd name="T31" fmla="*/ 234 h 966"/>
                <a:gd name="T32" fmla="*/ 152 w 1437"/>
                <a:gd name="T33" fmla="*/ 226 h 966"/>
                <a:gd name="T34" fmla="*/ 145 w 1437"/>
                <a:gd name="T35" fmla="*/ 202 h 966"/>
                <a:gd name="T36" fmla="*/ 117 w 1437"/>
                <a:gd name="T37" fmla="*/ 205 h 966"/>
                <a:gd name="T38" fmla="*/ 102 w 1437"/>
                <a:gd name="T39" fmla="*/ 188 h 966"/>
                <a:gd name="T40" fmla="*/ 79 w 1437"/>
                <a:gd name="T41" fmla="*/ 188 h 966"/>
                <a:gd name="T42" fmla="*/ 64 w 1437"/>
                <a:gd name="T43" fmla="*/ 212 h 966"/>
                <a:gd name="T44" fmla="*/ 46 w 1437"/>
                <a:gd name="T45" fmla="*/ 232 h 966"/>
                <a:gd name="T46" fmla="*/ 17 w 1437"/>
                <a:gd name="T47" fmla="*/ 224 h 966"/>
                <a:gd name="T48" fmla="*/ 2 w 1437"/>
                <a:gd name="T49" fmla="*/ 212 h 966"/>
                <a:gd name="T50" fmla="*/ 13 w 1437"/>
                <a:gd name="T51" fmla="*/ 202 h 966"/>
                <a:gd name="T52" fmla="*/ 14 w 1437"/>
                <a:gd name="T53" fmla="*/ 189 h 966"/>
                <a:gd name="T54" fmla="*/ 21 w 1437"/>
                <a:gd name="T55" fmla="*/ 176 h 966"/>
                <a:gd name="T56" fmla="*/ 38 w 1437"/>
                <a:gd name="T57" fmla="*/ 170 h 966"/>
                <a:gd name="T58" fmla="*/ 53 w 1437"/>
                <a:gd name="T59" fmla="*/ 164 h 966"/>
                <a:gd name="T60" fmla="*/ 50 w 1437"/>
                <a:gd name="T61" fmla="*/ 154 h 966"/>
                <a:gd name="T62" fmla="*/ 28 w 1437"/>
                <a:gd name="T63" fmla="*/ 154 h 966"/>
                <a:gd name="T64" fmla="*/ 12 w 1437"/>
                <a:gd name="T65" fmla="*/ 152 h 966"/>
                <a:gd name="T66" fmla="*/ 28 w 1437"/>
                <a:gd name="T67" fmla="*/ 138 h 966"/>
                <a:gd name="T68" fmla="*/ 41 w 1437"/>
                <a:gd name="T69" fmla="*/ 120 h 966"/>
                <a:gd name="T70" fmla="*/ 54 w 1437"/>
                <a:gd name="T71" fmla="*/ 116 h 966"/>
                <a:gd name="T72" fmla="*/ 55 w 1437"/>
                <a:gd name="T73" fmla="*/ 97 h 966"/>
                <a:gd name="T74" fmla="*/ 70 w 1437"/>
                <a:gd name="T75" fmla="*/ 90 h 966"/>
                <a:gd name="T76" fmla="*/ 79 w 1437"/>
                <a:gd name="T77" fmla="*/ 90 h 966"/>
                <a:gd name="T78" fmla="*/ 81 w 1437"/>
                <a:gd name="T79" fmla="*/ 75 h 966"/>
                <a:gd name="T80" fmla="*/ 58 w 1437"/>
                <a:gd name="T81" fmla="*/ 69 h 966"/>
                <a:gd name="T82" fmla="*/ 50 w 1437"/>
                <a:gd name="T83" fmla="*/ 54 h 966"/>
                <a:gd name="T84" fmla="*/ 71 w 1437"/>
                <a:gd name="T85" fmla="*/ 43 h 966"/>
                <a:gd name="T86" fmla="*/ 68 w 1437"/>
                <a:gd name="T87" fmla="*/ 33 h 966"/>
                <a:gd name="T88" fmla="*/ 60 w 1437"/>
                <a:gd name="T89" fmla="*/ 25 h 966"/>
                <a:gd name="T90" fmla="*/ 78 w 1437"/>
                <a:gd name="T91" fmla="*/ 16 h 966"/>
                <a:gd name="T92" fmla="*/ 91 w 1437"/>
                <a:gd name="T93" fmla="*/ 12 h 966"/>
                <a:gd name="T94" fmla="*/ 105 w 1437"/>
                <a:gd name="T95" fmla="*/ 9 h 966"/>
                <a:gd name="T96" fmla="*/ 120 w 1437"/>
                <a:gd name="T97" fmla="*/ 13 h 966"/>
                <a:gd name="T98" fmla="*/ 135 w 1437"/>
                <a:gd name="T99" fmla="*/ 2 h 966"/>
                <a:gd name="T100" fmla="*/ 149 w 1437"/>
                <a:gd name="T101" fmla="*/ 8 h 966"/>
                <a:gd name="T102" fmla="*/ 172 w 1437"/>
                <a:gd name="T103" fmla="*/ 13 h 966"/>
                <a:gd name="T104" fmla="*/ 197 w 1437"/>
                <a:gd name="T105" fmla="*/ 7 h 966"/>
                <a:gd name="T106" fmla="*/ 212 w 1437"/>
                <a:gd name="T107" fmla="*/ 17 h 966"/>
                <a:gd name="T108" fmla="*/ 220 w 1437"/>
                <a:gd name="T109" fmla="*/ 29 h 966"/>
                <a:gd name="T110" fmla="*/ 226 w 1437"/>
                <a:gd name="T111" fmla="*/ 40 h 966"/>
                <a:gd name="T112" fmla="*/ 248 w 1437"/>
                <a:gd name="T113" fmla="*/ 46 h 966"/>
                <a:gd name="T114" fmla="*/ 269 w 1437"/>
                <a:gd name="T115" fmla="*/ 44 h 966"/>
                <a:gd name="T116" fmla="*/ 279 w 1437"/>
                <a:gd name="T117" fmla="*/ 33 h 966"/>
                <a:gd name="T118" fmla="*/ 290 w 1437"/>
                <a:gd name="T119" fmla="*/ 13 h 966"/>
                <a:gd name="T120" fmla="*/ 315 w 1437"/>
                <a:gd name="T121" fmla="*/ 20 h 966"/>
                <a:gd name="T122" fmla="*/ 343 w 1437"/>
                <a:gd name="T123" fmla="*/ 22 h 9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37"/>
                <a:gd name="T187" fmla="*/ 0 h 966"/>
                <a:gd name="T188" fmla="*/ 1437 w 1437"/>
                <a:gd name="T189" fmla="*/ 966 h 96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37" h="966">
                  <a:moveTo>
                    <a:pt x="1397" y="73"/>
                  </a:moveTo>
                  <a:lnTo>
                    <a:pt x="1426" y="100"/>
                  </a:lnTo>
                  <a:lnTo>
                    <a:pt x="1427" y="103"/>
                  </a:lnTo>
                  <a:lnTo>
                    <a:pt x="1430" y="110"/>
                  </a:lnTo>
                  <a:lnTo>
                    <a:pt x="1433" y="121"/>
                  </a:lnTo>
                  <a:lnTo>
                    <a:pt x="1436" y="133"/>
                  </a:lnTo>
                  <a:lnTo>
                    <a:pt x="1437" y="147"/>
                  </a:lnTo>
                  <a:lnTo>
                    <a:pt x="1436" y="159"/>
                  </a:lnTo>
                  <a:lnTo>
                    <a:pt x="1431" y="169"/>
                  </a:lnTo>
                  <a:lnTo>
                    <a:pt x="1422" y="175"/>
                  </a:lnTo>
                  <a:lnTo>
                    <a:pt x="1411" y="181"/>
                  </a:lnTo>
                  <a:lnTo>
                    <a:pt x="1400" y="189"/>
                  </a:lnTo>
                  <a:lnTo>
                    <a:pt x="1394" y="200"/>
                  </a:lnTo>
                  <a:lnTo>
                    <a:pt x="1389" y="211"/>
                  </a:lnTo>
                  <a:lnTo>
                    <a:pt x="1385" y="223"/>
                  </a:lnTo>
                  <a:lnTo>
                    <a:pt x="1383" y="233"/>
                  </a:lnTo>
                  <a:lnTo>
                    <a:pt x="1383" y="244"/>
                  </a:lnTo>
                  <a:lnTo>
                    <a:pt x="1383" y="251"/>
                  </a:lnTo>
                  <a:lnTo>
                    <a:pt x="1382" y="256"/>
                  </a:lnTo>
                  <a:lnTo>
                    <a:pt x="1376" y="257"/>
                  </a:lnTo>
                  <a:lnTo>
                    <a:pt x="1367" y="256"/>
                  </a:lnTo>
                  <a:lnTo>
                    <a:pt x="1355" y="255"/>
                  </a:lnTo>
                  <a:lnTo>
                    <a:pt x="1342" y="254"/>
                  </a:lnTo>
                  <a:lnTo>
                    <a:pt x="1327" y="256"/>
                  </a:lnTo>
                  <a:lnTo>
                    <a:pt x="1313" y="261"/>
                  </a:lnTo>
                  <a:lnTo>
                    <a:pt x="1297" y="271"/>
                  </a:lnTo>
                  <a:lnTo>
                    <a:pt x="1283" y="283"/>
                  </a:lnTo>
                  <a:lnTo>
                    <a:pt x="1271" y="296"/>
                  </a:lnTo>
                  <a:lnTo>
                    <a:pt x="1261" y="307"/>
                  </a:lnTo>
                  <a:lnTo>
                    <a:pt x="1252" y="319"/>
                  </a:lnTo>
                  <a:lnTo>
                    <a:pt x="1245" y="330"/>
                  </a:lnTo>
                  <a:lnTo>
                    <a:pt x="1241" y="340"/>
                  </a:lnTo>
                  <a:lnTo>
                    <a:pt x="1239" y="350"/>
                  </a:lnTo>
                  <a:lnTo>
                    <a:pt x="1240" y="359"/>
                  </a:lnTo>
                  <a:lnTo>
                    <a:pt x="1241" y="367"/>
                  </a:lnTo>
                  <a:lnTo>
                    <a:pt x="1241" y="375"/>
                  </a:lnTo>
                  <a:lnTo>
                    <a:pt x="1241" y="381"/>
                  </a:lnTo>
                  <a:lnTo>
                    <a:pt x="1239" y="387"/>
                  </a:lnTo>
                  <a:lnTo>
                    <a:pt x="1236" y="392"/>
                  </a:lnTo>
                  <a:lnTo>
                    <a:pt x="1231" y="397"/>
                  </a:lnTo>
                  <a:lnTo>
                    <a:pt x="1225" y="399"/>
                  </a:lnTo>
                  <a:lnTo>
                    <a:pt x="1218" y="400"/>
                  </a:lnTo>
                  <a:lnTo>
                    <a:pt x="1209" y="401"/>
                  </a:lnTo>
                  <a:lnTo>
                    <a:pt x="1200" y="404"/>
                  </a:lnTo>
                  <a:lnTo>
                    <a:pt x="1191" y="409"/>
                  </a:lnTo>
                  <a:lnTo>
                    <a:pt x="1184" y="416"/>
                  </a:lnTo>
                  <a:lnTo>
                    <a:pt x="1178" y="426"/>
                  </a:lnTo>
                  <a:lnTo>
                    <a:pt x="1174" y="437"/>
                  </a:lnTo>
                  <a:lnTo>
                    <a:pt x="1174" y="452"/>
                  </a:lnTo>
                  <a:lnTo>
                    <a:pt x="1177" y="467"/>
                  </a:lnTo>
                  <a:lnTo>
                    <a:pt x="1181" y="483"/>
                  </a:lnTo>
                  <a:lnTo>
                    <a:pt x="1183" y="500"/>
                  </a:lnTo>
                  <a:lnTo>
                    <a:pt x="1183" y="516"/>
                  </a:lnTo>
                  <a:lnTo>
                    <a:pt x="1182" y="530"/>
                  </a:lnTo>
                  <a:lnTo>
                    <a:pt x="1178" y="543"/>
                  </a:lnTo>
                  <a:lnTo>
                    <a:pt x="1173" y="556"/>
                  </a:lnTo>
                  <a:lnTo>
                    <a:pt x="1167" y="567"/>
                  </a:lnTo>
                  <a:lnTo>
                    <a:pt x="1159" y="575"/>
                  </a:lnTo>
                  <a:lnTo>
                    <a:pt x="1150" y="582"/>
                  </a:lnTo>
                  <a:lnTo>
                    <a:pt x="1142" y="591"/>
                  </a:lnTo>
                  <a:lnTo>
                    <a:pt x="1136" y="602"/>
                  </a:lnTo>
                  <a:lnTo>
                    <a:pt x="1131" y="613"/>
                  </a:lnTo>
                  <a:lnTo>
                    <a:pt x="1127" y="625"/>
                  </a:lnTo>
                  <a:lnTo>
                    <a:pt x="1126" y="638"/>
                  </a:lnTo>
                  <a:lnTo>
                    <a:pt x="1128" y="652"/>
                  </a:lnTo>
                  <a:lnTo>
                    <a:pt x="1132" y="665"/>
                  </a:lnTo>
                  <a:lnTo>
                    <a:pt x="1138" y="679"/>
                  </a:lnTo>
                  <a:lnTo>
                    <a:pt x="1143" y="696"/>
                  </a:lnTo>
                  <a:lnTo>
                    <a:pt x="1147" y="713"/>
                  </a:lnTo>
                  <a:lnTo>
                    <a:pt x="1150" y="729"/>
                  </a:lnTo>
                  <a:lnTo>
                    <a:pt x="1151" y="746"/>
                  </a:lnTo>
                  <a:lnTo>
                    <a:pt x="1150" y="760"/>
                  </a:lnTo>
                  <a:lnTo>
                    <a:pt x="1147" y="771"/>
                  </a:lnTo>
                  <a:lnTo>
                    <a:pt x="1142" y="779"/>
                  </a:lnTo>
                  <a:lnTo>
                    <a:pt x="1136" y="785"/>
                  </a:lnTo>
                  <a:lnTo>
                    <a:pt x="1130" y="792"/>
                  </a:lnTo>
                  <a:lnTo>
                    <a:pt x="1125" y="801"/>
                  </a:lnTo>
                  <a:lnTo>
                    <a:pt x="1121" y="810"/>
                  </a:lnTo>
                  <a:lnTo>
                    <a:pt x="1118" y="820"/>
                  </a:lnTo>
                  <a:lnTo>
                    <a:pt x="1116" y="831"/>
                  </a:lnTo>
                  <a:lnTo>
                    <a:pt x="1114" y="844"/>
                  </a:lnTo>
                  <a:lnTo>
                    <a:pt x="1114" y="859"/>
                  </a:lnTo>
                  <a:lnTo>
                    <a:pt x="1113" y="872"/>
                  </a:lnTo>
                  <a:lnTo>
                    <a:pt x="1112" y="884"/>
                  </a:lnTo>
                  <a:lnTo>
                    <a:pt x="1109" y="894"/>
                  </a:lnTo>
                  <a:lnTo>
                    <a:pt x="1106" y="903"/>
                  </a:lnTo>
                  <a:lnTo>
                    <a:pt x="1105" y="910"/>
                  </a:lnTo>
                  <a:lnTo>
                    <a:pt x="1104" y="917"/>
                  </a:lnTo>
                  <a:lnTo>
                    <a:pt x="1104" y="923"/>
                  </a:lnTo>
                  <a:lnTo>
                    <a:pt x="1108" y="928"/>
                  </a:lnTo>
                  <a:lnTo>
                    <a:pt x="1110" y="933"/>
                  </a:lnTo>
                  <a:lnTo>
                    <a:pt x="1106" y="937"/>
                  </a:lnTo>
                  <a:lnTo>
                    <a:pt x="1098" y="939"/>
                  </a:lnTo>
                  <a:lnTo>
                    <a:pt x="1088" y="940"/>
                  </a:lnTo>
                  <a:lnTo>
                    <a:pt x="1075" y="940"/>
                  </a:lnTo>
                  <a:lnTo>
                    <a:pt x="1061" y="938"/>
                  </a:lnTo>
                  <a:lnTo>
                    <a:pt x="1045" y="933"/>
                  </a:lnTo>
                  <a:lnTo>
                    <a:pt x="1030" y="926"/>
                  </a:lnTo>
                  <a:lnTo>
                    <a:pt x="1017" y="920"/>
                  </a:lnTo>
                  <a:lnTo>
                    <a:pt x="1006" y="920"/>
                  </a:lnTo>
                  <a:lnTo>
                    <a:pt x="999" y="923"/>
                  </a:lnTo>
                  <a:lnTo>
                    <a:pt x="994" y="929"/>
                  </a:lnTo>
                  <a:lnTo>
                    <a:pt x="990" y="937"/>
                  </a:lnTo>
                  <a:lnTo>
                    <a:pt x="986" y="947"/>
                  </a:lnTo>
                  <a:lnTo>
                    <a:pt x="983" y="955"/>
                  </a:lnTo>
                  <a:lnTo>
                    <a:pt x="979" y="963"/>
                  </a:lnTo>
                  <a:lnTo>
                    <a:pt x="971" y="966"/>
                  </a:lnTo>
                  <a:lnTo>
                    <a:pt x="958" y="963"/>
                  </a:lnTo>
                  <a:lnTo>
                    <a:pt x="942" y="956"/>
                  </a:lnTo>
                  <a:lnTo>
                    <a:pt x="926" y="947"/>
                  </a:lnTo>
                  <a:lnTo>
                    <a:pt x="910" y="936"/>
                  </a:lnTo>
                  <a:lnTo>
                    <a:pt x="896" y="927"/>
                  </a:lnTo>
                  <a:lnTo>
                    <a:pt x="886" y="921"/>
                  </a:lnTo>
                  <a:lnTo>
                    <a:pt x="883" y="918"/>
                  </a:lnTo>
                  <a:lnTo>
                    <a:pt x="881" y="918"/>
                  </a:lnTo>
                  <a:lnTo>
                    <a:pt x="875" y="919"/>
                  </a:lnTo>
                  <a:lnTo>
                    <a:pt x="866" y="920"/>
                  </a:lnTo>
                  <a:lnTo>
                    <a:pt x="855" y="922"/>
                  </a:lnTo>
                  <a:lnTo>
                    <a:pt x="843" y="925"/>
                  </a:lnTo>
                  <a:lnTo>
                    <a:pt x="832" y="929"/>
                  </a:lnTo>
                  <a:lnTo>
                    <a:pt x="822" y="935"/>
                  </a:lnTo>
                  <a:lnTo>
                    <a:pt x="814" y="942"/>
                  </a:lnTo>
                  <a:lnTo>
                    <a:pt x="804" y="949"/>
                  </a:lnTo>
                  <a:lnTo>
                    <a:pt x="794" y="953"/>
                  </a:lnTo>
                  <a:lnTo>
                    <a:pt x="783" y="953"/>
                  </a:lnTo>
                  <a:lnTo>
                    <a:pt x="773" y="951"/>
                  </a:lnTo>
                  <a:lnTo>
                    <a:pt x="763" y="948"/>
                  </a:lnTo>
                  <a:lnTo>
                    <a:pt x="754" y="943"/>
                  </a:lnTo>
                  <a:lnTo>
                    <a:pt x="748" y="937"/>
                  </a:lnTo>
                  <a:lnTo>
                    <a:pt x="746" y="932"/>
                  </a:lnTo>
                  <a:lnTo>
                    <a:pt x="746" y="927"/>
                  </a:lnTo>
                  <a:lnTo>
                    <a:pt x="745" y="921"/>
                  </a:lnTo>
                  <a:lnTo>
                    <a:pt x="744" y="916"/>
                  </a:lnTo>
                  <a:lnTo>
                    <a:pt x="742" y="912"/>
                  </a:lnTo>
                  <a:lnTo>
                    <a:pt x="739" y="910"/>
                  </a:lnTo>
                  <a:lnTo>
                    <a:pt x="735" y="910"/>
                  </a:lnTo>
                  <a:lnTo>
                    <a:pt x="729" y="912"/>
                  </a:lnTo>
                  <a:lnTo>
                    <a:pt x="722" y="918"/>
                  </a:lnTo>
                  <a:lnTo>
                    <a:pt x="713" y="924"/>
                  </a:lnTo>
                  <a:lnTo>
                    <a:pt x="702" y="929"/>
                  </a:lnTo>
                  <a:lnTo>
                    <a:pt x="692" y="933"/>
                  </a:lnTo>
                  <a:lnTo>
                    <a:pt x="682" y="935"/>
                  </a:lnTo>
                  <a:lnTo>
                    <a:pt x="672" y="936"/>
                  </a:lnTo>
                  <a:lnTo>
                    <a:pt x="662" y="935"/>
                  </a:lnTo>
                  <a:lnTo>
                    <a:pt x="653" y="932"/>
                  </a:lnTo>
                  <a:lnTo>
                    <a:pt x="646" y="926"/>
                  </a:lnTo>
                  <a:lnTo>
                    <a:pt x="639" y="919"/>
                  </a:lnTo>
                  <a:lnTo>
                    <a:pt x="631" y="914"/>
                  </a:lnTo>
                  <a:lnTo>
                    <a:pt x="623" y="909"/>
                  </a:lnTo>
                  <a:lnTo>
                    <a:pt x="616" y="905"/>
                  </a:lnTo>
                  <a:lnTo>
                    <a:pt x="607" y="901"/>
                  </a:lnTo>
                  <a:lnTo>
                    <a:pt x="599" y="898"/>
                  </a:lnTo>
                  <a:lnTo>
                    <a:pt x="593" y="893"/>
                  </a:lnTo>
                  <a:lnTo>
                    <a:pt x="587" y="889"/>
                  </a:lnTo>
                  <a:lnTo>
                    <a:pt x="583" y="881"/>
                  </a:lnTo>
                  <a:lnTo>
                    <a:pt x="582" y="868"/>
                  </a:lnTo>
                  <a:lnTo>
                    <a:pt x="583" y="852"/>
                  </a:lnTo>
                  <a:lnTo>
                    <a:pt x="583" y="834"/>
                  </a:lnTo>
                  <a:lnTo>
                    <a:pt x="582" y="819"/>
                  </a:lnTo>
                  <a:lnTo>
                    <a:pt x="579" y="807"/>
                  </a:lnTo>
                  <a:lnTo>
                    <a:pt x="572" y="800"/>
                  </a:lnTo>
                  <a:lnTo>
                    <a:pt x="561" y="800"/>
                  </a:lnTo>
                  <a:lnTo>
                    <a:pt x="546" y="804"/>
                  </a:lnTo>
                  <a:lnTo>
                    <a:pt x="531" y="809"/>
                  </a:lnTo>
                  <a:lnTo>
                    <a:pt x="518" y="813"/>
                  </a:lnTo>
                  <a:lnTo>
                    <a:pt x="503" y="817"/>
                  </a:lnTo>
                  <a:lnTo>
                    <a:pt x="491" y="819"/>
                  </a:lnTo>
                  <a:lnTo>
                    <a:pt x="479" y="820"/>
                  </a:lnTo>
                  <a:lnTo>
                    <a:pt x="469" y="818"/>
                  </a:lnTo>
                  <a:lnTo>
                    <a:pt x="461" y="814"/>
                  </a:lnTo>
                  <a:lnTo>
                    <a:pt x="452" y="807"/>
                  </a:lnTo>
                  <a:lnTo>
                    <a:pt x="445" y="799"/>
                  </a:lnTo>
                  <a:lnTo>
                    <a:pt x="437" y="791"/>
                  </a:lnTo>
                  <a:lnTo>
                    <a:pt x="430" y="782"/>
                  </a:lnTo>
                  <a:lnTo>
                    <a:pt x="424" y="774"/>
                  </a:lnTo>
                  <a:lnTo>
                    <a:pt x="418" y="766"/>
                  </a:lnTo>
                  <a:lnTo>
                    <a:pt x="412" y="757"/>
                  </a:lnTo>
                  <a:lnTo>
                    <a:pt x="407" y="749"/>
                  </a:lnTo>
                  <a:lnTo>
                    <a:pt x="401" y="741"/>
                  </a:lnTo>
                  <a:lnTo>
                    <a:pt x="392" y="735"/>
                  </a:lnTo>
                  <a:lnTo>
                    <a:pt x="379" y="732"/>
                  </a:lnTo>
                  <a:lnTo>
                    <a:pt x="364" y="730"/>
                  </a:lnTo>
                  <a:lnTo>
                    <a:pt x="349" y="731"/>
                  </a:lnTo>
                  <a:lnTo>
                    <a:pt x="335" y="735"/>
                  </a:lnTo>
                  <a:lnTo>
                    <a:pt x="324" y="741"/>
                  </a:lnTo>
                  <a:lnTo>
                    <a:pt x="316" y="751"/>
                  </a:lnTo>
                  <a:lnTo>
                    <a:pt x="308" y="761"/>
                  </a:lnTo>
                  <a:lnTo>
                    <a:pt x="299" y="770"/>
                  </a:lnTo>
                  <a:lnTo>
                    <a:pt x="289" y="779"/>
                  </a:lnTo>
                  <a:lnTo>
                    <a:pt x="279" y="788"/>
                  </a:lnTo>
                  <a:lnTo>
                    <a:pt x="270" y="798"/>
                  </a:lnTo>
                  <a:lnTo>
                    <a:pt x="262" y="808"/>
                  </a:lnTo>
                  <a:lnTo>
                    <a:pt x="257" y="819"/>
                  </a:lnTo>
                  <a:lnTo>
                    <a:pt x="256" y="832"/>
                  </a:lnTo>
                  <a:lnTo>
                    <a:pt x="256" y="847"/>
                  </a:lnTo>
                  <a:lnTo>
                    <a:pt x="253" y="861"/>
                  </a:lnTo>
                  <a:lnTo>
                    <a:pt x="249" y="875"/>
                  </a:lnTo>
                  <a:lnTo>
                    <a:pt x="243" y="888"/>
                  </a:lnTo>
                  <a:lnTo>
                    <a:pt x="236" y="901"/>
                  </a:lnTo>
                  <a:lnTo>
                    <a:pt x="227" y="911"/>
                  </a:lnTo>
                  <a:lnTo>
                    <a:pt x="217" y="918"/>
                  </a:lnTo>
                  <a:lnTo>
                    <a:pt x="205" y="922"/>
                  </a:lnTo>
                  <a:lnTo>
                    <a:pt x="194" y="925"/>
                  </a:lnTo>
                  <a:lnTo>
                    <a:pt x="183" y="928"/>
                  </a:lnTo>
                  <a:lnTo>
                    <a:pt x="173" y="931"/>
                  </a:lnTo>
                  <a:lnTo>
                    <a:pt x="162" y="933"/>
                  </a:lnTo>
                  <a:lnTo>
                    <a:pt x="148" y="933"/>
                  </a:lnTo>
                  <a:lnTo>
                    <a:pt x="135" y="930"/>
                  </a:lnTo>
                  <a:lnTo>
                    <a:pt x="120" y="924"/>
                  </a:lnTo>
                  <a:lnTo>
                    <a:pt x="101" y="914"/>
                  </a:lnTo>
                  <a:lnTo>
                    <a:pt x="91" y="907"/>
                  </a:lnTo>
                  <a:lnTo>
                    <a:pt x="79" y="901"/>
                  </a:lnTo>
                  <a:lnTo>
                    <a:pt x="67" y="893"/>
                  </a:lnTo>
                  <a:lnTo>
                    <a:pt x="53" y="887"/>
                  </a:lnTo>
                  <a:lnTo>
                    <a:pt x="40" y="881"/>
                  </a:lnTo>
                  <a:lnTo>
                    <a:pt x="26" y="875"/>
                  </a:lnTo>
                  <a:lnTo>
                    <a:pt x="13" y="869"/>
                  </a:lnTo>
                  <a:lnTo>
                    <a:pt x="0" y="863"/>
                  </a:lnTo>
                  <a:lnTo>
                    <a:pt x="2" y="859"/>
                  </a:lnTo>
                  <a:lnTo>
                    <a:pt x="4" y="854"/>
                  </a:lnTo>
                  <a:lnTo>
                    <a:pt x="6" y="850"/>
                  </a:lnTo>
                  <a:lnTo>
                    <a:pt x="8" y="845"/>
                  </a:lnTo>
                  <a:lnTo>
                    <a:pt x="12" y="841"/>
                  </a:lnTo>
                  <a:lnTo>
                    <a:pt x="16" y="837"/>
                  </a:lnTo>
                  <a:lnTo>
                    <a:pt x="21" y="834"/>
                  </a:lnTo>
                  <a:lnTo>
                    <a:pt x="26" y="831"/>
                  </a:lnTo>
                  <a:lnTo>
                    <a:pt x="35" y="827"/>
                  </a:lnTo>
                  <a:lnTo>
                    <a:pt x="42" y="822"/>
                  </a:lnTo>
                  <a:lnTo>
                    <a:pt x="46" y="817"/>
                  </a:lnTo>
                  <a:lnTo>
                    <a:pt x="49" y="811"/>
                  </a:lnTo>
                  <a:lnTo>
                    <a:pt x="50" y="806"/>
                  </a:lnTo>
                  <a:lnTo>
                    <a:pt x="51" y="800"/>
                  </a:lnTo>
                  <a:lnTo>
                    <a:pt x="51" y="793"/>
                  </a:lnTo>
                  <a:lnTo>
                    <a:pt x="51" y="788"/>
                  </a:lnTo>
                  <a:lnTo>
                    <a:pt x="51" y="783"/>
                  </a:lnTo>
                  <a:lnTo>
                    <a:pt x="51" y="777"/>
                  </a:lnTo>
                  <a:lnTo>
                    <a:pt x="50" y="771"/>
                  </a:lnTo>
                  <a:lnTo>
                    <a:pt x="51" y="765"/>
                  </a:lnTo>
                  <a:lnTo>
                    <a:pt x="52" y="760"/>
                  </a:lnTo>
                  <a:lnTo>
                    <a:pt x="55" y="755"/>
                  </a:lnTo>
                  <a:lnTo>
                    <a:pt x="59" y="750"/>
                  </a:lnTo>
                  <a:lnTo>
                    <a:pt x="66" y="747"/>
                  </a:lnTo>
                  <a:lnTo>
                    <a:pt x="72" y="742"/>
                  </a:lnTo>
                  <a:lnTo>
                    <a:pt x="75" y="737"/>
                  </a:lnTo>
                  <a:lnTo>
                    <a:pt x="76" y="730"/>
                  </a:lnTo>
                  <a:lnTo>
                    <a:pt x="77" y="723"/>
                  </a:lnTo>
                  <a:lnTo>
                    <a:pt x="78" y="715"/>
                  </a:lnTo>
                  <a:lnTo>
                    <a:pt x="79" y="708"/>
                  </a:lnTo>
                  <a:lnTo>
                    <a:pt x="82" y="702"/>
                  </a:lnTo>
                  <a:lnTo>
                    <a:pt x="88" y="696"/>
                  </a:lnTo>
                  <a:lnTo>
                    <a:pt x="96" y="691"/>
                  </a:lnTo>
                  <a:lnTo>
                    <a:pt x="104" y="689"/>
                  </a:lnTo>
                  <a:lnTo>
                    <a:pt x="114" y="689"/>
                  </a:lnTo>
                  <a:lnTo>
                    <a:pt x="122" y="688"/>
                  </a:lnTo>
                  <a:lnTo>
                    <a:pt x="131" y="688"/>
                  </a:lnTo>
                  <a:lnTo>
                    <a:pt x="139" y="687"/>
                  </a:lnTo>
                  <a:lnTo>
                    <a:pt x="146" y="684"/>
                  </a:lnTo>
                  <a:lnTo>
                    <a:pt x="152" y="679"/>
                  </a:lnTo>
                  <a:lnTo>
                    <a:pt x="158" y="674"/>
                  </a:lnTo>
                  <a:lnTo>
                    <a:pt x="165" y="671"/>
                  </a:lnTo>
                  <a:lnTo>
                    <a:pt x="173" y="669"/>
                  </a:lnTo>
                  <a:lnTo>
                    <a:pt x="180" y="667"/>
                  </a:lnTo>
                  <a:lnTo>
                    <a:pt x="188" y="666"/>
                  </a:lnTo>
                  <a:lnTo>
                    <a:pt x="196" y="664"/>
                  </a:lnTo>
                  <a:lnTo>
                    <a:pt x="203" y="660"/>
                  </a:lnTo>
                  <a:lnTo>
                    <a:pt x="211" y="654"/>
                  </a:lnTo>
                  <a:lnTo>
                    <a:pt x="216" y="647"/>
                  </a:lnTo>
                  <a:lnTo>
                    <a:pt x="220" y="639"/>
                  </a:lnTo>
                  <a:lnTo>
                    <a:pt x="222" y="633"/>
                  </a:lnTo>
                  <a:lnTo>
                    <a:pt x="222" y="628"/>
                  </a:lnTo>
                  <a:lnTo>
                    <a:pt x="220" y="623"/>
                  </a:lnTo>
                  <a:lnTo>
                    <a:pt x="217" y="620"/>
                  </a:lnTo>
                  <a:lnTo>
                    <a:pt x="212" y="618"/>
                  </a:lnTo>
                  <a:lnTo>
                    <a:pt x="205" y="617"/>
                  </a:lnTo>
                  <a:lnTo>
                    <a:pt x="198" y="616"/>
                  </a:lnTo>
                  <a:lnTo>
                    <a:pt x="190" y="613"/>
                  </a:lnTo>
                  <a:lnTo>
                    <a:pt x="182" y="610"/>
                  </a:lnTo>
                  <a:lnTo>
                    <a:pt x="173" y="606"/>
                  </a:lnTo>
                  <a:lnTo>
                    <a:pt x="164" y="603"/>
                  </a:lnTo>
                  <a:lnTo>
                    <a:pt x="153" y="602"/>
                  </a:lnTo>
                  <a:lnTo>
                    <a:pt x="143" y="602"/>
                  </a:lnTo>
                  <a:lnTo>
                    <a:pt x="133" y="606"/>
                  </a:lnTo>
                  <a:lnTo>
                    <a:pt x="123" y="610"/>
                  </a:lnTo>
                  <a:lnTo>
                    <a:pt x="113" y="613"/>
                  </a:lnTo>
                  <a:lnTo>
                    <a:pt x="103" y="615"/>
                  </a:lnTo>
                  <a:lnTo>
                    <a:pt x="94" y="615"/>
                  </a:lnTo>
                  <a:lnTo>
                    <a:pt x="85" y="614"/>
                  </a:lnTo>
                  <a:lnTo>
                    <a:pt x="76" y="613"/>
                  </a:lnTo>
                  <a:lnTo>
                    <a:pt x="67" y="611"/>
                  </a:lnTo>
                  <a:lnTo>
                    <a:pt x="57" y="609"/>
                  </a:lnTo>
                  <a:lnTo>
                    <a:pt x="50" y="607"/>
                  </a:lnTo>
                  <a:lnTo>
                    <a:pt x="47" y="607"/>
                  </a:lnTo>
                  <a:lnTo>
                    <a:pt x="48" y="606"/>
                  </a:lnTo>
                  <a:lnTo>
                    <a:pt x="53" y="605"/>
                  </a:lnTo>
                  <a:lnTo>
                    <a:pt x="59" y="604"/>
                  </a:lnTo>
                  <a:lnTo>
                    <a:pt x="68" y="600"/>
                  </a:lnTo>
                  <a:lnTo>
                    <a:pt x="78" y="592"/>
                  </a:lnTo>
                  <a:lnTo>
                    <a:pt x="88" y="583"/>
                  </a:lnTo>
                  <a:lnTo>
                    <a:pt x="97" y="573"/>
                  </a:lnTo>
                  <a:lnTo>
                    <a:pt x="102" y="564"/>
                  </a:lnTo>
                  <a:lnTo>
                    <a:pt x="107" y="556"/>
                  </a:lnTo>
                  <a:lnTo>
                    <a:pt x="111" y="549"/>
                  </a:lnTo>
                  <a:lnTo>
                    <a:pt x="115" y="542"/>
                  </a:lnTo>
                  <a:lnTo>
                    <a:pt x="120" y="536"/>
                  </a:lnTo>
                  <a:lnTo>
                    <a:pt x="128" y="529"/>
                  </a:lnTo>
                  <a:lnTo>
                    <a:pt x="138" y="521"/>
                  </a:lnTo>
                  <a:lnTo>
                    <a:pt x="148" y="512"/>
                  </a:lnTo>
                  <a:lnTo>
                    <a:pt x="155" y="504"/>
                  </a:lnTo>
                  <a:lnTo>
                    <a:pt x="159" y="495"/>
                  </a:lnTo>
                  <a:lnTo>
                    <a:pt x="162" y="486"/>
                  </a:lnTo>
                  <a:lnTo>
                    <a:pt x="165" y="479"/>
                  </a:lnTo>
                  <a:lnTo>
                    <a:pt x="170" y="474"/>
                  </a:lnTo>
                  <a:lnTo>
                    <a:pt x="177" y="471"/>
                  </a:lnTo>
                  <a:lnTo>
                    <a:pt x="188" y="471"/>
                  </a:lnTo>
                  <a:lnTo>
                    <a:pt x="200" y="472"/>
                  </a:lnTo>
                  <a:lnTo>
                    <a:pt x="208" y="472"/>
                  </a:lnTo>
                  <a:lnTo>
                    <a:pt x="214" y="471"/>
                  </a:lnTo>
                  <a:lnTo>
                    <a:pt x="216" y="470"/>
                  </a:lnTo>
                  <a:lnTo>
                    <a:pt x="217" y="467"/>
                  </a:lnTo>
                  <a:lnTo>
                    <a:pt x="216" y="464"/>
                  </a:lnTo>
                  <a:lnTo>
                    <a:pt x="215" y="459"/>
                  </a:lnTo>
                  <a:lnTo>
                    <a:pt x="214" y="454"/>
                  </a:lnTo>
                  <a:lnTo>
                    <a:pt x="213" y="447"/>
                  </a:lnTo>
                  <a:lnTo>
                    <a:pt x="211" y="437"/>
                  </a:lnTo>
                  <a:lnTo>
                    <a:pt x="211" y="427"/>
                  </a:lnTo>
                  <a:lnTo>
                    <a:pt x="211" y="417"/>
                  </a:lnTo>
                  <a:lnTo>
                    <a:pt x="212" y="406"/>
                  </a:lnTo>
                  <a:lnTo>
                    <a:pt x="215" y="397"/>
                  </a:lnTo>
                  <a:lnTo>
                    <a:pt x="220" y="387"/>
                  </a:lnTo>
                  <a:lnTo>
                    <a:pt x="228" y="381"/>
                  </a:lnTo>
                  <a:lnTo>
                    <a:pt x="236" y="376"/>
                  </a:lnTo>
                  <a:lnTo>
                    <a:pt x="243" y="370"/>
                  </a:lnTo>
                  <a:lnTo>
                    <a:pt x="249" y="365"/>
                  </a:lnTo>
                  <a:lnTo>
                    <a:pt x="254" y="360"/>
                  </a:lnTo>
                  <a:lnTo>
                    <a:pt x="258" y="357"/>
                  </a:lnTo>
                  <a:lnTo>
                    <a:pt x="265" y="356"/>
                  </a:lnTo>
                  <a:lnTo>
                    <a:pt x="271" y="357"/>
                  </a:lnTo>
                  <a:lnTo>
                    <a:pt x="278" y="361"/>
                  </a:lnTo>
                  <a:lnTo>
                    <a:pt x="286" y="366"/>
                  </a:lnTo>
                  <a:lnTo>
                    <a:pt x="292" y="369"/>
                  </a:lnTo>
                  <a:lnTo>
                    <a:pt x="298" y="370"/>
                  </a:lnTo>
                  <a:lnTo>
                    <a:pt x="303" y="370"/>
                  </a:lnTo>
                  <a:lnTo>
                    <a:pt x="307" y="369"/>
                  </a:lnTo>
                  <a:lnTo>
                    <a:pt x="311" y="367"/>
                  </a:lnTo>
                  <a:lnTo>
                    <a:pt x="313" y="364"/>
                  </a:lnTo>
                  <a:lnTo>
                    <a:pt x="315" y="359"/>
                  </a:lnTo>
                  <a:lnTo>
                    <a:pt x="317" y="353"/>
                  </a:lnTo>
                  <a:lnTo>
                    <a:pt x="321" y="347"/>
                  </a:lnTo>
                  <a:lnTo>
                    <a:pt x="326" y="339"/>
                  </a:lnTo>
                  <a:lnTo>
                    <a:pt x="331" y="332"/>
                  </a:lnTo>
                  <a:lnTo>
                    <a:pt x="335" y="325"/>
                  </a:lnTo>
                  <a:lnTo>
                    <a:pt x="337" y="318"/>
                  </a:lnTo>
                  <a:lnTo>
                    <a:pt x="336" y="311"/>
                  </a:lnTo>
                  <a:lnTo>
                    <a:pt x="331" y="305"/>
                  </a:lnTo>
                  <a:lnTo>
                    <a:pt x="325" y="299"/>
                  </a:lnTo>
                  <a:lnTo>
                    <a:pt x="319" y="295"/>
                  </a:lnTo>
                  <a:lnTo>
                    <a:pt x="314" y="290"/>
                  </a:lnTo>
                  <a:lnTo>
                    <a:pt x="308" y="287"/>
                  </a:lnTo>
                  <a:lnTo>
                    <a:pt x="301" y="285"/>
                  </a:lnTo>
                  <a:lnTo>
                    <a:pt x="293" y="283"/>
                  </a:lnTo>
                  <a:lnTo>
                    <a:pt x="282" y="281"/>
                  </a:lnTo>
                  <a:lnTo>
                    <a:pt x="267" y="280"/>
                  </a:lnTo>
                  <a:lnTo>
                    <a:pt x="249" y="279"/>
                  </a:lnTo>
                  <a:lnTo>
                    <a:pt x="230" y="277"/>
                  </a:lnTo>
                  <a:lnTo>
                    <a:pt x="213" y="274"/>
                  </a:lnTo>
                  <a:lnTo>
                    <a:pt x="195" y="271"/>
                  </a:lnTo>
                  <a:lnTo>
                    <a:pt x="182" y="267"/>
                  </a:lnTo>
                  <a:lnTo>
                    <a:pt x="172" y="261"/>
                  </a:lnTo>
                  <a:lnTo>
                    <a:pt x="167" y="255"/>
                  </a:lnTo>
                  <a:lnTo>
                    <a:pt x="169" y="247"/>
                  </a:lnTo>
                  <a:lnTo>
                    <a:pt x="176" y="237"/>
                  </a:lnTo>
                  <a:lnTo>
                    <a:pt x="186" y="227"/>
                  </a:lnTo>
                  <a:lnTo>
                    <a:pt x="198" y="217"/>
                  </a:lnTo>
                  <a:lnTo>
                    <a:pt x="211" y="208"/>
                  </a:lnTo>
                  <a:lnTo>
                    <a:pt x="224" y="199"/>
                  </a:lnTo>
                  <a:lnTo>
                    <a:pt x="237" y="193"/>
                  </a:lnTo>
                  <a:lnTo>
                    <a:pt x="247" y="188"/>
                  </a:lnTo>
                  <a:lnTo>
                    <a:pt x="255" y="187"/>
                  </a:lnTo>
                  <a:lnTo>
                    <a:pt x="263" y="186"/>
                  </a:lnTo>
                  <a:lnTo>
                    <a:pt x="270" y="183"/>
                  </a:lnTo>
                  <a:lnTo>
                    <a:pt x="277" y="178"/>
                  </a:lnTo>
                  <a:lnTo>
                    <a:pt x="283" y="172"/>
                  </a:lnTo>
                  <a:lnTo>
                    <a:pt x="289" y="166"/>
                  </a:lnTo>
                  <a:lnTo>
                    <a:pt x="294" y="161"/>
                  </a:lnTo>
                  <a:lnTo>
                    <a:pt x="297" y="157"/>
                  </a:lnTo>
                  <a:lnTo>
                    <a:pt x="298" y="156"/>
                  </a:lnTo>
                  <a:lnTo>
                    <a:pt x="294" y="155"/>
                  </a:lnTo>
                  <a:lnTo>
                    <a:pt x="284" y="151"/>
                  </a:lnTo>
                  <a:lnTo>
                    <a:pt x="274" y="144"/>
                  </a:lnTo>
                  <a:lnTo>
                    <a:pt x="270" y="133"/>
                  </a:lnTo>
                  <a:lnTo>
                    <a:pt x="270" y="127"/>
                  </a:lnTo>
                  <a:lnTo>
                    <a:pt x="270" y="122"/>
                  </a:lnTo>
                  <a:lnTo>
                    <a:pt x="270" y="118"/>
                  </a:lnTo>
                  <a:lnTo>
                    <a:pt x="269" y="113"/>
                  </a:lnTo>
                  <a:lnTo>
                    <a:pt x="266" y="110"/>
                  </a:lnTo>
                  <a:lnTo>
                    <a:pt x="261" y="106"/>
                  </a:lnTo>
                  <a:lnTo>
                    <a:pt x="253" y="103"/>
                  </a:lnTo>
                  <a:lnTo>
                    <a:pt x="242" y="100"/>
                  </a:lnTo>
                  <a:lnTo>
                    <a:pt x="239" y="100"/>
                  </a:lnTo>
                  <a:lnTo>
                    <a:pt x="236" y="99"/>
                  </a:lnTo>
                  <a:lnTo>
                    <a:pt x="233" y="98"/>
                  </a:lnTo>
                  <a:lnTo>
                    <a:pt x="231" y="97"/>
                  </a:lnTo>
                  <a:lnTo>
                    <a:pt x="251" y="90"/>
                  </a:lnTo>
                  <a:lnTo>
                    <a:pt x="270" y="85"/>
                  </a:lnTo>
                  <a:lnTo>
                    <a:pt x="284" y="79"/>
                  </a:lnTo>
                  <a:lnTo>
                    <a:pt x="295" y="73"/>
                  </a:lnTo>
                  <a:lnTo>
                    <a:pt x="305" y="69"/>
                  </a:lnTo>
                  <a:lnTo>
                    <a:pt x="313" y="65"/>
                  </a:lnTo>
                  <a:lnTo>
                    <a:pt x="319" y="63"/>
                  </a:lnTo>
                  <a:lnTo>
                    <a:pt x="323" y="63"/>
                  </a:lnTo>
                  <a:lnTo>
                    <a:pt x="328" y="63"/>
                  </a:lnTo>
                  <a:lnTo>
                    <a:pt x="334" y="62"/>
                  </a:lnTo>
                  <a:lnTo>
                    <a:pt x="339" y="61"/>
                  </a:lnTo>
                  <a:lnTo>
                    <a:pt x="345" y="58"/>
                  </a:lnTo>
                  <a:lnTo>
                    <a:pt x="351" y="55"/>
                  </a:lnTo>
                  <a:lnTo>
                    <a:pt x="356" y="51"/>
                  </a:lnTo>
                  <a:lnTo>
                    <a:pt x="363" y="47"/>
                  </a:lnTo>
                  <a:lnTo>
                    <a:pt x="368" y="43"/>
                  </a:lnTo>
                  <a:lnTo>
                    <a:pt x="374" y="38"/>
                  </a:lnTo>
                  <a:lnTo>
                    <a:pt x="380" y="35"/>
                  </a:lnTo>
                  <a:lnTo>
                    <a:pt x="387" y="32"/>
                  </a:lnTo>
                  <a:lnTo>
                    <a:pt x="395" y="30"/>
                  </a:lnTo>
                  <a:lnTo>
                    <a:pt x="401" y="29"/>
                  </a:lnTo>
                  <a:lnTo>
                    <a:pt x="408" y="30"/>
                  </a:lnTo>
                  <a:lnTo>
                    <a:pt x="415" y="31"/>
                  </a:lnTo>
                  <a:lnTo>
                    <a:pt x="419" y="34"/>
                  </a:lnTo>
                  <a:lnTo>
                    <a:pt x="424" y="39"/>
                  </a:lnTo>
                  <a:lnTo>
                    <a:pt x="431" y="46"/>
                  </a:lnTo>
                  <a:lnTo>
                    <a:pt x="439" y="51"/>
                  </a:lnTo>
                  <a:lnTo>
                    <a:pt x="448" y="56"/>
                  </a:lnTo>
                  <a:lnTo>
                    <a:pt x="457" y="59"/>
                  </a:lnTo>
                  <a:lnTo>
                    <a:pt x="466" y="59"/>
                  </a:lnTo>
                  <a:lnTo>
                    <a:pt x="473" y="57"/>
                  </a:lnTo>
                  <a:lnTo>
                    <a:pt x="478" y="51"/>
                  </a:lnTo>
                  <a:lnTo>
                    <a:pt x="483" y="44"/>
                  </a:lnTo>
                  <a:lnTo>
                    <a:pt x="490" y="38"/>
                  </a:lnTo>
                  <a:lnTo>
                    <a:pt x="497" y="34"/>
                  </a:lnTo>
                  <a:lnTo>
                    <a:pt x="506" y="30"/>
                  </a:lnTo>
                  <a:lnTo>
                    <a:pt x="515" y="27"/>
                  </a:lnTo>
                  <a:lnTo>
                    <a:pt x="523" y="23"/>
                  </a:lnTo>
                  <a:lnTo>
                    <a:pt x="529" y="18"/>
                  </a:lnTo>
                  <a:lnTo>
                    <a:pt x="533" y="12"/>
                  </a:lnTo>
                  <a:lnTo>
                    <a:pt x="537" y="6"/>
                  </a:lnTo>
                  <a:lnTo>
                    <a:pt x="543" y="2"/>
                  </a:lnTo>
                  <a:lnTo>
                    <a:pt x="551" y="0"/>
                  </a:lnTo>
                  <a:lnTo>
                    <a:pt x="560" y="0"/>
                  </a:lnTo>
                  <a:lnTo>
                    <a:pt x="568" y="2"/>
                  </a:lnTo>
                  <a:lnTo>
                    <a:pt x="576" y="6"/>
                  </a:lnTo>
                  <a:lnTo>
                    <a:pt x="582" y="12"/>
                  </a:lnTo>
                  <a:lnTo>
                    <a:pt x="586" y="20"/>
                  </a:lnTo>
                  <a:lnTo>
                    <a:pt x="590" y="28"/>
                  </a:lnTo>
                  <a:lnTo>
                    <a:pt x="595" y="33"/>
                  </a:lnTo>
                  <a:lnTo>
                    <a:pt x="602" y="36"/>
                  </a:lnTo>
                  <a:lnTo>
                    <a:pt x="611" y="38"/>
                  </a:lnTo>
                  <a:lnTo>
                    <a:pt x="620" y="38"/>
                  </a:lnTo>
                  <a:lnTo>
                    <a:pt x="629" y="39"/>
                  </a:lnTo>
                  <a:lnTo>
                    <a:pt x="640" y="40"/>
                  </a:lnTo>
                  <a:lnTo>
                    <a:pt x="651" y="43"/>
                  </a:lnTo>
                  <a:lnTo>
                    <a:pt x="664" y="46"/>
                  </a:lnTo>
                  <a:lnTo>
                    <a:pt x="676" y="50"/>
                  </a:lnTo>
                  <a:lnTo>
                    <a:pt x="688" y="53"/>
                  </a:lnTo>
                  <a:lnTo>
                    <a:pt x="700" y="56"/>
                  </a:lnTo>
                  <a:lnTo>
                    <a:pt x="712" y="57"/>
                  </a:lnTo>
                  <a:lnTo>
                    <a:pt x="723" y="55"/>
                  </a:lnTo>
                  <a:lnTo>
                    <a:pt x="733" y="51"/>
                  </a:lnTo>
                  <a:lnTo>
                    <a:pt x="741" y="43"/>
                  </a:lnTo>
                  <a:lnTo>
                    <a:pt x="749" y="35"/>
                  </a:lnTo>
                  <a:lnTo>
                    <a:pt x="761" y="30"/>
                  </a:lnTo>
                  <a:lnTo>
                    <a:pt x="773" y="28"/>
                  </a:lnTo>
                  <a:lnTo>
                    <a:pt x="786" y="28"/>
                  </a:lnTo>
                  <a:lnTo>
                    <a:pt x="799" y="29"/>
                  </a:lnTo>
                  <a:lnTo>
                    <a:pt x="813" y="31"/>
                  </a:lnTo>
                  <a:lnTo>
                    <a:pt x="824" y="33"/>
                  </a:lnTo>
                  <a:lnTo>
                    <a:pt x="833" y="34"/>
                  </a:lnTo>
                  <a:lnTo>
                    <a:pt x="839" y="37"/>
                  </a:lnTo>
                  <a:lnTo>
                    <a:pt x="844" y="43"/>
                  </a:lnTo>
                  <a:lnTo>
                    <a:pt x="846" y="50"/>
                  </a:lnTo>
                  <a:lnTo>
                    <a:pt x="847" y="58"/>
                  </a:lnTo>
                  <a:lnTo>
                    <a:pt x="847" y="67"/>
                  </a:lnTo>
                  <a:lnTo>
                    <a:pt x="845" y="77"/>
                  </a:lnTo>
                  <a:lnTo>
                    <a:pt x="842" y="87"/>
                  </a:lnTo>
                  <a:lnTo>
                    <a:pt x="839" y="98"/>
                  </a:lnTo>
                  <a:lnTo>
                    <a:pt x="838" y="106"/>
                  </a:lnTo>
                  <a:lnTo>
                    <a:pt x="841" y="111"/>
                  </a:lnTo>
                  <a:lnTo>
                    <a:pt x="848" y="114"/>
                  </a:lnTo>
                  <a:lnTo>
                    <a:pt x="859" y="115"/>
                  </a:lnTo>
                  <a:lnTo>
                    <a:pt x="868" y="115"/>
                  </a:lnTo>
                  <a:lnTo>
                    <a:pt x="877" y="115"/>
                  </a:lnTo>
                  <a:lnTo>
                    <a:pt x="884" y="114"/>
                  </a:lnTo>
                  <a:lnTo>
                    <a:pt x="886" y="114"/>
                  </a:lnTo>
                  <a:lnTo>
                    <a:pt x="902" y="132"/>
                  </a:lnTo>
                  <a:lnTo>
                    <a:pt x="902" y="133"/>
                  </a:lnTo>
                  <a:lnTo>
                    <a:pt x="901" y="136"/>
                  </a:lnTo>
                  <a:lnTo>
                    <a:pt x="901" y="140"/>
                  </a:lnTo>
                  <a:lnTo>
                    <a:pt x="901" y="146"/>
                  </a:lnTo>
                  <a:lnTo>
                    <a:pt x="901" y="152"/>
                  </a:lnTo>
                  <a:lnTo>
                    <a:pt x="904" y="159"/>
                  </a:lnTo>
                  <a:lnTo>
                    <a:pt x="909" y="166"/>
                  </a:lnTo>
                  <a:lnTo>
                    <a:pt x="915" y="173"/>
                  </a:lnTo>
                  <a:lnTo>
                    <a:pt x="923" y="178"/>
                  </a:lnTo>
                  <a:lnTo>
                    <a:pt x="932" y="182"/>
                  </a:lnTo>
                  <a:lnTo>
                    <a:pt x="943" y="184"/>
                  </a:lnTo>
                  <a:lnTo>
                    <a:pt x="955" y="185"/>
                  </a:lnTo>
                  <a:lnTo>
                    <a:pt x="967" y="185"/>
                  </a:lnTo>
                  <a:lnTo>
                    <a:pt x="978" y="185"/>
                  </a:lnTo>
                  <a:lnTo>
                    <a:pt x="989" y="183"/>
                  </a:lnTo>
                  <a:lnTo>
                    <a:pt x="998" y="181"/>
                  </a:lnTo>
                  <a:lnTo>
                    <a:pt x="1008" y="180"/>
                  </a:lnTo>
                  <a:lnTo>
                    <a:pt x="1018" y="181"/>
                  </a:lnTo>
                  <a:lnTo>
                    <a:pt x="1028" y="184"/>
                  </a:lnTo>
                  <a:lnTo>
                    <a:pt x="1039" y="186"/>
                  </a:lnTo>
                  <a:lnTo>
                    <a:pt x="1049" y="188"/>
                  </a:lnTo>
                  <a:lnTo>
                    <a:pt x="1059" y="188"/>
                  </a:lnTo>
                  <a:lnTo>
                    <a:pt x="1066" y="184"/>
                  </a:lnTo>
                  <a:lnTo>
                    <a:pt x="1072" y="177"/>
                  </a:lnTo>
                  <a:lnTo>
                    <a:pt x="1076" y="168"/>
                  </a:lnTo>
                  <a:lnTo>
                    <a:pt x="1080" y="161"/>
                  </a:lnTo>
                  <a:lnTo>
                    <a:pt x="1085" y="154"/>
                  </a:lnTo>
                  <a:lnTo>
                    <a:pt x="1090" y="148"/>
                  </a:lnTo>
                  <a:lnTo>
                    <a:pt x="1095" y="143"/>
                  </a:lnTo>
                  <a:lnTo>
                    <a:pt x="1100" y="137"/>
                  </a:lnTo>
                  <a:lnTo>
                    <a:pt x="1106" y="133"/>
                  </a:lnTo>
                  <a:lnTo>
                    <a:pt x="1113" y="130"/>
                  </a:lnTo>
                  <a:lnTo>
                    <a:pt x="1117" y="126"/>
                  </a:lnTo>
                  <a:lnTo>
                    <a:pt x="1122" y="119"/>
                  </a:lnTo>
                  <a:lnTo>
                    <a:pt x="1127" y="110"/>
                  </a:lnTo>
                  <a:lnTo>
                    <a:pt x="1133" y="98"/>
                  </a:lnTo>
                  <a:lnTo>
                    <a:pt x="1138" y="85"/>
                  </a:lnTo>
                  <a:lnTo>
                    <a:pt x="1143" y="72"/>
                  </a:lnTo>
                  <a:lnTo>
                    <a:pt x="1148" y="60"/>
                  </a:lnTo>
                  <a:lnTo>
                    <a:pt x="1152" y="48"/>
                  </a:lnTo>
                  <a:lnTo>
                    <a:pt x="1159" y="52"/>
                  </a:lnTo>
                  <a:lnTo>
                    <a:pt x="1166" y="55"/>
                  </a:lnTo>
                  <a:lnTo>
                    <a:pt x="1174" y="58"/>
                  </a:lnTo>
                  <a:lnTo>
                    <a:pt x="1182" y="62"/>
                  </a:lnTo>
                  <a:lnTo>
                    <a:pt x="1191" y="64"/>
                  </a:lnTo>
                  <a:lnTo>
                    <a:pt x="1201" y="67"/>
                  </a:lnTo>
                  <a:lnTo>
                    <a:pt x="1212" y="70"/>
                  </a:lnTo>
                  <a:lnTo>
                    <a:pt x="1223" y="72"/>
                  </a:lnTo>
                  <a:lnTo>
                    <a:pt x="1234" y="75"/>
                  </a:lnTo>
                  <a:lnTo>
                    <a:pt x="1246" y="77"/>
                  </a:lnTo>
                  <a:lnTo>
                    <a:pt x="1259" y="79"/>
                  </a:lnTo>
                  <a:lnTo>
                    <a:pt x="1272" y="81"/>
                  </a:lnTo>
                  <a:lnTo>
                    <a:pt x="1285" y="83"/>
                  </a:lnTo>
                  <a:lnTo>
                    <a:pt x="1298" y="84"/>
                  </a:lnTo>
                  <a:lnTo>
                    <a:pt x="1312" y="86"/>
                  </a:lnTo>
                  <a:lnTo>
                    <a:pt x="1326" y="87"/>
                  </a:lnTo>
                  <a:lnTo>
                    <a:pt x="1338" y="88"/>
                  </a:lnTo>
                  <a:lnTo>
                    <a:pt x="1348" y="89"/>
                  </a:lnTo>
                  <a:lnTo>
                    <a:pt x="1359" y="88"/>
                  </a:lnTo>
                  <a:lnTo>
                    <a:pt x="1368" y="86"/>
                  </a:lnTo>
                  <a:lnTo>
                    <a:pt x="1377" y="84"/>
                  </a:lnTo>
                  <a:lnTo>
                    <a:pt x="1384" y="81"/>
                  </a:lnTo>
                  <a:lnTo>
                    <a:pt x="1391" y="77"/>
                  </a:lnTo>
                  <a:lnTo>
                    <a:pt x="1397" y="73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Freeform 558">
              <a:extLst>
                <a:ext uri="{FF2B5EF4-FFF2-40B4-BE49-F238E27FC236}">
                  <a16:creationId xmlns:a16="http://schemas.microsoft.com/office/drawing/2014/main" id="{806B4F4F-30FD-44AF-9845-A4CAE484C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36" y="4525835"/>
              <a:ext cx="1038938" cy="684208"/>
            </a:xfrm>
            <a:custGeom>
              <a:avLst/>
              <a:gdLst>
                <a:gd name="T0" fmla="*/ 83 w 1820"/>
                <a:gd name="T1" fmla="*/ 26 h 1320"/>
                <a:gd name="T2" fmla="*/ 111 w 1820"/>
                <a:gd name="T3" fmla="*/ 29 h 1320"/>
                <a:gd name="T4" fmla="*/ 140 w 1820"/>
                <a:gd name="T5" fmla="*/ 46 h 1320"/>
                <a:gd name="T6" fmla="*/ 156 w 1820"/>
                <a:gd name="T7" fmla="*/ 66 h 1320"/>
                <a:gd name="T8" fmla="*/ 191 w 1820"/>
                <a:gd name="T9" fmla="*/ 68 h 1320"/>
                <a:gd name="T10" fmla="*/ 216 w 1820"/>
                <a:gd name="T11" fmla="*/ 58 h 1320"/>
                <a:gd name="T12" fmla="*/ 229 w 1820"/>
                <a:gd name="T13" fmla="*/ 66 h 1320"/>
                <a:gd name="T14" fmla="*/ 267 w 1820"/>
                <a:gd name="T15" fmla="*/ 79 h 1320"/>
                <a:gd name="T16" fmla="*/ 310 w 1820"/>
                <a:gd name="T17" fmla="*/ 78 h 1320"/>
                <a:gd name="T18" fmla="*/ 344 w 1820"/>
                <a:gd name="T19" fmla="*/ 54 h 1320"/>
                <a:gd name="T20" fmla="*/ 383 w 1820"/>
                <a:gd name="T21" fmla="*/ 62 h 1320"/>
                <a:gd name="T22" fmla="*/ 416 w 1820"/>
                <a:gd name="T23" fmla="*/ 61 h 1320"/>
                <a:gd name="T24" fmla="*/ 454 w 1820"/>
                <a:gd name="T25" fmla="*/ 69 h 1320"/>
                <a:gd name="T26" fmla="*/ 447 w 1820"/>
                <a:gd name="T27" fmla="*/ 90 h 1320"/>
                <a:gd name="T28" fmla="*/ 432 w 1820"/>
                <a:gd name="T29" fmla="*/ 129 h 1320"/>
                <a:gd name="T30" fmla="*/ 406 w 1820"/>
                <a:gd name="T31" fmla="*/ 170 h 1320"/>
                <a:gd name="T32" fmla="*/ 385 w 1820"/>
                <a:gd name="T33" fmla="*/ 212 h 1320"/>
                <a:gd name="T34" fmla="*/ 359 w 1820"/>
                <a:gd name="T35" fmla="*/ 227 h 1320"/>
                <a:gd name="T36" fmla="*/ 336 w 1820"/>
                <a:gd name="T37" fmla="*/ 235 h 1320"/>
                <a:gd name="T38" fmla="*/ 318 w 1820"/>
                <a:gd name="T39" fmla="*/ 231 h 1320"/>
                <a:gd name="T40" fmla="*/ 306 w 1820"/>
                <a:gd name="T41" fmla="*/ 244 h 1320"/>
                <a:gd name="T42" fmla="*/ 283 w 1820"/>
                <a:gd name="T43" fmla="*/ 231 h 1320"/>
                <a:gd name="T44" fmla="*/ 260 w 1820"/>
                <a:gd name="T45" fmla="*/ 224 h 1320"/>
                <a:gd name="T46" fmla="*/ 260 w 1820"/>
                <a:gd name="T47" fmla="*/ 228 h 1320"/>
                <a:gd name="T48" fmla="*/ 247 w 1820"/>
                <a:gd name="T49" fmla="*/ 242 h 1320"/>
                <a:gd name="T50" fmla="*/ 227 w 1820"/>
                <a:gd name="T51" fmla="*/ 240 h 1320"/>
                <a:gd name="T52" fmla="*/ 220 w 1820"/>
                <a:gd name="T53" fmla="*/ 227 h 1320"/>
                <a:gd name="T54" fmla="*/ 197 w 1820"/>
                <a:gd name="T55" fmla="*/ 249 h 1320"/>
                <a:gd name="T56" fmla="*/ 213 w 1820"/>
                <a:gd name="T57" fmla="*/ 248 h 1320"/>
                <a:gd name="T58" fmla="*/ 223 w 1820"/>
                <a:gd name="T59" fmla="*/ 266 h 1320"/>
                <a:gd name="T60" fmla="*/ 212 w 1820"/>
                <a:gd name="T61" fmla="*/ 275 h 1320"/>
                <a:gd name="T62" fmla="*/ 224 w 1820"/>
                <a:gd name="T63" fmla="*/ 290 h 1320"/>
                <a:gd name="T64" fmla="*/ 253 w 1820"/>
                <a:gd name="T65" fmla="*/ 285 h 1320"/>
                <a:gd name="T66" fmla="*/ 249 w 1820"/>
                <a:gd name="T67" fmla="*/ 262 h 1320"/>
                <a:gd name="T68" fmla="*/ 264 w 1820"/>
                <a:gd name="T69" fmla="*/ 257 h 1320"/>
                <a:gd name="T70" fmla="*/ 271 w 1820"/>
                <a:gd name="T71" fmla="*/ 266 h 1320"/>
                <a:gd name="T72" fmla="*/ 280 w 1820"/>
                <a:gd name="T73" fmla="*/ 292 h 1320"/>
                <a:gd name="T74" fmla="*/ 278 w 1820"/>
                <a:gd name="T75" fmla="*/ 314 h 1320"/>
                <a:gd name="T76" fmla="*/ 268 w 1820"/>
                <a:gd name="T77" fmla="*/ 322 h 1320"/>
                <a:gd name="T78" fmla="*/ 248 w 1820"/>
                <a:gd name="T79" fmla="*/ 325 h 1320"/>
                <a:gd name="T80" fmla="*/ 247 w 1820"/>
                <a:gd name="T81" fmla="*/ 311 h 1320"/>
                <a:gd name="T82" fmla="*/ 215 w 1820"/>
                <a:gd name="T83" fmla="*/ 309 h 1320"/>
                <a:gd name="T84" fmla="*/ 192 w 1820"/>
                <a:gd name="T85" fmla="*/ 309 h 1320"/>
                <a:gd name="T86" fmla="*/ 200 w 1820"/>
                <a:gd name="T87" fmla="*/ 293 h 1320"/>
                <a:gd name="T88" fmla="*/ 186 w 1820"/>
                <a:gd name="T89" fmla="*/ 294 h 1320"/>
                <a:gd name="T90" fmla="*/ 171 w 1820"/>
                <a:gd name="T91" fmla="*/ 288 h 1320"/>
                <a:gd name="T92" fmla="*/ 149 w 1820"/>
                <a:gd name="T93" fmla="*/ 284 h 1320"/>
                <a:gd name="T94" fmla="*/ 125 w 1820"/>
                <a:gd name="T95" fmla="*/ 291 h 1320"/>
                <a:gd name="T96" fmla="*/ 112 w 1820"/>
                <a:gd name="T97" fmla="*/ 266 h 1320"/>
                <a:gd name="T98" fmla="*/ 101 w 1820"/>
                <a:gd name="T99" fmla="*/ 266 h 1320"/>
                <a:gd name="T100" fmla="*/ 82 w 1820"/>
                <a:gd name="T101" fmla="*/ 273 h 1320"/>
                <a:gd name="T102" fmla="*/ 64 w 1820"/>
                <a:gd name="T103" fmla="*/ 282 h 1320"/>
                <a:gd name="T104" fmla="*/ 44 w 1820"/>
                <a:gd name="T105" fmla="*/ 268 h 1320"/>
                <a:gd name="T106" fmla="*/ 36 w 1820"/>
                <a:gd name="T107" fmla="*/ 241 h 1320"/>
                <a:gd name="T108" fmla="*/ 11 w 1820"/>
                <a:gd name="T109" fmla="*/ 209 h 1320"/>
                <a:gd name="T110" fmla="*/ 0 w 1820"/>
                <a:gd name="T111" fmla="*/ 172 h 1320"/>
                <a:gd name="T112" fmla="*/ 3 w 1820"/>
                <a:gd name="T113" fmla="*/ 145 h 1320"/>
                <a:gd name="T114" fmla="*/ 6 w 1820"/>
                <a:gd name="T115" fmla="*/ 100 h 1320"/>
                <a:gd name="T116" fmla="*/ 19 w 1820"/>
                <a:gd name="T117" fmla="*/ 54 h 1320"/>
                <a:gd name="T118" fmla="*/ 34 w 1820"/>
                <a:gd name="T119" fmla="*/ 27 h 1320"/>
                <a:gd name="T120" fmla="*/ 70 w 1820"/>
                <a:gd name="T121" fmla="*/ 1 h 13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20"/>
                <a:gd name="T184" fmla="*/ 0 h 1320"/>
                <a:gd name="T185" fmla="*/ 1820 w 1820"/>
                <a:gd name="T186" fmla="*/ 1320 h 13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20" h="1320">
                  <a:moveTo>
                    <a:pt x="280" y="0"/>
                  </a:moveTo>
                  <a:lnTo>
                    <a:pt x="280" y="0"/>
                  </a:lnTo>
                  <a:lnTo>
                    <a:pt x="283" y="4"/>
                  </a:lnTo>
                  <a:lnTo>
                    <a:pt x="286" y="9"/>
                  </a:lnTo>
                  <a:lnTo>
                    <a:pt x="289" y="14"/>
                  </a:lnTo>
                  <a:lnTo>
                    <a:pt x="292" y="19"/>
                  </a:lnTo>
                  <a:lnTo>
                    <a:pt x="294" y="25"/>
                  </a:lnTo>
                  <a:lnTo>
                    <a:pt x="296" y="31"/>
                  </a:lnTo>
                  <a:lnTo>
                    <a:pt x="298" y="37"/>
                  </a:lnTo>
                  <a:lnTo>
                    <a:pt x="299" y="45"/>
                  </a:lnTo>
                  <a:lnTo>
                    <a:pt x="304" y="62"/>
                  </a:lnTo>
                  <a:lnTo>
                    <a:pt x="308" y="75"/>
                  </a:lnTo>
                  <a:lnTo>
                    <a:pt x="314" y="84"/>
                  </a:lnTo>
                  <a:lnTo>
                    <a:pt x="320" y="92"/>
                  </a:lnTo>
                  <a:lnTo>
                    <a:pt x="325" y="98"/>
                  </a:lnTo>
                  <a:lnTo>
                    <a:pt x="331" y="104"/>
                  </a:lnTo>
                  <a:lnTo>
                    <a:pt x="335" y="111"/>
                  </a:lnTo>
                  <a:lnTo>
                    <a:pt x="338" y="120"/>
                  </a:lnTo>
                  <a:lnTo>
                    <a:pt x="342" y="129"/>
                  </a:lnTo>
                  <a:lnTo>
                    <a:pt x="347" y="134"/>
                  </a:lnTo>
                  <a:lnTo>
                    <a:pt x="356" y="137"/>
                  </a:lnTo>
                  <a:lnTo>
                    <a:pt x="365" y="138"/>
                  </a:lnTo>
                  <a:lnTo>
                    <a:pt x="374" y="138"/>
                  </a:lnTo>
                  <a:lnTo>
                    <a:pt x="383" y="137"/>
                  </a:lnTo>
                  <a:lnTo>
                    <a:pt x="392" y="136"/>
                  </a:lnTo>
                  <a:lnTo>
                    <a:pt x="399" y="136"/>
                  </a:lnTo>
                  <a:lnTo>
                    <a:pt x="408" y="134"/>
                  </a:lnTo>
                  <a:lnTo>
                    <a:pt x="417" y="131"/>
                  </a:lnTo>
                  <a:lnTo>
                    <a:pt x="426" y="125"/>
                  </a:lnTo>
                  <a:lnTo>
                    <a:pt x="435" y="119"/>
                  </a:lnTo>
                  <a:lnTo>
                    <a:pt x="444" y="114"/>
                  </a:lnTo>
                  <a:lnTo>
                    <a:pt x="454" y="111"/>
                  </a:lnTo>
                  <a:lnTo>
                    <a:pt x="462" y="110"/>
                  </a:lnTo>
                  <a:lnTo>
                    <a:pt x="469" y="112"/>
                  </a:lnTo>
                  <a:lnTo>
                    <a:pt x="476" y="115"/>
                  </a:lnTo>
                  <a:lnTo>
                    <a:pt x="482" y="118"/>
                  </a:lnTo>
                  <a:lnTo>
                    <a:pt x="488" y="120"/>
                  </a:lnTo>
                  <a:lnTo>
                    <a:pt x="494" y="122"/>
                  </a:lnTo>
                  <a:lnTo>
                    <a:pt x="500" y="125"/>
                  </a:lnTo>
                  <a:lnTo>
                    <a:pt x="508" y="129"/>
                  </a:lnTo>
                  <a:lnTo>
                    <a:pt x="517" y="134"/>
                  </a:lnTo>
                  <a:lnTo>
                    <a:pt x="528" y="143"/>
                  </a:lnTo>
                  <a:lnTo>
                    <a:pt x="539" y="152"/>
                  </a:lnTo>
                  <a:lnTo>
                    <a:pt x="548" y="162"/>
                  </a:lnTo>
                  <a:lnTo>
                    <a:pt x="555" y="172"/>
                  </a:lnTo>
                  <a:lnTo>
                    <a:pt x="560" y="183"/>
                  </a:lnTo>
                  <a:lnTo>
                    <a:pt x="563" y="196"/>
                  </a:lnTo>
                  <a:lnTo>
                    <a:pt x="565" y="207"/>
                  </a:lnTo>
                  <a:lnTo>
                    <a:pt x="566" y="219"/>
                  </a:lnTo>
                  <a:lnTo>
                    <a:pt x="567" y="232"/>
                  </a:lnTo>
                  <a:lnTo>
                    <a:pt x="566" y="244"/>
                  </a:lnTo>
                  <a:lnTo>
                    <a:pt x="563" y="251"/>
                  </a:lnTo>
                  <a:lnTo>
                    <a:pt x="557" y="254"/>
                  </a:lnTo>
                  <a:lnTo>
                    <a:pt x="553" y="255"/>
                  </a:lnTo>
                  <a:lnTo>
                    <a:pt x="549" y="255"/>
                  </a:lnTo>
                  <a:lnTo>
                    <a:pt x="550" y="256"/>
                  </a:lnTo>
                  <a:lnTo>
                    <a:pt x="557" y="257"/>
                  </a:lnTo>
                  <a:lnTo>
                    <a:pt x="571" y="261"/>
                  </a:lnTo>
                  <a:lnTo>
                    <a:pt x="588" y="265"/>
                  </a:lnTo>
                  <a:lnTo>
                    <a:pt x="607" y="265"/>
                  </a:lnTo>
                  <a:lnTo>
                    <a:pt x="624" y="265"/>
                  </a:lnTo>
                  <a:lnTo>
                    <a:pt x="641" y="263"/>
                  </a:lnTo>
                  <a:lnTo>
                    <a:pt x="658" y="262"/>
                  </a:lnTo>
                  <a:lnTo>
                    <a:pt x="672" y="262"/>
                  </a:lnTo>
                  <a:lnTo>
                    <a:pt x="685" y="265"/>
                  </a:lnTo>
                  <a:lnTo>
                    <a:pt x="695" y="271"/>
                  </a:lnTo>
                  <a:lnTo>
                    <a:pt x="706" y="279"/>
                  </a:lnTo>
                  <a:lnTo>
                    <a:pt x="716" y="286"/>
                  </a:lnTo>
                  <a:lnTo>
                    <a:pt x="726" y="291"/>
                  </a:lnTo>
                  <a:lnTo>
                    <a:pt x="735" y="295"/>
                  </a:lnTo>
                  <a:lnTo>
                    <a:pt x="743" y="297"/>
                  </a:lnTo>
                  <a:lnTo>
                    <a:pt x="749" y="296"/>
                  </a:lnTo>
                  <a:lnTo>
                    <a:pt x="754" y="293"/>
                  </a:lnTo>
                  <a:lnTo>
                    <a:pt x="755" y="285"/>
                  </a:lnTo>
                  <a:lnTo>
                    <a:pt x="757" y="277"/>
                  </a:lnTo>
                  <a:lnTo>
                    <a:pt x="763" y="270"/>
                  </a:lnTo>
                  <a:lnTo>
                    <a:pt x="771" y="265"/>
                  </a:lnTo>
                  <a:lnTo>
                    <a:pt x="780" y="260"/>
                  </a:lnTo>
                  <a:lnTo>
                    <a:pt x="790" y="258"/>
                  </a:lnTo>
                  <a:lnTo>
                    <a:pt x="800" y="257"/>
                  </a:lnTo>
                  <a:lnTo>
                    <a:pt x="809" y="259"/>
                  </a:lnTo>
                  <a:lnTo>
                    <a:pt x="814" y="263"/>
                  </a:lnTo>
                  <a:lnTo>
                    <a:pt x="819" y="266"/>
                  </a:lnTo>
                  <a:lnTo>
                    <a:pt x="826" y="267"/>
                  </a:lnTo>
                  <a:lnTo>
                    <a:pt x="834" y="265"/>
                  </a:lnTo>
                  <a:lnTo>
                    <a:pt x="842" y="261"/>
                  </a:lnTo>
                  <a:lnTo>
                    <a:pt x="849" y="256"/>
                  </a:lnTo>
                  <a:lnTo>
                    <a:pt x="856" y="250"/>
                  </a:lnTo>
                  <a:lnTo>
                    <a:pt x="860" y="244"/>
                  </a:lnTo>
                  <a:lnTo>
                    <a:pt x="861" y="238"/>
                  </a:lnTo>
                  <a:lnTo>
                    <a:pt x="862" y="231"/>
                  </a:lnTo>
                  <a:lnTo>
                    <a:pt x="864" y="222"/>
                  </a:lnTo>
                  <a:lnTo>
                    <a:pt x="867" y="212"/>
                  </a:lnTo>
                  <a:lnTo>
                    <a:pt x="871" y="202"/>
                  </a:lnTo>
                  <a:lnTo>
                    <a:pt x="876" y="194"/>
                  </a:lnTo>
                  <a:lnTo>
                    <a:pt x="880" y="189"/>
                  </a:lnTo>
                  <a:lnTo>
                    <a:pt x="885" y="189"/>
                  </a:lnTo>
                  <a:lnTo>
                    <a:pt x="889" y="196"/>
                  </a:lnTo>
                  <a:lnTo>
                    <a:pt x="892" y="206"/>
                  </a:lnTo>
                  <a:lnTo>
                    <a:pt x="893" y="217"/>
                  </a:lnTo>
                  <a:lnTo>
                    <a:pt x="894" y="227"/>
                  </a:lnTo>
                  <a:lnTo>
                    <a:pt x="895" y="236"/>
                  </a:lnTo>
                  <a:lnTo>
                    <a:pt x="896" y="245"/>
                  </a:lnTo>
                  <a:lnTo>
                    <a:pt x="900" y="252"/>
                  </a:lnTo>
                  <a:lnTo>
                    <a:pt x="907" y="258"/>
                  </a:lnTo>
                  <a:lnTo>
                    <a:pt x="916" y="263"/>
                  </a:lnTo>
                  <a:lnTo>
                    <a:pt x="926" y="266"/>
                  </a:lnTo>
                  <a:lnTo>
                    <a:pt x="934" y="267"/>
                  </a:lnTo>
                  <a:lnTo>
                    <a:pt x="941" y="267"/>
                  </a:lnTo>
                  <a:lnTo>
                    <a:pt x="948" y="266"/>
                  </a:lnTo>
                  <a:lnTo>
                    <a:pt x="955" y="267"/>
                  </a:lnTo>
                  <a:lnTo>
                    <a:pt x="962" y="270"/>
                  </a:lnTo>
                  <a:lnTo>
                    <a:pt x="970" y="275"/>
                  </a:lnTo>
                  <a:lnTo>
                    <a:pt x="979" y="285"/>
                  </a:lnTo>
                  <a:lnTo>
                    <a:pt x="990" y="297"/>
                  </a:lnTo>
                  <a:lnTo>
                    <a:pt x="1002" y="305"/>
                  </a:lnTo>
                  <a:lnTo>
                    <a:pt x="1013" y="311"/>
                  </a:lnTo>
                  <a:lnTo>
                    <a:pt x="1023" y="315"/>
                  </a:lnTo>
                  <a:lnTo>
                    <a:pt x="1034" y="318"/>
                  </a:lnTo>
                  <a:lnTo>
                    <a:pt x="1045" y="318"/>
                  </a:lnTo>
                  <a:lnTo>
                    <a:pt x="1057" y="318"/>
                  </a:lnTo>
                  <a:lnTo>
                    <a:pt x="1069" y="316"/>
                  </a:lnTo>
                  <a:lnTo>
                    <a:pt x="1080" y="314"/>
                  </a:lnTo>
                  <a:lnTo>
                    <a:pt x="1091" y="310"/>
                  </a:lnTo>
                  <a:lnTo>
                    <a:pt x="1104" y="306"/>
                  </a:lnTo>
                  <a:lnTo>
                    <a:pt x="1115" y="303"/>
                  </a:lnTo>
                  <a:lnTo>
                    <a:pt x="1127" y="300"/>
                  </a:lnTo>
                  <a:lnTo>
                    <a:pt x="1140" y="299"/>
                  </a:lnTo>
                  <a:lnTo>
                    <a:pt x="1155" y="301"/>
                  </a:lnTo>
                  <a:lnTo>
                    <a:pt x="1169" y="306"/>
                  </a:lnTo>
                  <a:lnTo>
                    <a:pt x="1184" y="311"/>
                  </a:lnTo>
                  <a:lnTo>
                    <a:pt x="1197" y="315"/>
                  </a:lnTo>
                  <a:lnTo>
                    <a:pt x="1210" y="317"/>
                  </a:lnTo>
                  <a:lnTo>
                    <a:pt x="1220" y="318"/>
                  </a:lnTo>
                  <a:lnTo>
                    <a:pt x="1228" y="317"/>
                  </a:lnTo>
                  <a:lnTo>
                    <a:pt x="1235" y="315"/>
                  </a:lnTo>
                  <a:lnTo>
                    <a:pt x="1240" y="311"/>
                  </a:lnTo>
                  <a:lnTo>
                    <a:pt x="1244" y="306"/>
                  </a:lnTo>
                  <a:lnTo>
                    <a:pt x="1251" y="302"/>
                  </a:lnTo>
                  <a:lnTo>
                    <a:pt x="1260" y="299"/>
                  </a:lnTo>
                  <a:lnTo>
                    <a:pt x="1272" y="299"/>
                  </a:lnTo>
                  <a:lnTo>
                    <a:pt x="1285" y="298"/>
                  </a:lnTo>
                  <a:lnTo>
                    <a:pt x="1297" y="298"/>
                  </a:lnTo>
                  <a:lnTo>
                    <a:pt x="1310" y="295"/>
                  </a:lnTo>
                  <a:lnTo>
                    <a:pt x="1319" y="289"/>
                  </a:lnTo>
                  <a:lnTo>
                    <a:pt x="1324" y="281"/>
                  </a:lnTo>
                  <a:lnTo>
                    <a:pt x="1328" y="270"/>
                  </a:lnTo>
                  <a:lnTo>
                    <a:pt x="1335" y="257"/>
                  </a:lnTo>
                  <a:lnTo>
                    <a:pt x="1344" y="245"/>
                  </a:lnTo>
                  <a:lnTo>
                    <a:pt x="1355" y="232"/>
                  </a:lnTo>
                  <a:lnTo>
                    <a:pt x="1365" y="223"/>
                  </a:lnTo>
                  <a:lnTo>
                    <a:pt x="1377" y="216"/>
                  </a:lnTo>
                  <a:lnTo>
                    <a:pt x="1388" y="214"/>
                  </a:lnTo>
                  <a:lnTo>
                    <a:pt x="1399" y="216"/>
                  </a:lnTo>
                  <a:lnTo>
                    <a:pt x="1410" y="218"/>
                  </a:lnTo>
                  <a:lnTo>
                    <a:pt x="1421" y="216"/>
                  </a:lnTo>
                  <a:lnTo>
                    <a:pt x="1432" y="211"/>
                  </a:lnTo>
                  <a:lnTo>
                    <a:pt x="1443" y="204"/>
                  </a:lnTo>
                  <a:lnTo>
                    <a:pt x="1456" y="198"/>
                  </a:lnTo>
                  <a:lnTo>
                    <a:pt x="1469" y="194"/>
                  </a:lnTo>
                  <a:lnTo>
                    <a:pt x="1483" y="194"/>
                  </a:lnTo>
                  <a:lnTo>
                    <a:pt x="1500" y="200"/>
                  </a:lnTo>
                  <a:lnTo>
                    <a:pt x="1514" y="209"/>
                  </a:lnTo>
                  <a:lnTo>
                    <a:pt x="1523" y="219"/>
                  </a:lnTo>
                  <a:lnTo>
                    <a:pt x="1529" y="230"/>
                  </a:lnTo>
                  <a:lnTo>
                    <a:pt x="1532" y="239"/>
                  </a:lnTo>
                  <a:lnTo>
                    <a:pt x="1532" y="248"/>
                  </a:lnTo>
                  <a:lnTo>
                    <a:pt x="1532" y="255"/>
                  </a:lnTo>
                  <a:lnTo>
                    <a:pt x="1531" y="259"/>
                  </a:lnTo>
                  <a:lnTo>
                    <a:pt x="1530" y="261"/>
                  </a:lnTo>
                  <a:lnTo>
                    <a:pt x="1533" y="262"/>
                  </a:lnTo>
                  <a:lnTo>
                    <a:pt x="1540" y="265"/>
                  </a:lnTo>
                  <a:lnTo>
                    <a:pt x="1551" y="269"/>
                  </a:lnTo>
                  <a:lnTo>
                    <a:pt x="1565" y="273"/>
                  </a:lnTo>
                  <a:lnTo>
                    <a:pt x="1579" y="277"/>
                  </a:lnTo>
                  <a:lnTo>
                    <a:pt x="1593" y="279"/>
                  </a:lnTo>
                  <a:lnTo>
                    <a:pt x="1608" y="278"/>
                  </a:lnTo>
                  <a:lnTo>
                    <a:pt x="1620" y="275"/>
                  </a:lnTo>
                  <a:lnTo>
                    <a:pt x="1630" y="268"/>
                  </a:lnTo>
                  <a:lnTo>
                    <a:pt x="1641" y="260"/>
                  </a:lnTo>
                  <a:lnTo>
                    <a:pt x="1652" y="252"/>
                  </a:lnTo>
                  <a:lnTo>
                    <a:pt x="1662" y="244"/>
                  </a:lnTo>
                  <a:lnTo>
                    <a:pt x="1672" y="237"/>
                  </a:lnTo>
                  <a:lnTo>
                    <a:pt x="1681" y="235"/>
                  </a:lnTo>
                  <a:lnTo>
                    <a:pt x="1690" y="237"/>
                  </a:lnTo>
                  <a:lnTo>
                    <a:pt x="1700" y="247"/>
                  </a:lnTo>
                  <a:lnTo>
                    <a:pt x="1706" y="252"/>
                  </a:lnTo>
                  <a:lnTo>
                    <a:pt x="1715" y="257"/>
                  </a:lnTo>
                  <a:lnTo>
                    <a:pt x="1727" y="261"/>
                  </a:lnTo>
                  <a:lnTo>
                    <a:pt x="1742" y="264"/>
                  </a:lnTo>
                  <a:lnTo>
                    <a:pt x="1759" y="267"/>
                  </a:lnTo>
                  <a:lnTo>
                    <a:pt x="1776" y="270"/>
                  </a:lnTo>
                  <a:lnTo>
                    <a:pt x="1795" y="272"/>
                  </a:lnTo>
                  <a:lnTo>
                    <a:pt x="1814" y="274"/>
                  </a:lnTo>
                  <a:lnTo>
                    <a:pt x="1815" y="274"/>
                  </a:lnTo>
                  <a:lnTo>
                    <a:pt x="1816" y="274"/>
                  </a:lnTo>
                  <a:lnTo>
                    <a:pt x="1816" y="279"/>
                  </a:lnTo>
                  <a:lnTo>
                    <a:pt x="1817" y="284"/>
                  </a:lnTo>
                  <a:lnTo>
                    <a:pt x="1818" y="288"/>
                  </a:lnTo>
                  <a:lnTo>
                    <a:pt x="1819" y="293"/>
                  </a:lnTo>
                  <a:lnTo>
                    <a:pt x="1820" y="308"/>
                  </a:lnTo>
                  <a:lnTo>
                    <a:pt x="1815" y="322"/>
                  </a:lnTo>
                  <a:lnTo>
                    <a:pt x="1808" y="334"/>
                  </a:lnTo>
                  <a:lnTo>
                    <a:pt x="1797" y="347"/>
                  </a:lnTo>
                  <a:lnTo>
                    <a:pt x="1789" y="358"/>
                  </a:lnTo>
                  <a:lnTo>
                    <a:pt x="1782" y="370"/>
                  </a:lnTo>
                  <a:lnTo>
                    <a:pt x="1781" y="383"/>
                  </a:lnTo>
                  <a:lnTo>
                    <a:pt x="1785" y="399"/>
                  </a:lnTo>
                  <a:lnTo>
                    <a:pt x="1790" y="413"/>
                  </a:lnTo>
                  <a:lnTo>
                    <a:pt x="1789" y="423"/>
                  </a:lnTo>
                  <a:lnTo>
                    <a:pt x="1784" y="431"/>
                  </a:lnTo>
                  <a:lnTo>
                    <a:pt x="1777" y="437"/>
                  </a:lnTo>
                  <a:lnTo>
                    <a:pt x="1767" y="444"/>
                  </a:lnTo>
                  <a:lnTo>
                    <a:pt x="1757" y="450"/>
                  </a:lnTo>
                  <a:lnTo>
                    <a:pt x="1747" y="458"/>
                  </a:lnTo>
                  <a:lnTo>
                    <a:pt x="1740" y="469"/>
                  </a:lnTo>
                  <a:lnTo>
                    <a:pt x="1736" y="481"/>
                  </a:lnTo>
                  <a:lnTo>
                    <a:pt x="1733" y="494"/>
                  </a:lnTo>
                  <a:lnTo>
                    <a:pt x="1732" y="504"/>
                  </a:lnTo>
                  <a:lnTo>
                    <a:pt x="1729" y="514"/>
                  </a:lnTo>
                  <a:lnTo>
                    <a:pt x="1726" y="523"/>
                  </a:lnTo>
                  <a:lnTo>
                    <a:pt x="1719" y="531"/>
                  </a:lnTo>
                  <a:lnTo>
                    <a:pt x="1710" y="537"/>
                  </a:lnTo>
                  <a:lnTo>
                    <a:pt x="1695" y="542"/>
                  </a:lnTo>
                  <a:lnTo>
                    <a:pt x="1682" y="550"/>
                  </a:lnTo>
                  <a:lnTo>
                    <a:pt x="1676" y="562"/>
                  </a:lnTo>
                  <a:lnTo>
                    <a:pt x="1674" y="576"/>
                  </a:lnTo>
                  <a:lnTo>
                    <a:pt x="1673" y="592"/>
                  </a:lnTo>
                  <a:lnTo>
                    <a:pt x="1673" y="610"/>
                  </a:lnTo>
                  <a:lnTo>
                    <a:pt x="1672" y="624"/>
                  </a:lnTo>
                  <a:lnTo>
                    <a:pt x="1666" y="636"/>
                  </a:lnTo>
                  <a:lnTo>
                    <a:pt x="1654" y="643"/>
                  </a:lnTo>
                  <a:lnTo>
                    <a:pt x="1640" y="651"/>
                  </a:lnTo>
                  <a:lnTo>
                    <a:pt x="1630" y="663"/>
                  </a:lnTo>
                  <a:lnTo>
                    <a:pt x="1623" y="679"/>
                  </a:lnTo>
                  <a:lnTo>
                    <a:pt x="1618" y="697"/>
                  </a:lnTo>
                  <a:lnTo>
                    <a:pt x="1614" y="715"/>
                  </a:lnTo>
                  <a:lnTo>
                    <a:pt x="1611" y="730"/>
                  </a:lnTo>
                  <a:lnTo>
                    <a:pt x="1606" y="743"/>
                  </a:lnTo>
                  <a:lnTo>
                    <a:pt x="1601" y="751"/>
                  </a:lnTo>
                  <a:lnTo>
                    <a:pt x="1593" y="756"/>
                  </a:lnTo>
                  <a:lnTo>
                    <a:pt x="1586" y="763"/>
                  </a:lnTo>
                  <a:lnTo>
                    <a:pt x="1578" y="771"/>
                  </a:lnTo>
                  <a:lnTo>
                    <a:pt x="1571" y="781"/>
                  </a:lnTo>
                  <a:lnTo>
                    <a:pt x="1565" y="792"/>
                  </a:lnTo>
                  <a:lnTo>
                    <a:pt x="1559" y="805"/>
                  </a:lnTo>
                  <a:lnTo>
                    <a:pt x="1555" y="818"/>
                  </a:lnTo>
                  <a:lnTo>
                    <a:pt x="1553" y="831"/>
                  </a:lnTo>
                  <a:lnTo>
                    <a:pt x="1548" y="842"/>
                  </a:lnTo>
                  <a:lnTo>
                    <a:pt x="1540" y="849"/>
                  </a:lnTo>
                  <a:lnTo>
                    <a:pt x="1528" y="853"/>
                  </a:lnTo>
                  <a:lnTo>
                    <a:pt x="1515" y="856"/>
                  </a:lnTo>
                  <a:lnTo>
                    <a:pt x="1502" y="860"/>
                  </a:lnTo>
                  <a:lnTo>
                    <a:pt x="1489" y="865"/>
                  </a:lnTo>
                  <a:lnTo>
                    <a:pt x="1479" y="874"/>
                  </a:lnTo>
                  <a:lnTo>
                    <a:pt x="1474" y="888"/>
                  </a:lnTo>
                  <a:lnTo>
                    <a:pt x="1471" y="904"/>
                  </a:lnTo>
                  <a:lnTo>
                    <a:pt x="1467" y="915"/>
                  </a:lnTo>
                  <a:lnTo>
                    <a:pt x="1463" y="921"/>
                  </a:lnTo>
                  <a:lnTo>
                    <a:pt x="1459" y="925"/>
                  </a:lnTo>
                  <a:lnTo>
                    <a:pt x="1454" y="925"/>
                  </a:lnTo>
                  <a:lnTo>
                    <a:pt x="1450" y="922"/>
                  </a:lnTo>
                  <a:lnTo>
                    <a:pt x="1444" y="918"/>
                  </a:lnTo>
                  <a:lnTo>
                    <a:pt x="1440" y="911"/>
                  </a:lnTo>
                  <a:lnTo>
                    <a:pt x="1435" y="906"/>
                  </a:lnTo>
                  <a:lnTo>
                    <a:pt x="1429" y="907"/>
                  </a:lnTo>
                  <a:lnTo>
                    <a:pt x="1423" y="911"/>
                  </a:lnTo>
                  <a:lnTo>
                    <a:pt x="1415" y="918"/>
                  </a:lnTo>
                  <a:lnTo>
                    <a:pt x="1408" y="927"/>
                  </a:lnTo>
                  <a:lnTo>
                    <a:pt x="1399" y="936"/>
                  </a:lnTo>
                  <a:lnTo>
                    <a:pt x="1392" y="943"/>
                  </a:lnTo>
                  <a:lnTo>
                    <a:pt x="1385" y="950"/>
                  </a:lnTo>
                  <a:lnTo>
                    <a:pt x="1379" y="954"/>
                  </a:lnTo>
                  <a:lnTo>
                    <a:pt x="1373" y="958"/>
                  </a:lnTo>
                  <a:lnTo>
                    <a:pt x="1367" y="960"/>
                  </a:lnTo>
                  <a:lnTo>
                    <a:pt x="1362" y="961"/>
                  </a:lnTo>
                  <a:lnTo>
                    <a:pt x="1357" y="961"/>
                  </a:lnTo>
                  <a:lnTo>
                    <a:pt x="1353" y="957"/>
                  </a:lnTo>
                  <a:lnTo>
                    <a:pt x="1348" y="951"/>
                  </a:lnTo>
                  <a:lnTo>
                    <a:pt x="1345" y="941"/>
                  </a:lnTo>
                  <a:lnTo>
                    <a:pt x="1342" y="931"/>
                  </a:lnTo>
                  <a:lnTo>
                    <a:pt x="1339" y="922"/>
                  </a:lnTo>
                  <a:lnTo>
                    <a:pt x="1335" y="916"/>
                  </a:lnTo>
                  <a:lnTo>
                    <a:pt x="1331" y="913"/>
                  </a:lnTo>
                  <a:lnTo>
                    <a:pt x="1326" y="913"/>
                  </a:lnTo>
                  <a:lnTo>
                    <a:pt x="1320" y="917"/>
                  </a:lnTo>
                  <a:lnTo>
                    <a:pt x="1314" y="925"/>
                  </a:lnTo>
                  <a:lnTo>
                    <a:pt x="1307" y="938"/>
                  </a:lnTo>
                  <a:lnTo>
                    <a:pt x="1301" y="951"/>
                  </a:lnTo>
                  <a:lnTo>
                    <a:pt x="1296" y="957"/>
                  </a:lnTo>
                  <a:lnTo>
                    <a:pt x="1293" y="958"/>
                  </a:lnTo>
                  <a:lnTo>
                    <a:pt x="1290" y="954"/>
                  </a:lnTo>
                  <a:lnTo>
                    <a:pt x="1288" y="949"/>
                  </a:lnTo>
                  <a:lnTo>
                    <a:pt x="1285" y="940"/>
                  </a:lnTo>
                  <a:lnTo>
                    <a:pt x="1280" y="932"/>
                  </a:lnTo>
                  <a:lnTo>
                    <a:pt x="1273" y="924"/>
                  </a:lnTo>
                  <a:lnTo>
                    <a:pt x="1266" y="917"/>
                  </a:lnTo>
                  <a:lnTo>
                    <a:pt x="1260" y="912"/>
                  </a:lnTo>
                  <a:lnTo>
                    <a:pt x="1256" y="909"/>
                  </a:lnTo>
                  <a:lnTo>
                    <a:pt x="1253" y="908"/>
                  </a:lnTo>
                  <a:lnTo>
                    <a:pt x="1251" y="910"/>
                  </a:lnTo>
                  <a:lnTo>
                    <a:pt x="1249" y="916"/>
                  </a:lnTo>
                  <a:lnTo>
                    <a:pt x="1248" y="926"/>
                  </a:lnTo>
                  <a:lnTo>
                    <a:pt x="1247" y="941"/>
                  </a:lnTo>
                  <a:lnTo>
                    <a:pt x="1245" y="956"/>
                  </a:lnTo>
                  <a:lnTo>
                    <a:pt x="1242" y="963"/>
                  </a:lnTo>
                  <a:lnTo>
                    <a:pt x="1238" y="966"/>
                  </a:lnTo>
                  <a:lnTo>
                    <a:pt x="1234" y="966"/>
                  </a:lnTo>
                  <a:lnTo>
                    <a:pt x="1230" y="967"/>
                  </a:lnTo>
                  <a:lnTo>
                    <a:pt x="1227" y="970"/>
                  </a:lnTo>
                  <a:lnTo>
                    <a:pt x="1225" y="977"/>
                  </a:lnTo>
                  <a:lnTo>
                    <a:pt x="1225" y="991"/>
                  </a:lnTo>
                  <a:lnTo>
                    <a:pt x="1224" y="1005"/>
                  </a:lnTo>
                  <a:lnTo>
                    <a:pt x="1219" y="1010"/>
                  </a:lnTo>
                  <a:lnTo>
                    <a:pt x="1212" y="1009"/>
                  </a:lnTo>
                  <a:lnTo>
                    <a:pt x="1204" y="1004"/>
                  </a:lnTo>
                  <a:lnTo>
                    <a:pt x="1195" y="997"/>
                  </a:lnTo>
                  <a:lnTo>
                    <a:pt x="1187" y="988"/>
                  </a:lnTo>
                  <a:lnTo>
                    <a:pt x="1182" y="982"/>
                  </a:lnTo>
                  <a:lnTo>
                    <a:pt x="1180" y="980"/>
                  </a:lnTo>
                  <a:lnTo>
                    <a:pt x="1178" y="977"/>
                  </a:lnTo>
                  <a:lnTo>
                    <a:pt x="1172" y="968"/>
                  </a:lnTo>
                  <a:lnTo>
                    <a:pt x="1164" y="956"/>
                  </a:lnTo>
                  <a:lnTo>
                    <a:pt x="1154" y="943"/>
                  </a:lnTo>
                  <a:lnTo>
                    <a:pt x="1142" y="932"/>
                  </a:lnTo>
                  <a:lnTo>
                    <a:pt x="1131" y="925"/>
                  </a:lnTo>
                  <a:lnTo>
                    <a:pt x="1121" y="925"/>
                  </a:lnTo>
                  <a:lnTo>
                    <a:pt x="1113" y="933"/>
                  </a:lnTo>
                  <a:lnTo>
                    <a:pt x="1107" y="943"/>
                  </a:lnTo>
                  <a:lnTo>
                    <a:pt x="1104" y="947"/>
                  </a:lnTo>
                  <a:lnTo>
                    <a:pt x="1100" y="947"/>
                  </a:lnTo>
                  <a:lnTo>
                    <a:pt x="1099" y="942"/>
                  </a:lnTo>
                  <a:lnTo>
                    <a:pt x="1096" y="936"/>
                  </a:lnTo>
                  <a:lnTo>
                    <a:pt x="1093" y="930"/>
                  </a:lnTo>
                  <a:lnTo>
                    <a:pt x="1087" y="926"/>
                  </a:lnTo>
                  <a:lnTo>
                    <a:pt x="1079" y="924"/>
                  </a:lnTo>
                  <a:lnTo>
                    <a:pt x="1069" y="922"/>
                  </a:lnTo>
                  <a:lnTo>
                    <a:pt x="1060" y="918"/>
                  </a:lnTo>
                  <a:lnTo>
                    <a:pt x="1053" y="911"/>
                  </a:lnTo>
                  <a:lnTo>
                    <a:pt x="1045" y="903"/>
                  </a:lnTo>
                  <a:lnTo>
                    <a:pt x="1039" y="895"/>
                  </a:lnTo>
                  <a:lnTo>
                    <a:pt x="1035" y="888"/>
                  </a:lnTo>
                  <a:lnTo>
                    <a:pt x="1033" y="884"/>
                  </a:lnTo>
                  <a:lnTo>
                    <a:pt x="1032" y="882"/>
                  </a:lnTo>
                  <a:lnTo>
                    <a:pt x="1029" y="881"/>
                  </a:lnTo>
                  <a:lnTo>
                    <a:pt x="1023" y="878"/>
                  </a:lnTo>
                  <a:lnTo>
                    <a:pt x="1015" y="875"/>
                  </a:lnTo>
                  <a:lnTo>
                    <a:pt x="1006" y="872"/>
                  </a:lnTo>
                  <a:lnTo>
                    <a:pt x="998" y="872"/>
                  </a:lnTo>
                  <a:lnTo>
                    <a:pt x="995" y="875"/>
                  </a:lnTo>
                  <a:lnTo>
                    <a:pt x="997" y="883"/>
                  </a:lnTo>
                  <a:lnTo>
                    <a:pt x="1007" y="897"/>
                  </a:lnTo>
                  <a:lnTo>
                    <a:pt x="1019" y="909"/>
                  </a:lnTo>
                  <a:lnTo>
                    <a:pt x="1028" y="914"/>
                  </a:lnTo>
                  <a:lnTo>
                    <a:pt x="1035" y="913"/>
                  </a:lnTo>
                  <a:lnTo>
                    <a:pt x="1041" y="910"/>
                  </a:lnTo>
                  <a:lnTo>
                    <a:pt x="1045" y="908"/>
                  </a:lnTo>
                  <a:lnTo>
                    <a:pt x="1049" y="907"/>
                  </a:lnTo>
                  <a:lnTo>
                    <a:pt x="1053" y="912"/>
                  </a:lnTo>
                  <a:lnTo>
                    <a:pt x="1057" y="924"/>
                  </a:lnTo>
                  <a:lnTo>
                    <a:pt x="1061" y="939"/>
                  </a:lnTo>
                  <a:lnTo>
                    <a:pt x="1064" y="950"/>
                  </a:lnTo>
                  <a:lnTo>
                    <a:pt x="1066" y="958"/>
                  </a:lnTo>
                  <a:lnTo>
                    <a:pt x="1065" y="962"/>
                  </a:lnTo>
                  <a:lnTo>
                    <a:pt x="1061" y="965"/>
                  </a:lnTo>
                  <a:lnTo>
                    <a:pt x="1054" y="965"/>
                  </a:lnTo>
                  <a:lnTo>
                    <a:pt x="1041" y="964"/>
                  </a:lnTo>
                  <a:lnTo>
                    <a:pt x="1024" y="961"/>
                  </a:lnTo>
                  <a:lnTo>
                    <a:pt x="1007" y="960"/>
                  </a:lnTo>
                  <a:lnTo>
                    <a:pt x="996" y="962"/>
                  </a:lnTo>
                  <a:lnTo>
                    <a:pt x="989" y="966"/>
                  </a:lnTo>
                  <a:lnTo>
                    <a:pt x="985" y="970"/>
                  </a:lnTo>
                  <a:lnTo>
                    <a:pt x="983" y="974"/>
                  </a:lnTo>
                  <a:lnTo>
                    <a:pt x="981" y="976"/>
                  </a:lnTo>
                  <a:lnTo>
                    <a:pt x="978" y="975"/>
                  </a:lnTo>
                  <a:lnTo>
                    <a:pt x="973" y="969"/>
                  </a:lnTo>
                  <a:lnTo>
                    <a:pt x="965" y="963"/>
                  </a:lnTo>
                  <a:lnTo>
                    <a:pt x="955" y="962"/>
                  </a:lnTo>
                  <a:lnTo>
                    <a:pt x="943" y="964"/>
                  </a:lnTo>
                  <a:lnTo>
                    <a:pt x="933" y="968"/>
                  </a:lnTo>
                  <a:lnTo>
                    <a:pt x="923" y="972"/>
                  </a:lnTo>
                  <a:lnTo>
                    <a:pt x="914" y="975"/>
                  </a:lnTo>
                  <a:lnTo>
                    <a:pt x="909" y="976"/>
                  </a:lnTo>
                  <a:lnTo>
                    <a:pt x="906" y="972"/>
                  </a:lnTo>
                  <a:lnTo>
                    <a:pt x="907" y="965"/>
                  </a:lnTo>
                  <a:lnTo>
                    <a:pt x="909" y="958"/>
                  </a:lnTo>
                  <a:lnTo>
                    <a:pt x="913" y="949"/>
                  </a:lnTo>
                  <a:lnTo>
                    <a:pt x="918" y="940"/>
                  </a:lnTo>
                  <a:lnTo>
                    <a:pt x="923" y="933"/>
                  </a:lnTo>
                  <a:lnTo>
                    <a:pt x="927" y="927"/>
                  </a:lnTo>
                  <a:lnTo>
                    <a:pt x="930" y="923"/>
                  </a:lnTo>
                  <a:lnTo>
                    <a:pt x="931" y="922"/>
                  </a:lnTo>
                  <a:lnTo>
                    <a:pt x="932" y="918"/>
                  </a:lnTo>
                  <a:lnTo>
                    <a:pt x="931" y="909"/>
                  </a:lnTo>
                  <a:lnTo>
                    <a:pt x="926" y="901"/>
                  </a:lnTo>
                  <a:lnTo>
                    <a:pt x="912" y="900"/>
                  </a:lnTo>
                  <a:lnTo>
                    <a:pt x="903" y="901"/>
                  </a:lnTo>
                  <a:lnTo>
                    <a:pt x="895" y="902"/>
                  </a:lnTo>
                  <a:lnTo>
                    <a:pt x="889" y="902"/>
                  </a:lnTo>
                  <a:lnTo>
                    <a:pt x="883" y="903"/>
                  </a:lnTo>
                  <a:lnTo>
                    <a:pt x="878" y="906"/>
                  </a:lnTo>
                  <a:lnTo>
                    <a:pt x="872" y="911"/>
                  </a:lnTo>
                  <a:lnTo>
                    <a:pt x="866" y="919"/>
                  </a:lnTo>
                  <a:lnTo>
                    <a:pt x="859" y="930"/>
                  </a:lnTo>
                  <a:lnTo>
                    <a:pt x="852" y="942"/>
                  </a:lnTo>
                  <a:lnTo>
                    <a:pt x="847" y="951"/>
                  </a:lnTo>
                  <a:lnTo>
                    <a:pt x="843" y="958"/>
                  </a:lnTo>
                  <a:lnTo>
                    <a:pt x="840" y="962"/>
                  </a:lnTo>
                  <a:lnTo>
                    <a:pt x="836" y="965"/>
                  </a:lnTo>
                  <a:lnTo>
                    <a:pt x="833" y="967"/>
                  </a:lnTo>
                  <a:lnTo>
                    <a:pt x="828" y="969"/>
                  </a:lnTo>
                  <a:lnTo>
                    <a:pt x="822" y="972"/>
                  </a:lnTo>
                  <a:lnTo>
                    <a:pt x="814" y="976"/>
                  </a:lnTo>
                  <a:lnTo>
                    <a:pt x="806" y="981"/>
                  </a:lnTo>
                  <a:lnTo>
                    <a:pt x="796" y="988"/>
                  </a:lnTo>
                  <a:lnTo>
                    <a:pt x="789" y="995"/>
                  </a:lnTo>
                  <a:lnTo>
                    <a:pt x="783" y="1003"/>
                  </a:lnTo>
                  <a:lnTo>
                    <a:pt x="780" y="1009"/>
                  </a:lnTo>
                  <a:lnTo>
                    <a:pt x="779" y="1014"/>
                  </a:lnTo>
                  <a:lnTo>
                    <a:pt x="783" y="1017"/>
                  </a:lnTo>
                  <a:lnTo>
                    <a:pt x="789" y="1019"/>
                  </a:lnTo>
                  <a:lnTo>
                    <a:pt x="797" y="1019"/>
                  </a:lnTo>
                  <a:lnTo>
                    <a:pt x="805" y="1019"/>
                  </a:lnTo>
                  <a:lnTo>
                    <a:pt x="813" y="1018"/>
                  </a:lnTo>
                  <a:lnTo>
                    <a:pt x="820" y="1016"/>
                  </a:lnTo>
                  <a:lnTo>
                    <a:pt x="827" y="1013"/>
                  </a:lnTo>
                  <a:lnTo>
                    <a:pt x="833" y="1010"/>
                  </a:lnTo>
                  <a:lnTo>
                    <a:pt x="838" y="1006"/>
                  </a:lnTo>
                  <a:lnTo>
                    <a:pt x="842" y="1002"/>
                  </a:lnTo>
                  <a:lnTo>
                    <a:pt x="846" y="997"/>
                  </a:lnTo>
                  <a:lnTo>
                    <a:pt x="852" y="992"/>
                  </a:lnTo>
                  <a:lnTo>
                    <a:pt x="857" y="989"/>
                  </a:lnTo>
                  <a:lnTo>
                    <a:pt x="862" y="988"/>
                  </a:lnTo>
                  <a:lnTo>
                    <a:pt x="867" y="989"/>
                  </a:lnTo>
                  <a:lnTo>
                    <a:pt x="872" y="994"/>
                  </a:lnTo>
                  <a:lnTo>
                    <a:pt x="878" y="1004"/>
                  </a:lnTo>
                  <a:lnTo>
                    <a:pt x="884" y="1014"/>
                  </a:lnTo>
                  <a:lnTo>
                    <a:pt x="888" y="1020"/>
                  </a:lnTo>
                  <a:lnTo>
                    <a:pt x="892" y="1025"/>
                  </a:lnTo>
                  <a:lnTo>
                    <a:pt x="895" y="1028"/>
                  </a:lnTo>
                  <a:lnTo>
                    <a:pt x="897" y="1031"/>
                  </a:lnTo>
                  <a:lnTo>
                    <a:pt x="898" y="1035"/>
                  </a:lnTo>
                  <a:lnTo>
                    <a:pt x="898" y="1040"/>
                  </a:lnTo>
                  <a:lnTo>
                    <a:pt x="897" y="1049"/>
                  </a:lnTo>
                  <a:lnTo>
                    <a:pt x="895" y="1057"/>
                  </a:lnTo>
                  <a:lnTo>
                    <a:pt x="893" y="1064"/>
                  </a:lnTo>
                  <a:lnTo>
                    <a:pt x="891" y="1069"/>
                  </a:lnTo>
                  <a:lnTo>
                    <a:pt x="888" y="1072"/>
                  </a:lnTo>
                  <a:lnTo>
                    <a:pt x="885" y="1073"/>
                  </a:lnTo>
                  <a:lnTo>
                    <a:pt x="881" y="1073"/>
                  </a:lnTo>
                  <a:lnTo>
                    <a:pt x="876" y="1070"/>
                  </a:lnTo>
                  <a:lnTo>
                    <a:pt x="870" y="1065"/>
                  </a:lnTo>
                  <a:lnTo>
                    <a:pt x="864" y="1061"/>
                  </a:lnTo>
                  <a:lnTo>
                    <a:pt x="859" y="1061"/>
                  </a:lnTo>
                  <a:lnTo>
                    <a:pt x="855" y="1063"/>
                  </a:lnTo>
                  <a:lnTo>
                    <a:pt x="852" y="1068"/>
                  </a:lnTo>
                  <a:lnTo>
                    <a:pt x="849" y="1074"/>
                  </a:lnTo>
                  <a:lnTo>
                    <a:pt x="847" y="1081"/>
                  </a:lnTo>
                  <a:lnTo>
                    <a:pt x="847" y="1087"/>
                  </a:lnTo>
                  <a:lnTo>
                    <a:pt x="847" y="1093"/>
                  </a:lnTo>
                  <a:lnTo>
                    <a:pt x="848" y="1100"/>
                  </a:lnTo>
                  <a:lnTo>
                    <a:pt x="848" y="1108"/>
                  </a:lnTo>
                  <a:lnTo>
                    <a:pt x="848" y="1116"/>
                  </a:lnTo>
                  <a:lnTo>
                    <a:pt x="848" y="1125"/>
                  </a:lnTo>
                  <a:lnTo>
                    <a:pt x="848" y="1133"/>
                  </a:lnTo>
                  <a:lnTo>
                    <a:pt x="847" y="1140"/>
                  </a:lnTo>
                  <a:lnTo>
                    <a:pt x="847" y="1144"/>
                  </a:lnTo>
                  <a:lnTo>
                    <a:pt x="847" y="1146"/>
                  </a:lnTo>
                  <a:lnTo>
                    <a:pt x="856" y="1177"/>
                  </a:lnTo>
                  <a:lnTo>
                    <a:pt x="856" y="1176"/>
                  </a:lnTo>
                  <a:lnTo>
                    <a:pt x="856" y="1175"/>
                  </a:lnTo>
                  <a:lnTo>
                    <a:pt x="858" y="1173"/>
                  </a:lnTo>
                  <a:lnTo>
                    <a:pt x="860" y="1170"/>
                  </a:lnTo>
                  <a:lnTo>
                    <a:pt x="865" y="1167"/>
                  </a:lnTo>
                  <a:lnTo>
                    <a:pt x="872" y="1165"/>
                  </a:lnTo>
                  <a:lnTo>
                    <a:pt x="881" y="1163"/>
                  </a:lnTo>
                  <a:lnTo>
                    <a:pt x="894" y="1161"/>
                  </a:lnTo>
                  <a:lnTo>
                    <a:pt x="908" y="1159"/>
                  </a:lnTo>
                  <a:lnTo>
                    <a:pt x="919" y="1156"/>
                  </a:lnTo>
                  <a:lnTo>
                    <a:pt x="928" y="1153"/>
                  </a:lnTo>
                  <a:lnTo>
                    <a:pt x="936" y="1149"/>
                  </a:lnTo>
                  <a:lnTo>
                    <a:pt x="942" y="1145"/>
                  </a:lnTo>
                  <a:lnTo>
                    <a:pt x="948" y="1143"/>
                  </a:lnTo>
                  <a:lnTo>
                    <a:pt x="955" y="1142"/>
                  </a:lnTo>
                  <a:lnTo>
                    <a:pt x="962" y="1143"/>
                  </a:lnTo>
                  <a:lnTo>
                    <a:pt x="970" y="1145"/>
                  </a:lnTo>
                  <a:lnTo>
                    <a:pt x="978" y="1145"/>
                  </a:lnTo>
                  <a:lnTo>
                    <a:pt x="986" y="1145"/>
                  </a:lnTo>
                  <a:lnTo>
                    <a:pt x="994" y="1144"/>
                  </a:lnTo>
                  <a:lnTo>
                    <a:pt x="1002" y="1143"/>
                  </a:lnTo>
                  <a:lnTo>
                    <a:pt x="1008" y="1141"/>
                  </a:lnTo>
                  <a:lnTo>
                    <a:pt x="1012" y="1140"/>
                  </a:lnTo>
                  <a:lnTo>
                    <a:pt x="1013" y="1140"/>
                  </a:lnTo>
                  <a:lnTo>
                    <a:pt x="1024" y="1121"/>
                  </a:lnTo>
                  <a:lnTo>
                    <a:pt x="1023" y="1120"/>
                  </a:lnTo>
                  <a:lnTo>
                    <a:pt x="1021" y="1117"/>
                  </a:lnTo>
                  <a:lnTo>
                    <a:pt x="1019" y="1113"/>
                  </a:lnTo>
                  <a:lnTo>
                    <a:pt x="1015" y="1108"/>
                  </a:lnTo>
                  <a:lnTo>
                    <a:pt x="1012" y="1102"/>
                  </a:lnTo>
                  <a:lnTo>
                    <a:pt x="1008" y="1095"/>
                  </a:lnTo>
                  <a:lnTo>
                    <a:pt x="1005" y="1089"/>
                  </a:lnTo>
                  <a:lnTo>
                    <a:pt x="1002" y="1084"/>
                  </a:lnTo>
                  <a:lnTo>
                    <a:pt x="999" y="1078"/>
                  </a:lnTo>
                  <a:lnTo>
                    <a:pt x="997" y="1070"/>
                  </a:lnTo>
                  <a:lnTo>
                    <a:pt x="996" y="1061"/>
                  </a:lnTo>
                  <a:lnTo>
                    <a:pt x="995" y="1054"/>
                  </a:lnTo>
                  <a:lnTo>
                    <a:pt x="996" y="1049"/>
                  </a:lnTo>
                  <a:lnTo>
                    <a:pt x="999" y="1047"/>
                  </a:lnTo>
                  <a:lnTo>
                    <a:pt x="1005" y="1050"/>
                  </a:lnTo>
                  <a:lnTo>
                    <a:pt x="1013" y="1060"/>
                  </a:lnTo>
                  <a:lnTo>
                    <a:pt x="1021" y="1071"/>
                  </a:lnTo>
                  <a:lnTo>
                    <a:pt x="1026" y="1077"/>
                  </a:lnTo>
                  <a:lnTo>
                    <a:pt x="1029" y="1079"/>
                  </a:lnTo>
                  <a:lnTo>
                    <a:pt x="1031" y="1078"/>
                  </a:lnTo>
                  <a:lnTo>
                    <a:pt x="1033" y="1075"/>
                  </a:lnTo>
                  <a:lnTo>
                    <a:pt x="1035" y="1071"/>
                  </a:lnTo>
                  <a:lnTo>
                    <a:pt x="1037" y="1065"/>
                  </a:lnTo>
                  <a:lnTo>
                    <a:pt x="1040" y="1060"/>
                  </a:lnTo>
                  <a:lnTo>
                    <a:pt x="1044" y="1054"/>
                  </a:lnTo>
                  <a:lnTo>
                    <a:pt x="1048" y="1045"/>
                  </a:lnTo>
                  <a:lnTo>
                    <a:pt x="1052" y="1037"/>
                  </a:lnTo>
                  <a:lnTo>
                    <a:pt x="1055" y="1029"/>
                  </a:lnTo>
                  <a:lnTo>
                    <a:pt x="1057" y="1021"/>
                  </a:lnTo>
                  <a:lnTo>
                    <a:pt x="1059" y="1015"/>
                  </a:lnTo>
                  <a:lnTo>
                    <a:pt x="1060" y="1011"/>
                  </a:lnTo>
                  <a:lnTo>
                    <a:pt x="1060" y="1009"/>
                  </a:lnTo>
                  <a:lnTo>
                    <a:pt x="1061" y="1008"/>
                  </a:lnTo>
                  <a:lnTo>
                    <a:pt x="1065" y="1007"/>
                  </a:lnTo>
                  <a:lnTo>
                    <a:pt x="1069" y="1006"/>
                  </a:lnTo>
                  <a:lnTo>
                    <a:pt x="1075" y="1005"/>
                  </a:lnTo>
                  <a:lnTo>
                    <a:pt x="1080" y="1007"/>
                  </a:lnTo>
                  <a:lnTo>
                    <a:pt x="1084" y="1011"/>
                  </a:lnTo>
                  <a:lnTo>
                    <a:pt x="1086" y="1019"/>
                  </a:lnTo>
                  <a:lnTo>
                    <a:pt x="1085" y="1031"/>
                  </a:lnTo>
                  <a:lnTo>
                    <a:pt x="1083" y="1044"/>
                  </a:lnTo>
                  <a:lnTo>
                    <a:pt x="1082" y="1055"/>
                  </a:lnTo>
                  <a:lnTo>
                    <a:pt x="1082" y="1062"/>
                  </a:lnTo>
                  <a:lnTo>
                    <a:pt x="1083" y="1067"/>
                  </a:lnTo>
                  <a:lnTo>
                    <a:pt x="1085" y="1072"/>
                  </a:lnTo>
                  <a:lnTo>
                    <a:pt x="1088" y="1075"/>
                  </a:lnTo>
                  <a:lnTo>
                    <a:pt x="1091" y="1079"/>
                  </a:lnTo>
                  <a:lnTo>
                    <a:pt x="1096" y="1084"/>
                  </a:lnTo>
                  <a:lnTo>
                    <a:pt x="1100" y="1090"/>
                  </a:lnTo>
                  <a:lnTo>
                    <a:pt x="1104" y="1099"/>
                  </a:lnTo>
                  <a:lnTo>
                    <a:pt x="1106" y="1108"/>
                  </a:lnTo>
                  <a:lnTo>
                    <a:pt x="1107" y="1117"/>
                  </a:lnTo>
                  <a:lnTo>
                    <a:pt x="1108" y="1127"/>
                  </a:lnTo>
                  <a:lnTo>
                    <a:pt x="1109" y="1137"/>
                  </a:lnTo>
                  <a:lnTo>
                    <a:pt x="1110" y="1146"/>
                  </a:lnTo>
                  <a:lnTo>
                    <a:pt x="1113" y="1155"/>
                  </a:lnTo>
                  <a:lnTo>
                    <a:pt x="1117" y="1162"/>
                  </a:lnTo>
                  <a:lnTo>
                    <a:pt x="1120" y="1168"/>
                  </a:lnTo>
                  <a:lnTo>
                    <a:pt x="1123" y="1173"/>
                  </a:lnTo>
                  <a:lnTo>
                    <a:pt x="1126" y="1178"/>
                  </a:lnTo>
                  <a:lnTo>
                    <a:pt x="1128" y="1183"/>
                  </a:lnTo>
                  <a:lnTo>
                    <a:pt x="1128" y="1188"/>
                  </a:lnTo>
                  <a:lnTo>
                    <a:pt x="1127" y="1194"/>
                  </a:lnTo>
                  <a:lnTo>
                    <a:pt x="1124" y="1203"/>
                  </a:lnTo>
                  <a:lnTo>
                    <a:pt x="1120" y="1211"/>
                  </a:lnTo>
                  <a:lnTo>
                    <a:pt x="1117" y="1220"/>
                  </a:lnTo>
                  <a:lnTo>
                    <a:pt x="1115" y="1228"/>
                  </a:lnTo>
                  <a:lnTo>
                    <a:pt x="1113" y="1236"/>
                  </a:lnTo>
                  <a:lnTo>
                    <a:pt x="1112" y="1243"/>
                  </a:lnTo>
                  <a:lnTo>
                    <a:pt x="1111" y="1249"/>
                  </a:lnTo>
                  <a:lnTo>
                    <a:pt x="1111" y="1253"/>
                  </a:lnTo>
                  <a:lnTo>
                    <a:pt x="1111" y="1254"/>
                  </a:lnTo>
                  <a:lnTo>
                    <a:pt x="1110" y="1254"/>
                  </a:lnTo>
                  <a:lnTo>
                    <a:pt x="1106" y="1254"/>
                  </a:lnTo>
                  <a:lnTo>
                    <a:pt x="1100" y="1255"/>
                  </a:lnTo>
                  <a:lnTo>
                    <a:pt x="1094" y="1255"/>
                  </a:lnTo>
                  <a:lnTo>
                    <a:pt x="1086" y="1255"/>
                  </a:lnTo>
                  <a:lnTo>
                    <a:pt x="1078" y="1255"/>
                  </a:lnTo>
                  <a:lnTo>
                    <a:pt x="1070" y="1255"/>
                  </a:lnTo>
                  <a:lnTo>
                    <a:pt x="1063" y="1254"/>
                  </a:lnTo>
                  <a:lnTo>
                    <a:pt x="1058" y="1255"/>
                  </a:lnTo>
                  <a:lnTo>
                    <a:pt x="1056" y="1258"/>
                  </a:lnTo>
                  <a:lnTo>
                    <a:pt x="1057" y="1263"/>
                  </a:lnTo>
                  <a:lnTo>
                    <a:pt x="1060" y="1269"/>
                  </a:lnTo>
                  <a:lnTo>
                    <a:pt x="1063" y="1276"/>
                  </a:lnTo>
                  <a:lnTo>
                    <a:pt x="1067" y="1281"/>
                  </a:lnTo>
                  <a:lnTo>
                    <a:pt x="1070" y="1285"/>
                  </a:lnTo>
                  <a:lnTo>
                    <a:pt x="1071" y="1287"/>
                  </a:lnTo>
                  <a:lnTo>
                    <a:pt x="1070" y="1287"/>
                  </a:lnTo>
                  <a:lnTo>
                    <a:pt x="1067" y="1288"/>
                  </a:lnTo>
                  <a:lnTo>
                    <a:pt x="1063" y="1289"/>
                  </a:lnTo>
                  <a:lnTo>
                    <a:pt x="1058" y="1290"/>
                  </a:lnTo>
                  <a:lnTo>
                    <a:pt x="1052" y="1294"/>
                  </a:lnTo>
                  <a:lnTo>
                    <a:pt x="1046" y="1299"/>
                  </a:lnTo>
                  <a:lnTo>
                    <a:pt x="1041" y="1305"/>
                  </a:lnTo>
                  <a:lnTo>
                    <a:pt x="1037" y="1313"/>
                  </a:lnTo>
                  <a:lnTo>
                    <a:pt x="1034" y="1319"/>
                  </a:lnTo>
                  <a:lnTo>
                    <a:pt x="1030" y="1320"/>
                  </a:lnTo>
                  <a:lnTo>
                    <a:pt x="1025" y="1318"/>
                  </a:lnTo>
                  <a:lnTo>
                    <a:pt x="1020" y="1313"/>
                  </a:lnTo>
                  <a:lnTo>
                    <a:pt x="1014" y="1308"/>
                  </a:lnTo>
                  <a:lnTo>
                    <a:pt x="1008" y="1302"/>
                  </a:lnTo>
                  <a:lnTo>
                    <a:pt x="1000" y="1299"/>
                  </a:lnTo>
                  <a:lnTo>
                    <a:pt x="992" y="1299"/>
                  </a:lnTo>
                  <a:lnTo>
                    <a:pt x="986" y="1300"/>
                  </a:lnTo>
                  <a:lnTo>
                    <a:pt x="984" y="1299"/>
                  </a:lnTo>
                  <a:lnTo>
                    <a:pt x="985" y="1295"/>
                  </a:lnTo>
                  <a:lnTo>
                    <a:pt x="988" y="1290"/>
                  </a:lnTo>
                  <a:lnTo>
                    <a:pt x="991" y="1285"/>
                  </a:lnTo>
                  <a:lnTo>
                    <a:pt x="996" y="1279"/>
                  </a:lnTo>
                  <a:lnTo>
                    <a:pt x="999" y="1273"/>
                  </a:lnTo>
                  <a:lnTo>
                    <a:pt x="1002" y="1267"/>
                  </a:lnTo>
                  <a:lnTo>
                    <a:pt x="1004" y="1261"/>
                  </a:lnTo>
                  <a:lnTo>
                    <a:pt x="1006" y="1257"/>
                  </a:lnTo>
                  <a:lnTo>
                    <a:pt x="1009" y="1253"/>
                  </a:lnTo>
                  <a:lnTo>
                    <a:pt x="1010" y="1250"/>
                  </a:lnTo>
                  <a:lnTo>
                    <a:pt x="1008" y="1247"/>
                  </a:lnTo>
                  <a:lnTo>
                    <a:pt x="1000" y="1245"/>
                  </a:lnTo>
                  <a:lnTo>
                    <a:pt x="989" y="1244"/>
                  </a:lnTo>
                  <a:lnTo>
                    <a:pt x="970" y="1244"/>
                  </a:lnTo>
                  <a:lnTo>
                    <a:pt x="948" y="1243"/>
                  </a:lnTo>
                  <a:lnTo>
                    <a:pt x="931" y="1242"/>
                  </a:lnTo>
                  <a:lnTo>
                    <a:pt x="917" y="1240"/>
                  </a:lnTo>
                  <a:lnTo>
                    <a:pt x="907" y="1239"/>
                  </a:lnTo>
                  <a:lnTo>
                    <a:pt x="897" y="1238"/>
                  </a:lnTo>
                  <a:lnTo>
                    <a:pt x="892" y="1238"/>
                  </a:lnTo>
                  <a:lnTo>
                    <a:pt x="888" y="1239"/>
                  </a:lnTo>
                  <a:lnTo>
                    <a:pt x="886" y="1242"/>
                  </a:lnTo>
                  <a:lnTo>
                    <a:pt x="884" y="1244"/>
                  </a:lnTo>
                  <a:lnTo>
                    <a:pt x="881" y="1243"/>
                  </a:lnTo>
                  <a:lnTo>
                    <a:pt x="877" y="1241"/>
                  </a:lnTo>
                  <a:lnTo>
                    <a:pt x="872" y="1238"/>
                  </a:lnTo>
                  <a:lnTo>
                    <a:pt x="866" y="1235"/>
                  </a:lnTo>
                  <a:lnTo>
                    <a:pt x="859" y="1235"/>
                  </a:lnTo>
                  <a:lnTo>
                    <a:pt x="850" y="1237"/>
                  </a:lnTo>
                  <a:lnTo>
                    <a:pt x="841" y="1244"/>
                  </a:lnTo>
                  <a:lnTo>
                    <a:pt x="833" y="1253"/>
                  </a:lnTo>
                  <a:lnTo>
                    <a:pt x="826" y="1260"/>
                  </a:lnTo>
                  <a:lnTo>
                    <a:pt x="821" y="1264"/>
                  </a:lnTo>
                  <a:lnTo>
                    <a:pt x="817" y="1267"/>
                  </a:lnTo>
                  <a:lnTo>
                    <a:pt x="812" y="1267"/>
                  </a:lnTo>
                  <a:lnTo>
                    <a:pt x="807" y="1264"/>
                  </a:lnTo>
                  <a:lnTo>
                    <a:pt x="799" y="1259"/>
                  </a:lnTo>
                  <a:lnTo>
                    <a:pt x="791" y="1251"/>
                  </a:lnTo>
                  <a:lnTo>
                    <a:pt x="782" y="1243"/>
                  </a:lnTo>
                  <a:lnTo>
                    <a:pt x="774" y="1239"/>
                  </a:lnTo>
                  <a:lnTo>
                    <a:pt x="769" y="1237"/>
                  </a:lnTo>
                  <a:lnTo>
                    <a:pt x="766" y="1236"/>
                  </a:lnTo>
                  <a:lnTo>
                    <a:pt x="767" y="1236"/>
                  </a:lnTo>
                  <a:lnTo>
                    <a:pt x="772" y="1235"/>
                  </a:lnTo>
                  <a:lnTo>
                    <a:pt x="783" y="1231"/>
                  </a:lnTo>
                  <a:lnTo>
                    <a:pt x="799" y="1225"/>
                  </a:lnTo>
                  <a:lnTo>
                    <a:pt x="817" y="1217"/>
                  </a:lnTo>
                  <a:lnTo>
                    <a:pt x="829" y="1209"/>
                  </a:lnTo>
                  <a:lnTo>
                    <a:pt x="837" y="1201"/>
                  </a:lnTo>
                  <a:lnTo>
                    <a:pt x="840" y="1193"/>
                  </a:lnTo>
                  <a:lnTo>
                    <a:pt x="840" y="1187"/>
                  </a:lnTo>
                  <a:lnTo>
                    <a:pt x="838" y="1182"/>
                  </a:lnTo>
                  <a:lnTo>
                    <a:pt x="832" y="1179"/>
                  </a:lnTo>
                  <a:lnTo>
                    <a:pt x="825" y="1177"/>
                  </a:lnTo>
                  <a:lnTo>
                    <a:pt x="817" y="1176"/>
                  </a:lnTo>
                  <a:lnTo>
                    <a:pt x="811" y="1174"/>
                  </a:lnTo>
                  <a:lnTo>
                    <a:pt x="805" y="1172"/>
                  </a:lnTo>
                  <a:lnTo>
                    <a:pt x="799" y="1170"/>
                  </a:lnTo>
                  <a:lnTo>
                    <a:pt x="794" y="1169"/>
                  </a:lnTo>
                  <a:lnTo>
                    <a:pt x="790" y="1170"/>
                  </a:lnTo>
                  <a:lnTo>
                    <a:pt x="785" y="1172"/>
                  </a:lnTo>
                  <a:lnTo>
                    <a:pt x="780" y="1177"/>
                  </a:lnTo>
                  <a:lnTo>
                    <a:pt x="775" y="1181"/>
                  </a:lnTo>
                  <a:lnTo>
                    <a:pt x="769" y="1181"/>
                  </a:lnTo>
                  <a:lnTo>
                    <a:pt x="763" y="1178"/>
                  </a:lnTo>
                  <a:lnTo>
                    <a:pt x="759" y="1174"/>
                  </a:lnTo>
                  <a:lnTo>
                    <a:pt x="755" y="1170"/>
                  </a:lnTo>
                  <a:lnTo>
                    <a:pt x="751" y="1168"/>
                  </a:lnTo>
                  <a:lnTo>
                    <a:pt x="750" y="1169"/>
                  </a:lnTo>
                  <a:lnTo>
                    <a:pt x="751" y="1175"/>
                  </a:lnTo>
                  <a:lnTo>
                    <a:pt x="751" y="1180"/>
                  </a:lnTo>
                  <a:lnTo>
                    <a:pt x="748" y="1180"/>
                  </a:lnTo>
                  <a:lnTo>
                    <a:pt x="743" y="1177"/>
                  </a:lnTo>
                  <a:lnTo>
                    <a:pt x="736" y="1171"/>
                  </a:lnTo>
                  <a:lnTo>
                    <a:pt x="729" y="1164"/>
                  </a:lnTo>
                  <a:lnTo>
                    <a:pt x="722" y="1157"/>
                  </a:lnTo>
                  <a:lnTo>
                    <a:pt x="718" y="1152"/>
                  </a:lnTo>
                  <a:lnTo>
                    <a:pt x="716" y="1150"/>
                  </a:lnTo>
                  <a:lnTo>
                    <a:pt x="714" y="1149"/>
                  </a:lnTo>
                  <a:lnTo>
                    <a:pt x="710" y="1145"/>
                  </a:lnTo>
                  <a:lnTo>
                    <a:pt x="705" y="1141"/>
                  </a:lnTo>
                  <a:lnTo>
                    <a:pt x="697" y="1136"/>
                  </a:lnTo>
                  <a:lnTo>
                    <a:pt x="691" y="1133"/>
                  </a:lnTo>
                  <a:lnTo>
                    <a:pt x="686" y="1130"/>
                  </a:lnTo>
                  <a:lnTo>
                    <a:pt x="684" y="1130"/>
                  </a:lnTo>
                  <a:lnTo>
                    <a:pt x="684" y="1132"/>
                  </a:lnTo>
                  <a:lnTo>
                    <a:pt x="685" y="1141"/>
                  </a:lnTo>
                  <a:lnTo>
                    <a:pt x="682" y="1151"/>
                  </a:lnTo>
                  <a:lnTo>
                    <a:pt x="678" y="1158"/>
                  </a:lnTo>
                  <a:lnTo>
                    <a:pt x="676" y="1161"/>
                  </a:lnTo>
                  <a:lnTo>
                    <a:pt x="674" y="1161"/>
                  </a:lnTo>
                  <a:lnTo>
                    <a:pt x="670" y="1161"/>
                  </a:lnTo>
                  <a:lnTo>
                    <a:pt x="663" y="1160"/>
                  </a:lnTo>
                  <a:lnTo>
                    <a:pt x="655" y="1159"/>
                  </a:lnTo>
                  <a:lnTo>
                    <a:pt x="646" y="1158"/>
                  </a:lnTo>
                  <a:lnTo>
                    <a:pt x="637" y="1157"/>
                  </a:lnTo>
                  <a:lnTo>
                    <a:pt x="629" y="1155"/>
                  </a:lnTo>
                  <a:lnTo>
                    <a:pt x="623" y="1153"/>
                  </a:lnTo>
                  <a:lnTo>
                    <a:pt x="618" y="1150"/>
                  </a:lnTo>
                  <a:lnTo>
                    <a:pt x="612" y="1145"/>
                  </a:lnTo>
                  <a:lnTo>
                    <a:pt x="607" y="1142"/>
                  </a:lnTo>
                  <a:lnTo>
                    <a:pt x="601" y="1139"/>
                  </a:lnTo>
                  <a:lnTo>
                    <a:pt x="595" y="1137"/>
                  </a:lnTo>
                  <a:lnTo>
                    <a:pt x="590" y="1138"/>
                  </a:lnTo>
                  <a:lnTo>
                    <a:pt x="584" y="1142"/>
                  </a:lnTo>
                  <a:lnTo>
                    <a:pt x="578" y="1150"/>
                  </a:lnTo>
                  <a:lnTo>
                    <a:pt x="573" y="1158"/>
                  </a:lnTo>
                  <a:lnTo>
                    <a:pt x="568" y="1164"/>
                  </a:lnTo>
                  <a:lnTo>
                    <a:pt x="563" y="1169"/>
                  </a:lnTo>
                  <a:lnTo>
                    <a:pt x="559" y="1172"/>
                  </a:lnTo>
                  <a:lnTo>
                    <a:pt x="553" y="1174"/>
                  </a:lnTo>
                  <a:lnTo>
                    <a:pt x="546" y="1175"/>
                  </a:lnTo>
                  <a:lnTo>
                    <a:pt x="538" y="1175"/>
                  </a:lnTo>
                  <a:lnTo>
                    <a:pt x="528" y="1175"/>
                  </a:lnTo>
                  <a:lnTo>
                    <a:pt x="518" y="1174"/>
                  </a:lnTo>
                  <a:lnTo>
                    <a:pt x="510" y="1171"/>
                  </a:lnTo>
                  <a:lnTo>
                    <a:pt x="504" y="1167"/>
                  </a:lnTo>
                  <a:lnTo>
                    <a:pt x="499" y="1162"/>
                  </a:lnTo>
                  <a:lnTo>
                    <a:pt x="497" y="1158"/>
                  </a:lnTo>
                  <a:lnTo>
                    <a:pt x="495" y="1154"/>
                  </a:lnTo>
                  <a:lnTo>
                    <a:pt x="494" y="1151"/>
                  </a:lnTo>
                  <a:lnTo>
                    <a:pt x="494" y="1150"/>
                  </a:lnTo>
                  <a:lnTo>
                    <a:pt x="492" y="1148"/>
                  </a:lnTo>
                  <a:lnTo>
                    <a:pt x="487" y="1142"/>
                  </a:lnTo>
                  <a:lnTo>
                    <a:pt x="480" y="1135"/>
                  </a:lnTo>
                  <a:lnTo>
                    <a:pt x="472" y="1126"/>
                  </a:lnTo>
                  <a:lnTo>
                    <a:pt x="463" y="1117"/>
                  </a:lnTo>
                  <a:lnTo>
                    <a:pt x="456" y="1107"/>
                  </a:lnTo>
                  <a:lnTo>
                    <a:pt x="449" y="1098"/>
                  </a:lnTo>
                  <a:lnTo>
                    <a:pt x="446" y="1090"/>
                  </a:lnTo>
                  <a:lnTo>
                    <a:pt x="445" y="1082"/>
                  </a:lnTo>
                  <a:lnTo>
                    <a:pt x="446" y="1073"/>
                  </a:lnTo>
                  <a:lnTo>
                    <a:pt x="447" y="1063"/>
                  </a:lnTo>
                  <a:lnTo>
                    <a:pt x="448" y="1052"/>
                  </a:lnTo>
                  <a:lnTo>
                    <a:pt x="449" y="1041"/>
                  </a:lnTo>
                  <a:lnTo>
                    <a:pt x="451" y="1033"/>
                  </a:lnTo>
                  <a:lnTo>
                    <a:pt x="453" y="1028"/>
                  </a:lnTo>
                  <a:lnTo>
                    <a:pt x="453" y="1026"/>
                  </a:lnTo>
                  <a:lnTo>
                    <a:pt x="453" y="1024"/>
                  </a:lnTo>
                  <a:lnTo>
                    <a:pt x="454" y="1020"/>
                  </a:lnTo>
                  <a:lnTo>
                    <a:pt x="455" y="1015"/>
                  </a:lnTo>
                  <a:lnTo>
                    <a:pt x="454" y="1011"/>
                  </a:lnTo>
                  <a:lnTo>
                    <a:pt x="450" y="1009"/>
                  </a:lnTo>
                  <a:lnTo>
                    <a:pt x="444" y="1012"/>
                  </a:lnTo>
                  <a:lnTo>
                    <a:pt x="435" y="1021"/>
                  </a:lnTo>
                  <a:lnTo>
                    <a:pt x="422" y="1037"/>
                  </a:lnTo>
                  <a:lnTo>
                    <a:pt x="410" y="1055"/>
                  </a:lnTo>
                  <a:lnTo>
                    <a:pt x="402" y="1065"/>
                  </a:lnTo>
                  <a:lnTo>
                    <a:pt x="398" y="1071"/>
                  </a:lnTo>
                  <a:lnTo>
                    <a:pt x="397" y="1072"/>
                  </a:lnTo>
                  <a:lnTo>
                    <a:pt x="397" y="1070"/>
                  </a:lnTo>
                  <a:lnTo>
                    <a:pt x="394" y="1067"/>
                  </a:lnTo>
                  <a:lnTo>
                    <a:pt x="389" y="1063"/>
                  </a:lnTo>
                  <a:lnTo>
                    <a:pt x="379" y="1060"/>
                  </a:lnTo>
                  <a:lnTo>
                    <a:pt x="369" y="1059"/>
                  </a:lnTo>
                  <a:lnTo>
                    <a:pt x="364" y="1061"/>
                  </a:lnTo>
                  <a:lnTo>
                    <a:pt x="362" y="1066"/>
                  </a:lnTo>
                  <a:lnTo>
                    <a:pt x="361" y="1071"/>
                  </a:lnTo>
                  <a:lnTo>
                    <a:pt x="360" y="1077"/>
                  </a:lnTo>
                  <a:lnTo>
                    <a:pt x="358" y="1082"/>
                  </a:lnTo>
                  <a:lnTo>
                    <a:pt x="351" y="1087"/>
                  </a:lnTo>
                  <a:lnTo>
                    <a:pt x="340" y="1090"/>
                  </a:lnTo>
                  <a:lnTo>
                    <a:pt x="329" y="1093"/>
                  </a:lnTo>
                  <a:lnTo>
                    <a:pt x="325" y="1098"/>
                  </a:lnTo>
                  <a:lnTo>
                    <a:pt x="325" y="1103"/>
                  </a:lnTo>
                  <a:lnTo>
                    <a:pt x="327" y="1108"/>
                  </a:lnTo>
                  <a:lnTo>
                    <a:pt x="329" y="1112"/>
                  </a:lnTo>
                  <a:lnTo>
                    <a:pt x="330" y="1115"/>
                  </a:lnTo>
                  <a:lnTo>
                    <a:pt x="327" y="1115"/>
                  </a:lnTo>
                  <a:lnTo>
                    <a:pt x="318" y="1113"/>
                  </a:lnTo>
                  <a:lnTo>
                    <a:pt x="307" y="1111"/>
                  </a:lnTo>
                  <a:lnTo>
                    <a:pt x="298" y="1113"/>
                  </a:lnTo>
                  <a:lnTo>
                    <a:pt x="291" y="1117"/>
                  </a:lnTo>
                  <a:lnTo>
                    <a:pt x="285" y="1122"/>
                  </a:lnTo>
                  <a:lnTo>
                    <a:pt x="280" y="1127"/>
                  </a:lnTo>
                  <a:lnTo>
                    <a:pt x="274" y="1130"/>
                  </a:lnTo>
                  <a:lnTo>
                    <a:pt x="266" y="1132"/>
                  </a:lnTo>
                  <a:lnTo>
                    <a:pt x="257" y="1129"/>
                  </a:lnTo>
                  <a:lnTo>
                    <a:pt x="246" y="1123"/>
                  </a:lnTo>
                  <a:lnTo>
                    <a:pt x="236" y="1115"/>
                  </a:lnTo>
                  <a:lnTo>
                    <a:pt x="226" y="1107"/>
                  </a:lnTo>
                  <a:lnTo>
                    <a:pt x="218" y="1098"/>
                  </a:lnTo>
                  <a:lnTo>
                    <a:pt x="211" y="1089"/>
                  </a:lnTo>
                  <a:lnTo>
                    <a:pt x="206" y="1082"/>
                  </a:lnTo>
                  <a:lnTo>
                    <a:pt x="201" y="1078"/>
                  </a:lnTo>
                  <a:lnTo>
                    <a:pt x="200" y="1076"/>
                  </a:lnTo>
                  <a:lnTo>
                    <a:pt x="199" y="1077"/>
                  </a:lnTo>
                  <a:lnTo>
                    <a:pt x="197" y="1081"/>
                  </a:lnTo>
                  <a:lnTo>
                    <a:pt x="194" y="1087"/>
                  </a:lnTo>
                  <a:lnTo>
                    <a:pt x="190" y="1094"/>
                  </a:lnTo>
                  <a:lnTo>
                    <a:pt x="184" y="1087"/>
                  </a:lnTo>
                  <a:lnTo>
                    <a:pt x="179" y="1079"/>
                  </a:lnTo>
                  <a:lnTo>
                    <a:pt x="174" y="1072"/>
                  </a:lnTo>
                  <a:lnTo>
                    <a:pt x="169" y="1064"/>
                  </a:lnTo>
                  <a:lnTo>
                    <a:pt x="166" y="1058"/>
                  </a:lnTo>
                  <a:lnTo>
                    <a:pt x="163" y="1052"/>
                  </a:lnTo>
                  <a:lnTo>
                    <a:pt x="162" y="1047"/>
                  </a:lnTo>
                  <a:lnTo>
                    <a:pt x="162" y="1042"/>
                  </a:lnTo>
                  <a:lnTo>
                    <a:pt x="162" y="1035"/>
                  </a:lnTo>
                  <a:lnTo>
                    <a:pt x="161" y="1027"/>
                  </a:lnTo>
                  <a:lnTo>
                    <a:pt x="159" y="1018"/>
                  </a:lnTo>
                  <a:lnTo>
                    <a:pt x="156" y="1009"/>
                  </a:lnTo>
                  <a:lnTo>
                    <a:pt x="151" y="1000"/>
                  </a:lnTo>
                  <a:lnTo>
                    <a:pt x="148" y="990"/>
                  </a:lnTo>
                  <a:lnTo>
                    <a:pt x="146" y="982"/>
                  </a:lnTo>
                  <a:lnTo>
                    <a:pt x="145" y="975"/>
                  </a:lnTo>
                  <a:lnTo>
                    <a:pt x="144" y="969"/>
                  </a:lnTo>
                  <a:lnTo>
                    <a:pt x="142" y="964"/>
                  </a:lnTo>
                  <a:lnTo>
                    <a:pt x="139" y="960"/>
                  </a:lnTo>
                  <a:lnTo>
                    <a:pt x="135" y="957"/>
                  </a:lnTo>
                  <a:lnTo>
                    <a:pt x="130" y="952"/>
                  </a:lnTo>
                  <a:lnTo>
                    <a:pt x="125" y="945"/>
                  </a:lnTo>
                  <a:lnTo>
                    <a:pt x="120" y="936"/>
                  </a:lnTo>
                  <a:lnTo>
                    <a:pt x="115" y="924"/>
                  </a:lnTo>
                  <a:lnTo>
                    <a:pt x="111" y="911"/>
                  </a:lnTo>
                  <a:lnTo>
                    <a:pt x="108" y="900"/>
                  </a:lnTo>
                  <a:lnTo>
                    <a:pt x="106" y="891"/>
                  </a:lnTo>
                  <a:lnTo>
                    <a:pt x="105" y="886"/>
                  </a:lnTo>
                  <a:lnTo>
                    <a:pt x="103" y="882"/>
                  </a:lnTo>
                  <a:lnTo>
                    <a:pt x="105" y="880"/>
                  </a:lnTo>
                  <a:lnTo>
                    <a:pt x="105" y="879"/>
                  </a:lnTo>
                  <a:lnTo>
                    <a:pt x="43" y="834"/>
                  </a:lnTo>
                  <a:lnTo>
                    <a:pt x="43" y="832"/>
                  </a:lnTo>
                  <a:lnTo>
                    <a:pt x="43" y="827"/>
                  </a:lnTo>
                  <a:lnTo>
                    <a:pt x="42" y="818"/>
                  </a:lnTo>
                  <a:lnTo>
                    <a:pt x="42" y="808"/>
                  </a:lnTo>
                  <a:lnTo>
                    <a:pt x="41" y="796"/>
                  </a:lnTo>
                  <a:lnTo>
                    <a:pt x="40" y="782"/>
                  </a:lnTo>
                  <a:lnTo>
                    <a:pt x="40" y="768"/>
                  </a:lnTo>
                  <a:lnTo>
                    <a:pt x="39" y="755"/>
                  </a:lnTo>
                  <a:lnTo>
                    <a:pt x="38" y="748"/>
                  </a:lnTo>
                  <a:lnTo>
                    <a:pt x="35" y="740"/>
                  </a:lnTo>
                  <a:lnTo>
                    <a:pt x="31" y="731"/>
                  </a:lnTo>
                  <a:lnTo>
                    <a:pt x="26" y="723"/>
                  </a:lnTo>
                  <a:lnTo>
                    <a:pt x="21" y="714"/>
                  </a:lnTo>
                  <a:lnTo>
                    <a:pt x="14" y="705"/>
                  </a:lnTo>
                  <a:lnTo>
                    <a:pt x="8" y="696"/>
                  </a:lnTo>
                  <a:lnTo>
                    <a:pt x="0" y="686"/>
                  </a:lnTo>
                  <a:lnTo>
                    <a:pt x="3" y="684"/>
                  </a:lnTo>
                  <a:lnTo>
                    <a:pt x="6" y="682"/>
                  </a:lnTo>
                  <a:lnTo>
                    <a:pt x="6" y="679"/>
                  </a:lnTo>
                  <a:lnTo>
                    <a:pt x="5" y="676"/>
                  </a:lnTo>
                  <a:lnTo>
                    <a:pt x="1" y="671"/>
                  </a:lnTo>
                  <a:lnTo>
                    <a:pt x="1" y="665"/>
                  </a:lnTo>
                  <a:lnTo>
                    <a:pt x="2" y="658"/>
                  </a:lnTo>
                  <a:lnTo>
                    <a:pt x="3" y="651"/>
                  </a:lnTo>
                  <a:lnTo>
                    <a:pt x="6" y="642"/>
                  </a:lnTo>
                  <a:lnTo>
                    <a:pt x="9" y="632"/>
                  </a:lnTo>
                  <a:lnTo>
                    <a:pt x="10" y="620"/>
                  </a:lnTo>
                  <a:lnTo>
                    <a:pt x="11" y="607"/>
                  </a:lnTo>
                  <a:lnTo>
                    <a:pt x="11" y="592"/>
                  </a:lnTo>
                  <a:lnTo>
                    <a:pt x="13" y="579"/>
                  </a:lnTo>
                  <a:lnTo>
                    <a:pt x="15" y="568"/>
                  </a:lnTo>
                  <a:lnTo>
                    <a:pt x="18" y="558"/>
                  </a:lnTo>
                  <a:lnTo>
                    <a:pt x="22" y="549"/>
                  </a:lnTo>
                  <a:lnTo>
                    <a:pt x="27" y="540"/>
                  </a:lnTo>
                  <a:lnTo>
                    <a:pt x="33" y="533"/>
                  </a:lnTo>
                  <a:lnTo>
                    <a:pt x="39" y="527"/>
                  </a:lnTo>
                  <a:lnTo>
                    <a:pt x="44" y="519"/>
                  </a:lnTo>
                  <a:lnTo>
                    <a:pt x="47" y="508"/>
                  </a:lnTo>
                  <a:lnTo>
                    <a:pt x="48" y="494"/>
                  </a:lnTo>
                  <a:lnTo>
                    <a:pt x="47" y="477"/>
                  </a:lnTo>
                  <a:lnTo>
                    <a:pt x="44" y="461"/>
                  </a:lnTo>
                  <a:lnTo>
                    <a:pt x="40" y="444"/>
                  </a:lnTo>
                  <a:lnTo>
                    <a:pt x="35" y="427"/>
                  </a:lnTo>
                  <a:lnTo>
                    <a:pt x="29" y="413"/>
                  </a:lnTo>
                  <a:lnTo>
                    <a:pt x="25" y="400"/>
                  </a:lnTo>
                  <a:lnTo>
                    <a:pt x="23" y="386"/>
                  </a:lnTo>
                  <a:lnTo>
                    <a:pt x="24" y="373"/>
                  </a:lnTo>
                  <a:lnTo>
                    <a:pt x="28" y="361"/>
                  </a:lnTo>
                  <a:lnTo>
                    <a:pt x="33" y="350"/>
                  </a:lnTo>
                  <a:lnTo>
                    <a:pt x="39" y="339"/>
                  </a:lnTo>
                  <a:lnTo>
                    <a:pt x="47" y="330"/>
                  </a:lnTo>
                  <a:lnTo>
                    <a:pt x="56" y="323"/>
                  </a:lnTo>
                  <a:lnTo>
                    <a:pt x="64" y="315"/>
                  </a:lnTo>
                  <a:lnTo>
                    <a:pt x="70" y="304"/>
                  </a:lnTo>
                  <a:lnTo>
                    <a:pt x="75" y="291"/>
                  </a:lnTo>
                  <a:lnTo>
                    <a:pt x="79" y="278"/>
                  </a:lnTo>
                  <a:lnTo>
                    <a:pt x="80" y="264"/>
                  </a:lnTo>
                  <a:lnTo>
                    <a:pt x="80" y="248"/>
                  </a:lnTo>
                  <a:lnTo>
                    <a:pt x="78" y="231"/>
                  </a:lnTo>
                  <a:lnTo>
                    <a:pt x="74" y="215"/>
                  </a:lnTo>
                  <a:lnTo>
                    <a:pt x="71" y="200"/>
                  </a:lnTo>
                  <a:lnTo>
                    <a:pt x="71" y="185"/>
                  </a:lnTo>
                  <a:lnTo>
                    <a:pt x="75" y="174"/>
                  </a:lnTo>
                  <a:lnTo>
                    <a:pt x="81" y="164"/>
                  </a:lnTo>
                  <a:lnTo>
                    <a:pt x="88" y="157"/>
                  </a:lnTo>
                  <a:lnTo>
                    <a:pt x="97" y="152"/>
                  </a:lnTo>
                  <a:lnTo>
                    <a:pt x="106" y="149"/>
                  </a:lnTo>
                  <a:lnTo>
                    <a:pt x="115" y="148"/>
                  </a:lnTo>
                  <a:lnTo>
                    <a:pt x="122" y="147"/>
                  </a:lnTo>
                  <a:lnTo>
                    <a:pt x="128" y="145"/>
                  </a:lnTo>
                  <a:lnTo>
                    <a:pt x="133" y="140"/>
                  </a:lnTo>
                  <a:lnTo>
                    <a:pt x="136" y="135"/>
                  </a:lnTo>
                  <a:lnTo>
                    <a:pt x="138" y="129"/>
                  </a:lnTo>
                  <a:lnTo>
                    <a:pt x="138" y="123"/>
                  </a:lnTo>
                  <a:lnTo>
                    <a:pt x="138" y="115"/>
                  </a:lnTo>
                  <a:lnTo>
                    <a:pt x="137" y="107"/>
                  </a:lnTo>
                  <a:lnTo>
                    <a:pt x="136" y="98"/>
                  </a:lnTo>
                  <a:lnTo>
                    <a:pt x="138" y="88"/>
                  </a:lnTo>
                  <a:lnTo>
                    <a:pt x="142" y="78"/>
                  </a:lnTo>
                  <a:lnTo>
                    <a:pt x="149" y="67"/>
                  </a:lnTo>
                  <a:lnTo>
                    <a:pt x="158" y="55"/>
                  </a:lnTo>
                  <a:lnTo>
                    <a:pt x="168" y="44"/>
                  </a:lnTo>
                  <a:lnTo>
                    <a:pt x="180" y="31"/>
                  </a:lnTo>
                  <a:lnTo>
                    <a:pt x="194" y="19"/>
                  </a:lnTo>
                  <a:lnTo>
                    <a:pt x="209" y="9"/>
                  </a:lnTo>
                  <a:lnTo>
                    <a:pt x="224" y="4"/>
                  </a:lnTo>
                  <a:lnTo>
                    <a:pt x="238" y="3"/>
                  </a:lnTo>
                  <a:lnTo>
                    <a:pt x="251" y="3"/>
                  </a:lnTo>
                  <a:lnTo>
                    <a:pt x="263" y="5"/>
                  </a:lnTo>
                  <a:lnTo>
                    <a:pt x="272" y="5"/>
                  </a:lnTo>
                  <a:lnTo>
                    <a:pt x="278" y="4"/>
                  </a:lnTo>
                  <a:lnTo>
                    <a:pt x="280" y="0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Freeform 604">
              <a:extLst>
                <a:ext uri="{FF2B5EF4-FFF2-40B4-BE49-F238E27FC236}">
                  <a16:creationId xmlns:a16="http://schemas.microsoft.com/office/drawing/2014/main" id="{D7B816F5-3921-4AA5-9A40-2D3D327C9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322" y="4774638"/>
              <a:ext cx="828866" cy="713234"/>
            </a:xfrm>
            <a:custGeom>
              <a:avLst/>
              <a:gdLst>
                <a:gd name="T0" fmla="*/ 338 w 1452"/>
                <a:gd name="T1" fmla="*/ 100 h 1377"/>
                <a:gd name="T2" fmla="*/ 349 w 1452"/>
                <a:gd name="T3" fmla="*/ 126 h 1377"/>
                <a:gd name="T4" fmla="*/ 360 w 1452"/>
                <a:gd name="T5" fmla="*/ 154 h 1377"/>
                <a:gd name="T6" fmla="*/ 353 w 1452"/>
                <a:gd name="T7" fmla="*/ 190 h 1377"/>
                <a:gd name="T8" fmla="*/ 345 w 1452"/>
                <a:gd name="T9" fmla="*/ 222 h 1377"/>
                <a:gd name="T10" fmla="*/ 319 w 1452"/>
                <a:gd name="T11" fmla="*/ 246 h 1377"/>
                <a:gd name="T12" fmla="*/ 313 w 1452"/>
                <a:gd name="T13" fmla="*/ 219 h 1377"/>
                <a:gd name="T14" fmla="*/ 305 w 1452"/>
                <a:gd name="T15" fmla="*/ 192 h 1377"/>
                <a:gd name="T16" fmla="*/ 278 w 1452"/>
                <a:gd name="T17" fmla="*/ 198 h 1377"/>
                <a:gd name="T18" fmla="*/ 279 w 1452"/>
                <a:gd name="T19" fmla="*/ 228 h 1377"/>
                <a:gd name="T20" fmla="*/ 291 w 1452"/>
                <a:gd name="T21" fmla="*/ 249 h 1377"/>
                <a:gd name="T22" fmla="*/ 274 w 1452"/>
                <a:gd name="T23" fmla="*/ 284 h 1377"/>
                <a:gd name="T24" fmla="*/ 247 w 1452"/>
                <a:gd name="T25" fmla="*/ 298 h 1377"/>
                <a:gd name="T26" fmla="*/ 238 w 1452"/>
                <a:gd name="T27" fmla="*/ 283 h 1377"/>
                <a:gd name="T28" fmla="*/ 211 w 1452"/>
                <a:gd name="T29" fmla="*/ 274 h 1377"/>
                <a:gd name="T30" fmla="*/ 215 w 1452"/>
                <a:gd name="T31" fmla="*/ 256 h 1377"/>
                <a:gd name="T32" fmla="*/ 236 w 1452"/>
                <a:gd name="T33" fmla="*/ 233 h 1377"/>
                <a:gd name="T34" fmla="*/ 237 w 1452"/>
                <a:gd name="T35" fmla="*/ 211 h 1377"/>
                <a:gd name="T36" fmla="*/ 220 w 1452"/>
                <a:gd name="T37" fmla="*/ 232 h 1377"/>
                <a:gd name="T38" fmla="*/ 198 w 1452"/>
                <a:gd name="T39" fmla="*/ 239 h 1377"/>
                <a:gd name="T40" fmla="*/ 185 w 1452"/>
                <a:gd name="T41" fmla="*/ 256 h 1377"/>
                <a:gd name="T42" fmla="*/ 172 w 1452"/>
                <a:gd name="T43" fmla="*/ 270 h 1377"/>
                <a:gd name="T44" fmla="*/ 171 w 1452"/>
                <a:gd name="T45" fmla="*/ 292 h 1377"/>
                <a:gd name="T46" fmla="*/ 143 w 1452"/>
                <a:gd name="T47" fmla="*/ 302 h 1377"/>
                <a:gd name="T48" fmla="*/ 126 w 1452"/>
                <a:gd name="T49" fmla="*/ 285 h 1377"/>
                <a:gd name="T50" fmla="*/ 120 w 1452"/>
                <a:gd name="T51" fmla="*/ 267 h 1377"/>
                <a:gd name="T52" fmla="*/ 114 w 1452"/>
                <a:gd name="T53" fmla="*/ 294 h 1377"/>
                <a:gd name="T54" fmla="*/ 87 w 1452"/>
                <a:gd name="T55" fmla="*/ 324 h 1377"/>
                <a:gd name="T56" fmla="*/ 67 w 1452"/>
                <a:gd name="T57" fmla="*/ 337 h 1377"/>
                <a:gd name="T58" fmla="*/ 51 w 1452"/>
                <a:gd name="T59" fmla="*/ 327 h 1377"/>
                <a:gd name="T60" fmla="*/ 55 w 1452"/>
                <a:gd name="T61" fmla="*/ 306 h 1377"/>
                <a:gd name="T62" fmla="*/ 49 w 1452"/>
                <a:gd name="T63" fmla="*/ 280 h 1377"/>
                <a:gd name="T64" fmla="*/ 32 w 1452"/>
                <a:gd name="T65" fmla="*/ 271 h 1377"/>
                <a:gd name="T66" fmla="*/ 14 w 1452"/>
                <a:gd name="T67" fmla="*/ 265 h 1377"/>
                <a:gd name="T68" fmla="*/ 10 w 1452"/>
                <a:gd name="T69" fmla="*/ 247 h 1377"/>
                <a:gd name="T70" fmla="*/ 1 w 1452"/>
                <a:gd name="T71" fmla="*/ 226 h 1377"/>
                <a:gd name="T72" fmla="*/ 18 w 1452"/>
                <a:gd name="T73" fmla="*/ 219 h 1377"/>
                <a:gd name="T74" fmla="*/ 20 w 1452"/>
                <a:gd name="T75" fmla="*/ 239 h 1377"/>
                <a:gd name="T76" fmla="*/ 33 w 1452"/>
                <a:gd name="T77" fmla="*/ 244 h 1377"/>
                <a:gd name="T78" fmla="*/ 42 w 1452"/>
                <a:gd name="T79" fmla="*/ 232 h 1377"/>
                <a:gd name="T80" fmla="*/ 64 w 1452"/>
                <a:gd name="T81" fmla="*/ 249 h 1377"/>
                <a:gd name="T82" fmla="*/ 68 w 1452"/>
                <a:gd name="T83" fmla="*/ 242 h 1377"/>
                <a:gd name="T84" fmla="*/ 42 w 1452"/>
                <a:gd name="T85" fmla="*/ 219 h 1377"/>
                <a:gd name="T86" fmla="*/ 58 w 1452"/>
                <a:gd name="T87" fmla="*/ 204 h 1377"/>
                <a:gd name="T88" fmla="*/ 75 w 1452"/>
                <a:gd name="T89" fmla="*/ 192 h 1377"/>
                <a:gd name="T90" fmla="*/ 62 w 1452"/>
                <a:gd name="T91" fmla="*/ 186 h 1377"/>
                <a:gd name="T92" fmla="*/ 45 w 1452"/>
                <a:gd name="T93" fmla="*/ 202 h 1377"/>
                <a:gd name="T94" fmla="*/ 33 w 1452"/>
                <a:gd name="T95" fmla="*/ 180 h 1377"/>
                <a:gd name="T96" fmla="*/ 33 w 1452"/>
                <a:gd name="T97" fmla="*/ 153 h 1377"/>
                <a:gd name="T98" fmla="*/ 18 w 1452"/>
                <a:gd name="T99" fmla="*/ 157 h 1377"/>
                <a:gd name="T100" fmla="*/ 26 w 1452"/>
                <a:gd name="T101" fmla="*/ 140 h 1377"/>
                <a:gd name="T102" fmla="*/ 42 w 1452"/>
                <a:gd name="T103" fmla="*/ 122 h 1377"/>
                <a:gd name="T104" fmla="*/ 24 w 1452"/>
                <a:gd name="T105" fmla="*/ 88 h 1377"/>
                <a:gd name="T106" fmla="*/ 20 w 1452"/>
                <a:gd name="T107" fmla="*/ 60 h 1377"/>
                <a:gd name="T108" fmla="*/ 40 w 1452"/>
                <a:gd name="T109" fmla="*/ 35 h 1377"/>
                <a:gd name="T110" fmla="*/ 95 w 1452"/>
                <a:gd name="T111" fmla="*/ 43 h 1377"/>
                <a:gd name="T112" fmla="*/ 131 w 1452"/>
                <a:gd name="T113" fmla="*/ 0 h 1377"/>
                <a:gd name="T114" fmla="*/ 173 w 1452"/>
                <a:gd name="T115" fmla="*/ 18 h 1377"/>
                <a:gd name="T116" fmla="*/ 198 w 1452"/>
                <a:gd name="T117" fmla="*/ 49 h 1377"/>
                <a:gd name="T118" fmla="*/ 225 w 1452"/>
                <a:gd name="T119" fmla="*/ 53 h 1377"/>
                <a:gd name="T120" fmla="*/ 268 w 1452"/>
                <a:gd name="T121" fmla="*/ 54 h 1377"/>
                <a:gd name="T122" fmla="*/ 309 w 1452"/>
                <a:gd name="T123" fmla="*/ 53 h 137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52"/>
                <a:gd name="T187" fmla="*/ 0 h 1377"/>
                <a:gd name="T188" fmla="*/ 1452 w 1452"/>
                <a:gd name="T189" fmla="*/ 1377 h 137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52" h="1377">
                  <a:moveTo>
                    <a:pt x="1248" y="208"/>
                  </a:moveTo>
                  <a:lnTo>
                    <a:pt x="1248" y="208"/>
                  </a:lnTo>
                  <a:lnTo>
                    <a:pt x="1256" y="218"/>
                  </a:lnTo>
                  <a:lnTo>
                    <a:pt x="1262" y="227"/>
                  </a:lnTo>
                  <a:lnTo>
                    <a:pt x="1269" y="236"/>
                  </a:lnTo>
                  <a:lnTo>
                    <a:pt x="1274" y="245"/>
                  </a:lnTo>
                  <a:lnTo>
                    <a:pt x="1279" y="253"/>
                  </a:lnTo>
                  <a:lnTo>
                    <a:pt x="1283" y="262"/>
                  </a:lnTo>
                  <a:lnTo>
                    <a:pt x="1286" y="270"/>
                  </a:lnTo>
                  <a:lnTo>
                    <a:pt x="1287" y="277"/>
                  </a:lnTo>
                  <a:lnTo>
                    <a:pt x="1288" y="290"/>
                  </a:lnTo>
                  <a:lnTo>
                    <a:pt x="1288" y="304"/>
                  </a:lnTo>
                  <a:lnTo>
                    <a:pt x="1289" y="318"/>
                  </a:lnTo>
                  <a:lnTo>
                    <a:pt x="1290" y="330"/>
                  </a:lnTo>
                  <a:lnTo>
                    <a:pt x="1290" y="340"/>
                  </a:lnTo>
                  <a:lnTo>
                    <a:pt x="1291" y="349"/>
                  </a:lnTo>
                  <a:lnTo>
                    <a:pt x="1291" y="354"/>
                  </a:lnTo>
                  <a:lnTo>
                    <a:pt x="1291" y="356"/>
                  </a:lnTo>
                  <a:lnTo>
                    <a:pt x="1353" y="401"/>
                  </a:lnTo>
                  <a:lnTo>
                    <a:pt x="1353" y="402"/>
                  </a:lnTo>
                  <a:lnTo>
                    <a:pt x="1351" y="404"/>
                  </a:lnTo>
                  <a:lnTo>
                    <a:pt x="1353" y="408"/>
                  </a:lnTo>
                  <a:lnTo>
                    <a:pt x="1354" y="413"/>
                  </a:lnTo>
                  <a:lnTo>
                    <a:pt x="1356" y="422"/>
                  </a:lnTo>
                  <a:lnTo>
                    <a:pt x="1359" y="433"/>
                  </a:lnTo>
                  <a:lnTo>
                    <a:pt x="1363" y="446"/>
                  </a:lnTo>
                  <a:lnTo>
                    <a:pt x="1368" y="458"/>
                  </a:lnTo>
                  <a:lnTo>
                    <a:pt x="1373" y="467"/>
                  </a:lnTo>
                  <a:lnTo>
                    <a:pt x="1378" y="474"/>
                  </a:lnTo>
                  <a:lnTo>
                    <a:pt x="1383" y="479"/>
                  </a:lnTo>
                  <a:lnTo>
                    <a:pt x="1387" y="482"/>
                  </a:lnTo>
                  <a:lnTo>
                    <a:pt x="1390" y="486"/>
                  </a:lnTo>
                  <a:lnTo>
                    <a:pt x="1392" y="491"/>
                  </a:lnTo>
                  <a:lnTo>
                    <a:pt x="1393" y="497"/>
                  </a:lnTo>
                  <a:lnTo>
                    <a:pt x="1394" y="504"/>
                  </a:lnTo>
                  <a:lnTo>
                    <a:pt x="1396" y="512"/>
                  </a:lnTo>
                  <a:lnTo>
                    <a:pt x="1399" y="522"/>
                  </a:lnTo>
                  <a:lnTo>
                    <a:pt x="1404" y="531"/>
                  </a:lnTo>
                  <a:lnTo>
                    <a:pt x="1407" y="540"/>
                  </a:lnTo>
                  <a:lnTo>
                    <a:pt x="1409" y="549"/>
                  </a:lnTo>
                  <a:lnTo>
                    <a:pt x="1410" y="557"/>
                  </a:lnTo>
                  <a:lnTo>
                    <a:pt x="1410" y="564"/>
                  </a:lnTo>
                  <a:lnTo>
                    <a:pt x="1410" y="569"/>
                  </a:lnTo>
                  <a:lnTo>
                    <a:pt x="1411" y="574"/>
                  </a:lnTo>
                  <a:lnTo>
                    <a:pt x="1414" y="580"/>
                  </a:lnTo>
                  <a:lnTo>
                    <a:pt x="1417" y="586"/>
                  </a:lnTo>
                  <a:lnTo>
                    <a:pt x="1422" y="594"/>
                  </a:lnTo>
                  <a:lnTo>
                    <a:pt x="1427" y="601"/>
                  </a:lnTo>
                  <a:lnTo>
                    <a:pt x="1432" y="609"/>
                  </a:lnTo>
                  <a:lnTo>
                    <a:pt x="1438" y="616"/>
                  </a:lnTo>
                  <a:lnTo>
                    <a:pt x="1419" y="623"/>
                  </a:lnTo>
                  <a:lnTo>
                    <a:pt x="1396" y="633"/>
                  </a:lnTo>
                  <a:lnTo>
                    <a:pt x="1372" y="646"/>
                  </a:lnTo>
                  <a:lnTo>
                    <a:pt x="1348" y="661"/>
                  </a:lnTo>
                  <a:lnTo>
                    <a:pt x="1329" y="677"/>
                  </a:lnTo>
                  <a:lnTo>
                    <a:pt x="1317" y="693"/>
                  </a:lnTo>
                  <a:lnTo>
                    <a:pt x="1314" y="708"/>
                  </a:lnTo>
                  <a:lnTo>
                    <a:pt x="1322" y="722"/>
                  </a:lnTo>
                  <a:lnTo>
                    <a:pt x="1328" y="731"/>
                  </a:lnTo>
                  <a:lnTo>
                    <a:pt x="1335" y="741"/>
                  </a:lnTo>
                  <a:lnTo>
                    <a:pt x="1343" y="752"/>
                  </a:lnTo>
                  <a:lnTo>
                    <a:pt x="1354" y="761"/>
                  </a:lnTo>
                  <a:lnTo>
                    <a:pt x="1365" y="768"/>
                  </a:lnTo>
                  <a:lnTo>
                    <a:pt x="1378" y="773"/>
                  </a:lnTo>
                  <a:lnTo>
                    <a:pt x="1393" y="771"/>
                  </a:lnTo>
                  <a:lnTo>
                    <a:pt x="1411" y="761"/>
                  </a:lnTo>
                  <a:lnTo>
                    <a:pt x="1418" y="762"/>
                  </a:lnTo>
                  <a:lnTo>
                    <a:pt x="1427" y="767"/>
                  </a:lnTo>
                  <a:lnTo>
                    <a:pt x="1435" y="774"/>
                  </a:lnTo>
                  <a:lnTo>
                    <a:pt x="1443" y="783"/>
                  </a:lnTo>
                  <a:lnTo>
                    <a:pt x="1449" y="793"/>
                  </a:lnTo>
                  <a:lnTo>
                    <a:pt x="1452" y="805"/>
                  </a:lnTo>
                  <a:lnTo>
                    <a:pt x="1449" y="818"/>
                  </a:lnTo>
                  <a:lnTo>
                    <a:pt x="1442" y="832"/>
                  </a:lnTo>
                  <a:lnTo>
                    <a:pt x="1434" y="844"/>
                  </a:lnTo>
                  <a:lnTo>
                    <a:pt x="1431" y="855"/>
                  </a:lnTo>
                  <a:lnTo>
                    <a:pt x="1429" y="863"/>
                  </a:lnTo>
                  <a:lnTo>
                    <a:pt x="1429" y="871"/>
                  </a:lnTo>
                  <a:lnTo>
                    <a:pt x="1428" y="877"/>
                  </a:lnTo>
                  <a:lnTo>
                    <a:pt x="1425" y="881"/>
                  </a:lnTo>
                  <a:lnTo>
                    <a:pt x="1419" y="885"/>
                  </a:lnTo>
                  <a:lnTo>
                    <a:pt x="1407" y="888"/>
                  </a:lnTo>
                  <a:lnTo>
                    <a:pt x="1392" y="890"/>
                  </a:lnTo>
                  <a:lnTo>
                    <a:pt x="1379" y="889"/>
                  </a:lnTo>
                  <a:lnTo>
                    <a:pt x="1367" y="887"/>
                  </a:lnTo>
                  <a:lnTo>
                    <a:pt x="1356" y="886"/>
                  </a:lnTo>
                  <a:lnTo>
                    <a:pt x="1346" y="885"/>
                  </a:lnTo>
                  <a:lnTo>
                    <a:pt x="1338" y="885"/>
                  </a:lnTo>
                  <a:lnTo>
                    <a:pt x="1332" y="889"/>
                  </a:lnTo>
                  <a:lnTo>
                    <a:pt x="1328" y="896"/>
                  </a:lnTo>
                  <a:lnTo>
                    <a:pt x="1326" y="907"/>
                  </a:lnTo>
                  <a:lnTo>
                    <a:pt x="1327" y="921"/>
                  </a:lnTo>
                  <a:lnTo>
                    <a:pt x="1328" y="936"/>
                  </a:lnTo>
                  <a:lnTo>
                    <a:pt x="1330" y="950"/>
                  </a:lnTo>
                  <a:lnTo>
                    <a:pt x="1331" y="964"/>
                  </a:lnTo>
                  <a:lnTo>
                    <a:pt x="1330" y="975"/>
                  </a:lnTo>
                  <a:lnTo>
                    <a:pt x="1326" y="982"/>
                  </a:lnTo>
                  <a:lnTo>
                    <a:pt x="1317" y="984"/>
                  </a:lnTo>
                  <a:lnTo>
                    <a:pt x="1306" y="984"/>
                  </a:lnTo>
                  <a:lnTo>
                    <a:pt x="1294" y="984"/>
                  </a:lnTo>
                  <a:lnTo>
                    <a:pt x="1284" y="985"/>
                  </a:lnTo>
                  <a:lnTo>
                    <a:pt x="1275" y="985"/>
                  </a:lnTo>
                  <a:lnTo>
                    <a:pt x="1266" y="984"/>
                  </a:lnTo>
                  <a:lnTo>
                    <a:pt x="1258" y="981"/>
                  </a:lnTo>
                  <a:lnTo>
                    <a:pt x="1249" y="976"/>
                  </a:lnTo>
                  <a:lnTo>
                    <a:pt x="1243" y="966"/>
                  </a:lnTo>
                  <a:lnTo>
                    <a:pt x="1240" y="956"/>
                  </a:lnTo>
                  <a:lnTo>
                    <a:pt x="1240" y="946"/>
                  </a:lnTo>
                  <a:lnTo>
                    <a:pt x="1244" y="937"/>
                  </a:lnTo>
                  <a:lnTo>
                    <a:pt x="1251" y="929"/>
                  </a:lnTo>
                  <a:lnTo>
                    <a:pt x="1259" y="922"/>
                  </a:lnTo>
                  <a:lnTo>
                    <a:pt x="1266" y="914"/>
                  </a:lnTo>
                  <a:lnTo>
                    <a:pt x="1272" y="908"/>
                  </a:lnTo>
                  <a:lnTo>
                    <a:pt x="1275" y="902"/>
                  </a:lnTo>
                  <a:lnTo>
                    <a:pt x="1275" y="897"/>
                  </a:lnTo>
                  <a:lnTo>
                    <a:pt x="1273" y="892"/>
                  </a:lnTo>
                  <a:lnTo>
                    <a:pt x="1268" y="887"/>
                  </a:lnTo>
                  <a:lnTo>
                    <a:pt x="1263" y="883"/>
                  </a:lnTo>
                  <a:lnTo>
                    <a:pt x="1257" y="879"/>
                  </a:lnTo>
                  <a:lnTo>
                    <a:pt x="1251" y="876"/>
                  </a:lnTo>
                  <a:lnTo>
                    <a:pt x="1247" y="875"/>
                  </a:lnTo>
                  <a:lnTo>
                    <a:pt x="1246" y="874"/>
                  </a:lnTo>
                  <a:lnTo>
                    <a:pt x="1253" y="824"/>
                  </a:lnTo>
                  <a:lnTo>
                    <a:pt x="1254" y="823"/>
                  </a:lnTo>
                  <a:lnTo>
                    <a:pt x="1256" y="819"/>
                  </a:lnTo>
                  <a:lnTo>
                    <a:pt x="1258" y="814"/>
                  </a:lnTo>
                  <a:lnTo>
                    <a:pt x="1260" y="809"/>
                  </a:lnTo>
                  <a:lnTo>
                    <a:pt x="1260" y="803"/>
                  </a:lnTo>
                  <a:lnTo>
                    <a:pt x="1258" y="798"/>
                  </a:lnTo>
                  <a:lnTo>
                    <a:pt x="1251" y="794"/>
                  </a:lnTo>
                  <a:lnTo>
                    <a:pt x="1241" y="792"/>
                  </a:lnTo>
                  <a:lnTo>
                    <a:pt x="1231" y="790"/>
                  </a:lnTo>
                  <a:lnTo>
                    <a:pt x="1224" y="787"/>
                  </a:lnTo>
                  <a:lnTo>
                    <a:pt x="1220" y="783"/>
                  </a:lnTo>
                  <a:lnTo>
                    <a:pt x="1219" y="778"/>
                  </a:lnTo>
                  <a:lnTo>
                    <a:pt x="1219" y="774"/>
                  </a:lnTo>
                  <a:lnTo>
                    <a:pt x="1219" y="769"/>
                  </a:lnTo>
                  <a:lnTo>
                    <a:pt x="1221" y="767"/>
                  </a:lnTo>
                  <a:lnTo>
                    <a:pt x="1221" y="766"/>
                  </a:lnTo>
                  <a:lnTo>
                    <a:pt x="1220" y="764"/>
                  </a:lnTo>
                  <a:lnTo>
                    <a:pt x="1219" y="759"/>
                  </a:lnTo>
                  <a:lnTo>
                    <a:pt x="1216" y="751"/>
                  </a:lnTo>
                  <a:lnTo>
                    <a:pt x="1212" y="744"/>
                  </a:lnTo>
                  <a:lnTo>
                    <a:pt x="1208" y="737"/>
                  </a:lnTo>
                  <a:lnTo>
                    <a:pt x="1201" y="733"/>
                  </a:lnTo>
                  <a:lnTo>
                    <a:pt x="1194" y="732"/>
                  </a:lnTo>
                  <a:lnTo>
                    <a:pt x="1187" y="736"/>
                  </a:lnTo>
                  <a:lnTo>
                    <a:pt x="1179" y="744"/>
                  </a:lnTo>
                  <a:lnTo>
                    <a:pt x="1171" y="753"/>
                  </a:lnTo>
                  <a:lnTo>
                    <a:pt x="1163" y="762"/>
                  </a:lnTo>
                  <a:lnTo>
                    <a:pt x="1155" y="772"/>
                  </a:lnTo>
                  <a:lnTo>
                    <a:pt x="1144" y="780"/>
                  </a:lnTo>
                  <a:lnTo>
                    <a:pt x="1135" y="786"/>
                  </a:lnTo>
                  <a:lnTo>
                    <a:pt x="1124" y="790"/>
                  </a:lnTo>
                  <a:lnTo>
                    <a:pt x="1112" y="792"/>
                  </a:lnTo>
                  <a:lnTo>
                    <a:pt x="1100" y="794"/>
                  </a:lnTo>
                  <a:lnTo>
                    <a:pt x="1093" y="798"/>
                  </a:lnTo>
                  <a:lnTo>
                    <a:pt x="1089" y="805"/>
                  </a:lnTo>
                  <a:lnTo>
                    <a:pt x="1087" y="812"/>
                  </a:lnTo>
                  <a:lnTo>
                    <a:pt x="1087" y="822"/>
                  </a:lnTo>
                  <a:lnTo>
                    <a:pt x="1088" y="831"/>
                  </a:lnTo>
                  <a:lnTo>
                    <a:pt x="1091" y="839"/>
                  </a:lnTo>
                  <a:lnTo>
                    <a:pt x="1095" y="846"/>
                  </a:lnTo>
                  <a:lnTo>
                    <a:pt x="1098" y="852"/>
                  </a:lnTo>
                  <a:lnTo>
                    <a:pt x="1099" y="860"/>
                  </a:lnTo>
                  <a:lnTo>
                    <a:pt x="1099" y="867"/>
                  </a:lnTo>
                  <a:lnTo>
                    <a:pt x="1099" y="876"/>
                  </a:lnTo>
                  <a:lnTo>
                    <a:pt x="1098" y="883"/>
                  </a:lnTo>
                  <a:lnTo>
                    <a:pt x="1099" y="890"/>
                  </a:lnTo>
                  <a:lnTo>
                    <a:pt x="1101" y="897"/>
                  </a:lnTo>
                  <a:lnTo>
                    <a:pt x="1107" y="902"/>
                  </a:lnTo>
                  <a:lnTo>
                    <a:pt x="1112" y="908"/>
                  </a:lnTo>
                  <a:lnTo>
                    <a:pt x="1115" y="914"/>
                  </a:lnTo>
                  <a:lnTo>
                    <a:pt x="1116" y="922"/>
                  </a:lnTo>
                  <a:lnTo>
                    <a:pt x="1117" y="929"/>
                  </a:lnTo>
                  <a:lnTo>
                    <a:pt x="1118" y="936"/>
                  </a:lnTo>
                  <a:lnTo>
                    <a:pt x="1119" y="941"/>
                  </a:lnTo>
                  <a:lnTo>
                    <a:pt x="1122" y="944"/>
                  </a:lnTo>
                  <a:lnTo>
                    <a:pt x="1126" y="944"/>
                  </a:lnTo>
                  <a:lnTo>
                    <a:pt x="1130" y="944"/>
                  </a:lnTo>
                  <a:lnTo>
                    <a:pt x="1133" y="947"/>
                  </a:lnTo>
                  <a:lnTo>
                    <a:pt x="1135" y="951"/>
                  </a:lnTo>
                  <a:lnTo>
                    <a:pt x="1137" y="956"/>
                  </a:lnTo>
                  <a:lnTo>
                    <a:pt x="1139" y="962"/>
                  </a:lnTo>
                  <a:lnTo>
                    <a:pt x="1143" y="966"/>
                  </a:lnTo>
                  <a:lnTo>
                    <a:pt x="1148" y="969"/>
                  </a:lnTo>
                  <a:lnTo>
                    <a:pt x="1157" y="969"/>
                  </a:lnTo>
                  <a:lnTo>
                    <a:pt x="1164" y="970"/>
                  </a:lnTo>
                  <a:lnTo>
                    <a:pt x="1167" y="977"/>
                  </a:lnTo>
                  <a:lnTo>
                    <a:pt x="1167" y="985"/>
                  </a:lnTo>
                  <a:lnTo>
                    <a:pt x="1165" y="995"/>
                  </a:lnTo>
                  <a:lnTo>
                    <a:pt x="1163" y="1005"/>
                  </a:lnTo>
                  <a:lnTo>
                    <a:pt x="1161" y="1015"/>
                  </a:lnTo>
                  <a:lnTo>
                    <a:pt x="1162" y="1023"/>
                  </a:lnTo>
                  <a:lnTo>
                    <a:pt x="1166" y="1026"/>
                  </a:lnTo>
                  <a:lnTo>
                    <a:pt x="1168" y="1028"/>
                  </a:lnTo>
                  <a:lnTo>
                    <a:pt x="1164" y="1032"/>
                  </a:lnTo>
                  <a:lnTo>
                    <a:pt x="1155" y="1036"/>
                  </a:lnTo>
                  <a:lnTo>
                    <a:pt x="1143" y="1042"/>
                  </a:lnTo>
                  <a:lnTo>
                    <a:pt x="1131" y="1049"/>
                  </a:lnTo>
                  <a:lnTo>
                    <a:pt x="1120" y="1057"/>
                  </a:lnTo>
                  <a:lnTo>
                    <a:pt x="1111" y="1065"/>
                  </a:lnTo>
                  <a:lnTo>
                    <a:pt x="1107" y="1074"/>
                  </a:lnTo>
                  <a:lnTo>
                    <a:pt x="1106" y="1083"/>
                  </a:lnTo>
                  <a:lnTo>
                    <a:pt x="1106" y="1094"/>
                  </a:lnTo>
                  <a:lnTo>
                    <a:pt x="1105" y="1105"/>
                  </a:lnTo>
                  <a:lnTo>
                    <a:pt x="1103" y="1116"/>
                  </a:lnTo>
                  <a:lnTo>
                    <a:pt x="1099" y="1127"/>
                  </a:lnTo>
                  <a:lnTo>
                    <a:pt x="1095" y="1135"/>
                  </a:lnTo>
                  <a:lnTo>
                    <a:pt x="1088" y="1141"/>
                  </a:lnTo>
                  <a:lnTo>
                    <a:pt x="1078" y="1144"/>
                  </a:lnTo>
                  <a:lnTo>
                    <a:pt x="1067" y="1145"/>
                  </a:lnTo>
                  <a:lnTo>
                    <a:pt x="1056" y="1148"/>
                  </a:lnTo>
                  <a:lnTo>
                    <a:pt x="1045" y="1152"/>
                  </a:lnTo>
                  <a:lnTo>
                    <a:pt x="1036" y="1156"/>
                  </a:lnTo>
                  <a:lnTo>
                    <a:pt x="1029" y="1161"/>
                  </a:lnTo>
                  <a:lnTo>
                    <a:pt x="1023" y="1167"/>
                  </a:lnTo>
                  <a:lnTo>
                    <a:pt x="1020" y="1173"/>
                  </a:lnTo>
                  <a:lnTo>
                    <a:pt x="1020" y="1178"/>
                  </a:lnTo>
                  <a:lnTo>
                    <a:pt x="1021" y="1185"/>
                  </a:lnTo>
                  <a:lnTo>
                    <a:pt x="1021" y="1194"/>
                  </a:lnTo>
                  <a:lnTo>
                    <a:pt x="1021" y="1204"/>
                  </a:lnTo>
                  <a:lnTo>
                    <a:pt x="1019" y="1212"/>
                  </a:lnTo>
                  <a:lnTo>
                    <a:pt x="1015" y="1217"/>
                  </a:lnTo>
                  <a:lnTo>
                    <a:pt x="1009" y="1216"/>
                  </a:lnTo>
                  <a:lnTo>
                    <a:pt x="1000" y="1208"/>
                  </a:lnTo>
                  <a:lnTo>
                    <a:pt x="989" y="1191"/>
                  </a:lnTo>
                  <a:lnTo>
                    <a:pt x="978" y="1173"/>
                  </a:lnTo>
                  <a:lnTo>
                    <a:pt x="971" y="1161"/>
                  </a:lnTo>
                  <a:lnTo>
                    <a:pt x="966" y="1156"/>
                  </a:lnTo>
                  <a:lnTo>
                    <a:pt x="962" y="1155"/>
                  </a:lnTo>
                  <a:lnTo>
                    <a:pt x="959" y="1158"/>
                  </a:lnTo>
                  <a:lnTo>
                    <a:pt x="957" y="1161"/>
                  </a:lnTo>
                  <a:lnTo>
                    <a:pt x="954" y="1165"/>
                  </a:lnTo>
                  <a:lnTo>
                    <a:pt x="949" y="1166"/>
                  </a:lnTo>
                  <a:lnTo>
                    <a:pt x="945" y="1165"/>
                  </a:lnTo>
                  <a:lnTo>
                    <a:pt x="944" y="1161"/>
                  </a:lnTo>
                  <a:lnTo>
                    <a:pt x="944" y="1156"/>
                  </a:lnTo>
                  <a:lnTo>
                    <a:pt x="946" y="1149"/>
                  </a:lnTo>
                  <a:lnTo>
                    <a:pt x="948" y="1143"/>
                  </a:lnTo>
                  <a:lnTo>
                    <a:pt x="950" y="1138"/>
                  </a:lnTo>
                  <a:lnTo>
                    <a:pt x="951" y="1134"/>
                  </a:lnTo>
                  <a:lnTo>
                    <a:pt x="952" y="1133"/>
                  </a:lnTo>
                  <a:lnTo>
                    <a:pt x="950" y="1133"/>
                  </a:lnTo>
                  <a:lnTo>
                    <a:pt x="946" y="1133"/>
                  </a:lnTo>
                  <a:lnTo>
                    <a:pt x="940" y="1132"/>
                  </a:lnTo>
                  <a:lnTo>
                    <a:pt x="932" y="1131"/>
                  </a:lnTo>
                  <a:lnTo>
                    <a:pt x="924" y="1128"/>
                  </a:lnTo>
                  <a:lnTo>
                    <a:pt x="915" y="1124"/>
                  </a:lnTo>
                  <a:lnTo>
                    <a:pt x="907" y="1118"/>
                  </a:lnTo>
                  <a:lnTo>
                    <a:pt x="899" y="1110"/>
                  </a:lnTo>
                  <a:lnTo>
                    <a:pt x="893" y="1102"/>
                  </a:lnTo>
                  <a:lnTo>
                    <a:pt x="889" y="1096"/>
                  </a:lnTo>
                  <a:lnTo>
                    <a:pt x="885" y="1092"/>
                  </a:lnTo>
                  <a:lnTo>
                    <a:pt x="881" y="1089"/>
                  </a:lnTo>
                  <a:lnTo>
                    <a:pt x="878" y="1089"/>
                  </a:lnTo>
                  <a:lnTo>
                    <a:pt x="875" y="1091"/>
                  </a:lnTo>
                  <a:lnTo>
                    <a:pt x="871" y="1095"/>
                  </a:lnTo>
                  <a:lnTo>
                    <a:pt x="866" y="1101"/>
                  </a:lnTo>
                  <a:lnTo>
                    <a:pt x="857" y="1108"/>
                  </a:lnTo>
                  <a:lnTo>
                    <a:pt x="849" y="1104"/>
                  </a:lnTo>
                  <a:lnTo>
                    <a:pt x="844" y="1097"/>
                  </a:lnTo>
                  <a:lnTo>
                    <a:pt x="843" y="1093"/>
                  </a:lnTo>
                  <a:lnTo>
                    <a:pt x="860" y="1074"/>
                  </a:lnTo>
                  <a:lnTo>
                    <a:pt x="862" y="1073"/>
                  </a:lnTo>
                  <a:lnTo>
                    <a:pt x="866" y="1070"/>
                  </a:lnTo>
                  <a:lnTo>
                    <a:pt x="871" y="1066"/>
                  </a:lnTo>
                  <a:lnTo>
                    <a:pt x="875" y="1062"/>
                  </a:lnTo>
                  <a:lnTo>
                    <a:pt x="878" y="1057"/>
                  </a:lnTo>
                  <a:lnTo>
                    <a:pt x="877" y="1053"/>
                  </a:lnTo>
                  <a:lnTo>
                    <a:pt x="872" y="1048"/>
                  </a:lnTo>
                  <a:lnTo>
                    <a:pt x="860" y="1045"/>
                  </a:lnTo>
                  <a:lnTo>
                    <a:pt x="846" y="1042"/>
                  </a:lnTo>
                  <a:lnTo>
                    <a:pt x="838" y="1038"/>
                  </a:lnTo>
                  <a:lnTo>
                    <a:pt x="834" y="1035"/>
                  </a:lnTo>
                  <a:lnTo>
                    <a:pt x="834" y="1031"/>
                  </a:lnTo>
                  <a:lnTo>
                    <a:pt x="837" y="1028"/>
                  </a:lnTo>
                  <a:lnTo>
                    <a:pt x="843" y="1025"/>
                  </a:lnTo>
                  <a:lnTo>
                    <a:pt x="850" y="1024"/>
                  </a:lnTo>
                  <a:lnTo>
                    <a:pt x="860" y="1023"/>
                  </a:lnTo>
                  <a:lnTo>
                    <a:pt x="870" y="1023"/>
                  </a:lnTo>
                  <a:lnTo>
                    <a:pt x="879" y="1020"/>
                  </a:lnTo>
                  <a:lnTo>
                    <a:pt x="889" y="1018"/>
                  </a:lnTo>
                  <a:lnTo>
                    <a:pt x="897" y="1015"/>
                  </a:lnTo>
                  <a:lnTo>
                    <a:pt x="906" y="1011"/>
                  </a:lnTo>
                  <a:lnTo>
                    <a:pt x="912" y="1006"/>
                  </a:lnTo>
                  <a:lnTo>
                    <a:pt x="917" y="1001"/>
                  </a:lnTo>
                  <a:lnTo>
                    <a:pt x="919" y="995"/>
                  </a:lnTo>
                  <a:lnTo>
                    <a:pt x="921" y="984"/>
                  </a:lnTo>
                  <a:lnTo>
                    <a:pt x="922" y="977"/>
                  </a:lnTo>
                  <a:lnTo>
                    <a:pt x="926" y="973"/>
                  </a:lnTo>
                  <a:lnTo>
                    <a:pt x="933" y="973"/>
                  </a:lnTo>
                  <a:lnTo>
                    <a:pt x="937" y="970"/>
                  </a:lnTo>
                  <a:lnTo>
                    <a:pt x="940" y="964"/>
                  </a:lnTo>
                  <a:lnTo>
                    <a:pt x="942" y="955"/>
                  </a:lnTo>
                  <a:lnTo>
                    <a:pt x="943" y="945"/>
                  </a:lnTo>
                  <a:lnTo>
                    <a:pt x="944" y="934"/>
                  </a:lnTo>
                  <a:lnTo>
                    <a:pt x="944" y="925"/>
                  </a:lnTo>
                  <a:lnTo>
                    <a:pt x="944" y="917"/>
                  </a:lnTo>
                  <a:lnTo>
                    <a:pt x="944" y="915"/>
                  </a:lnTo>
                  <a:lnTo>
                    <a:pt x="991" y="949"/>
                  </a:lnTo>
                  <a:lnTo>
                    <a:pt x="991" y="913"/>
                  </a:lnTo>
                  <a:lnTo>
                    <a:pt x="992" y="912"/>
                  </a:lnTo>
                  <a:lnTo>
                    <a:pt x="994" y="910"/>
                  </a:lnTo>
                  <a:lnTo>
                    <a:pt x="996" y="907"/>
                  </a:lnTo>
                  <a:lnTo>
                    <a:pt x="998" y="903"/>
                  </a:lnTo>
                  <a:lnTo>
                    <a:pt x="998" y="898"/>
                  </a:lnTo>
                  <a:lnTo>
                    <a:pt x="995" y="892"/>
                  </a:lnTo>
                  <a:lnTo>
                    <a:pt x="989" y="886"/>
                  </a:lnTo>
                  <a:lnTo>
                    <a:pt x="978" y="880"/>
                  </a:lnTo>
                  <a:lnTo>
                    <a:pt x="967" y="873"/>
                  </a:lnTo>
                  <a:lnTo>
                    <a:pt x="959" y="863"/>
                  </a:lnTo>
                  <a:lnTo>
                    <a:pt x="954" y="855"/>
                  </a:lnTo>
                  <a:lnTo>
                    <a:pt x="950" y="849"/>
                  </a:lnTo>
                  <a:lnTo>
                    <a:pt x="948" y="846"/>
                  </a:lnTo>
                  <a:lnTo>
                    <a:pt x="946" y="849"/>
                  </a:lnTo>
                  <a:lnTo>
                    <a:pt x="944" y="858"/>
                  </a:lnTo>
                  <a:lnTo>
                    <a:pt x="941" y="877"/>
                  </a:lnTo>
                  <a:lnTo>
                    <a:pt x="937" y="895"/>
                  </a:lnTo>
                  <a:lnTo>
                    <a:pt x="934" y="907"/>
                  </a:lnTo>
                  <a:lnTo>
                    <a:pt x="931" y="912"/>
                  </a:lnTo>
                  <a:lnTo>
                    <a:pt x="929" y="914"/>
                  </a:lnTo>
                  <a:lnTo>
                    <a:pt x="926" y="914"/>
                  </a:lnTo>
                  <a:lnTo>
                    <a:pt x="923" y="913"/>
                  </a:lnTo>
                  <a:lnTo>
                    <a:pt x="919" y="913"/>
                  </a:lnTo>
                  <a:lnTo>
                    <a:pt x="914" y="915"/>
                  </a:lnTo>
                  <a:lnTo>
                    <a:pt x="909" y="918"/>
                  </a:lnTo>
                  <a:lnTo>
                    <a:pt x="904" y="919"/>
                  </a:lnTo>
                  <a:lnTo>
                    <a:pt x="898" y="919"/>
                  </a:lnTo>
                  <a:lnTo>
                    <a:pt x="894" y="919"/>
                  </a:lnTo>
                  <a:lnTo>
                    <a:pt x="890" y="921"/>
                  </a:lnTo>
                  <a:lnTo>
                    <a:pt x="885" y="923"/>
                  </a:lnTo>
                  <a:lnTo>
                    <a:pt x="881" y="928"/>
                  </a:lnTo>
                  <a:lnTo>
                    <a:pt x="877" y="936"/>
                  </a:lnTo>
                  <a:lnTo>
                    <a:pt x="873" y="944"/>
                  </a:lnTo>
                  <a:lnTo>
                    <a:pt x="870" y="950"/>
                  </a:lnTo>
                  <a:lnTo>
                    <a:pt x="867" y="952"/>
                  </a:lnTo>
                  <a:lnTo>
                    <a:pt x="864" y="953"/>
                  </a:lnTo>
                  <a:lnTo>
                    <a:pt x="860" y="951"/>
                  </a:lnTo>
                  <a:lnTo>
                    <a:pt x="855" y="949"/>
                  </a:lnTo>
                  <a:lnTo>
                    <a:pt x="848" y="945"/>
                  </a:lnTo>
                  <a:lnTo>
                    <a:pt x="840" y="941"/>
                  </a:lnTo>
                  <a:lnTo>
                    <a:pt x="832" y="938"/>
                  </a:lnTo>
                  <a:lnTo>
                    <a:pt x="826" y="939"/>
                  </a:lnTo>
                  <a:lnTo>
                    <a:pt x="820" y="941"/>
                  </a:lnTo>
                  <a:lnTo>
                    <a:pt x="816" y="944"/>
                  </a:lnTo>
                  <a:lnTo>
                    <a:pt x="811" y="948"/>
                  </a:lnTo>
                  <a:lnTo>
                    <a:pt x="806" y="953"/>
                  </a:lnTo>
                  <a:lnTo>
                    <a:pt x="800" y="956"/>
                  </a:lnTo>
                  <a:lnTo>
                    <a:pt x="793" y="958"/>
                  </a:lnTo>
                  <a:lnTo>
                    <a:pt x="782" y="960"/>
                  </a:lnTo>
                  <a:lnTo>
                    <a:pt x="778" y="964"/>
                  </a:lnTo>
                  <a:lnTo>
                    <a:pt x="779" y="973"/>
                  </a:lnTo>
                  <a:lnTo>
                    <a:pt x="782" y="986"/>
                  </a:lnTo>
                  <a:lnTo>
                    <a:pt x="781" y="993"/>
                  </a:lnTo>
                  <a:lnTo>
                    <a:pt x="776" y="997"/>
                  </a:lnTo>
                  <a:lnTo>
                    <a:pt x="767" y="999"/>
                  </a:lnTo>
                  <a:lnTo>
                    <a:pt x="757" y="999"/>
                  </a:lnTo>
                  <a:lnTo>
                    <a:pt x="746" y="998"/>
                  </a:lnTo>
                  <a:lnTo>
                    <a:pt x="737" y="997"/>
                  </a:lnTo>
                  <a:lnTo>
                    <a:pt x="730" y="996"/>
                  </a:lnTo>
                  <a:lnTo>
                    <a:pt x="728" y="995"/>
                  </a:lnTo>
                  <a:lnTo>
                    <a:pt x="729" y="996"/>
                  </a:lnTo>
                  <a:lnTo>
                    <a:pt x="730" y="999"/>
                  </a:lnTo>
                  <a:lnTo>
                    <a:pt x="732" y="1004"/>
                  </a:lnTo>
                  <a:lnTo>
                    <a:pt x="734" y="1010"/>
                  </a:lnTo>
                  <a:lnTo>
                    <a:pt x="736" y="1017"/>
                  </a:lnTo>
                  <a:lnTo>
                    <a:pt x="738" y="1025"/>
                  </a:lnTo>
                  <a:lnTo>
                    <a:pt x="739" y="1033"/>
                  </a:lnTo>
                  <a:lnTo>
                    <a:pt x="739" y="1040"/>
                  </a:lnTo>
                  <a:lnTo>
                    <a:pt x="738" y="1046"/>
                  </a:lnTo>
                  <a:lnTo>
                    <a:pt x="736" y="1051"/>
                  </a:lnTo>
                  <a:lnTo>
                    <a:pt x="733" y="1054"/>
                  </a:lnTo>
                  <a:lnTo>
                    <a:pt x="729" y="1055"/>
                  </a:lnTo>
                  <a:lnTo>
                    <a:pt x="725" y="1057"/>
                  </a:lnTo>
                  <a:lnTo>
                    <a:pt x="720" y="1057"/>
                  </a:lnTo>
                  <a:lnTo>
                    <a:pt x="715" y="1058"/>
                  </a:lnTo>
                  <a:lnTo>
                    <a:pt x="709" y="1059"/>
                  </a:lnTo>
                  <a:lnTo>
                    <a:pt x="702" y="1060"/>
                  </a:lnTo>
                  <a:lnTo>
                    <a:pt x="696" y="1062"/>
                  </a:lnTo>
                  <a:lnTo>
                    <a:pt x="691" y="1064"/>
                  </a:lnTo>
                  <a:lnTo>
                    <a:pt x="687" y="1067"/>
                  </a:lnTo>
                  <a:lnTo>
                    <a:pt x="685" y="1069"/>
                  </a:lnTo>
                  <a:lnTo>
                    <a:pt x="684" y="1073"/>
                  </a:lnTo>
                  <a:lnTo>
                    <a:pt x="685" y="1076"/>
                  </a:lnTo>
                  <a:lnTo>
                    <a:pt x="689" y="1079"/>
                  </a:lnTo>
                  <a:lnTo>
                    <a:pt x="695" y="1082"/>
                  </a:lnTo>
                  <a:lnTo>
                    <a:pt x="700" y="1087"/>
                  </a:lnTo>
                  <a:lnTo>
                    <a:pt x="706" y="1092"/>
                  </a:lnTo>
                  <a:lnTo>
                    <a:pt x="711" y="1097"/>
                  </a:lnTo>
                  <a:lnTo>
                    <a:pt x="713" y="1104"/>
                  </a:lnTo>
                  <a:lnTo>
                    <a:pt x="713" y="1110"/>
                  </a:lnTo>
                  <a:lnTo>
                    <a:pt x="710" y="1118"/>
                  </a:lnTo>
                  <a:lnTo>
                    <a:pt x="703" y="1127"/>
                  </a:lnTo>
                  <a:lnTo>
                    <a:pt x="696" y="1134"/>
                  </a:lnTo>
                  <a:lnTo>
                    <a:pt x="691" y="1139"/>
                  </a:lnTo>
                  <a:lnTo>
                    <a:pt x="687" y="1143"/>
                  </a:lnTo>
                  <a:lnTo>
                    <a:pt x="685" y="1146"/>
                  </a:lnTo>
                  <a:lnTo>
                    <a:pt x="684" y="1149"/>
                  </a:lnTo>
                  <a:lnTo>
                    <a:pt x="684" y="1152"/>
                  </a:lnTo>
                  <a:lnTo>
                    <a:pt x="685" y="1157"/>
                  </a:lnTo>
                  <a:lnTo>
                    <a:pt x="686" y="1163"/>
                  </a:lnTo>
                  <a:lnTo>
                    <a:pt x="685" y="1168"/>
                  </a:lnTo>
                  <a:lnTo>
                    <a:pt x="681" y="1170"/>
                  </a:lnTo>
                  <a:lnTo>
                    <a:pt x="675" y="1169"/>
                  </a:lnTo>
                  <a:lnTo>
                    <a:pt x="668" y="1167"/>
                  </a:lnTo>
                  <a:lnTo>
                    <a:pt x="659" y="1165"/>
                  </a:lnTo>
                  <a:lnTo>
                    <a:pt x="650" y="1164"/>
                  </a:lnTo>
                  <a:lnTo>
                    <a:pt x="644" y="1163"/>
                  </a:lnTo>
                  <a:lnTo>
                    <a:pt x="639" y="1166"/>
                  </a:lnTo>
                  <a:lnTo>
                    <a:pt x="634" y="1170"/>
                  </a:lnTo>
                  <a:lnTo>
                    <a:pt x="627" y="1176"/>
                  </a:lnTo>
                  <a:lnTo>
                    <a:pt x="618" y="1180"/>
                  </a:lnTo>
                  <a:lnTo>
                    <a:pt x="609" y="1184"/>
                  </a:lnTo>
                  <a:lnTo>
                    <a:pt x="599" y="1189"/>
                  </a:lnTo>
                  <a:lnTo>
                    <a:pt x="590" y="1193"/>
                  </a:lnTo>
                  <a:lnTo>
                    <a:pt x="584" y="1198"/>
                  </a:lnTo>
                  <a:lnTo>
                    <a:pt x="580" y="1202"/>
                  </a:lnTo>
                  <a:lnTo>
                    <a:pt x="578" y="1205"/>
                  </a:lnTo>
                  <a:lnTo>
                    <a:pt x="575" y="1207"/>
                  </a:lnTo>
                  <a:lnTo>
                    <a:pt x="572" y="1207"/>
                  </a:lnTo>
                  <a:lnTo>
                    <a:pt x="569" y="1206"/>
                  </a:lnTo>
                  <a:lnTo>
                    <a:pt x="565" y="1204"/>
                  </a:lnTo>
                  <a:lnTo>
                    <a:pt x="561" y="1202"/>
                  </a:lnTo>
                  <a:lnTo>
                    <a:pt x="556" y="1199"/>
                  </a:lnTo>
                  <a:lnTo>
                    <a:pt x="549" y="1197"/>
                  </a:lnTo>
                  <a:lnTo>
                    <a:pt x="542" y="1195"/>
                  </a:lnTo>
                  <a:lnTo>
                    <a:pt x="533" y="1194"/>
                  </a:lnTo>
                  <a:lnTo>
                    <a:pt x="524" y="1192"/>
                  </a:lnTo>
                  <a:lnTo>
                    <a:pt x="515" y="1191"/>
                  </a:lnTo>
                  <a:lnTo>
                    <a:pt x="508" y="1189"/>
                  </a:lnTo>
                  <a:lnTo>
                    <a:pt x="503" y="1186"/>
                  </a:lnTo>
                  <a:lnTo>
                    <a:pt x="501" y="1181"/>
                  </a:lnTo>
                  <a:lnTo>
                    <a:pt x="505" y="1175"/>
                  </a:lnTo>
                  <a:lnTo>
                    <a:pt x="509" y="1167"/>
                  </a:lnTo>
                  <a:lnTo>
                    <a:pt x="510" y="1160"/>
                  </a:lnTo>
                  <a:lnTo>
                    <a:pt x="509" y="1153"/>
                  </a:lnTo>
                  <a:lnTo>
                    <a:pt x="506" y="1146"/>
                  </a:lnTo>
                  <a:lnTo>
                    <a:pt x="502" y="1141"/>
                  </a:lnTo>
                  <a:lnTo>
                    <a:pt x="499" y="1137"/>
                  </a:lnTo>
                  <a:lnTo>
                    <a:pt x="497" y="1134"/>
                  </a:lnTo>
                  <a:lnTo>
                    <a:pt x="496" y="1133"/>
                  </a:lnTo>
                  <a:lnTo>
                    <a:pt x="497" y="1132"/>
                  </a:lnTo>
                  <a:lnTo>
                    <a:pt x="498" y="1128"/>
                  </a:lnTo>
                  <a:lnTo>
                    <a:pt x="500" y="1123"/>
                  </a:lnTo>
                  <a:lnTo>
                    <a:pt x="502" y="1115"/>
                  </a:lnTo>
                  <a:lnTo>
                    <a:pt x="502" y="1108"/>
                  </a:lnTo>
                  <a:lnTo>
                    <a:pt x="501" y="1101"/>
                  </a:lnTo>
                  <a:lnTo>
                    <a:pt x="499" y="1095"/>
                  </a:lnTo>
                  <a:lnTo>
                    <a:pt x="493" y="1090"/>
                  </a:lnTo>
                  <a:lnTo>
                    <a:pt x="483" y="1081"/>
                  </a:lnTo>
                  <a:lnTo>
                    <a:pt x="479" y="1073"/>
                  </a:lnTo>
                  <a:lnTo>
                    <a:pt x="479" y="1066"/>
                  </a:lnTo>
                  <a:lnTo>
                    <a:pt x="479" y="1064"/>
                  </a:lnTo>
                  <a:lnTo>
                    <a:pt x="479" y="1066"/>
                  </a:lnTo>
                  <a:lnTo>
                    <a:pt x="479" y="1070"/>
                  </a:lnTo>
                  <a:lnTo>
                    <a:pt x="479" y="1078"/>
                  </a:lnTo>
                  <a:lnTo>
                    <a:pt x="478" y="1086"/>
                  </a:lnTo>
                  <a:lnTo>
                    <a:pt x="476" y="1094"/>
                  </a:lnTo>
                  <a:lnTo>
                    <a:pt x="474" y="1102"/>
                  </a:lnTo>
                  <a:lnTo>
                    <a:pt x="470" y="1108"/>
                  </a:lnTo>
                  <a:lnTo>
                    <a:pt x="465" y="1112"/>
                  </a:lnTo>
                  <a:lnTo>
                    <a:pt x="459" y="1115"/>
                  </a:lnTo>
                  <a:lnTo>
                    <a:pt x="455" y="1118"/>
                  </a:lnTo>
                  <a:lnTo>
                    <a:pt x="450" y="1124"/>
                  </a:lnTo>
                  <a:lnTo>
                    <a:pt x="448" y="1129"/>
                  </a:lnTo>
                  <a:lnTo>
                    <a:pt x="448" y="1134"/>
                  </a:lnTo>
                  <a:lnTo>
                    <a:pt x="450" y="1140"/>
                  </a:lnTo>
                  <a:lnTo>
                    <a:pt x="456" y="1146"/>
                  </a:lnTo>
                  <a:lnTo>
                    <a:pt x="463" y="1152"/>
                  </a:lnTo>
                  <a:lnTo>
                    <a:pt x="469" y="1158"/>
                  </a:lnTo>
                  <a:lnTo>
                    <a:pt x="468" y="1164"/>
                  </a:lnTo>
                  <a:lnTo>
                    <a:pt x="463" y="1170"/>
                  </a:lnTo>
                  <a:lnTo>
                    <a:pt x="456" y="1178"/>
                  </a:lnTo>
                  <a:lnTo>
                    <a:pt x="446" y="1184"/>
                  </a:lnTo>
                  <a:lnTo>
                    <a:pt x="437" y="1189"/>
                  </a:lnTo>
                  <a:lnTo>
                    <a:pt x="430" y="1195"/>
                  </a:lnTo>
                  <a:lnTo>
                    <a:pt x="426" y="1200"/>
                  </a:lnTo>
                  <a:lnTo>
                    <a:pt x="423" y="1204"/>
                  </a:lnTo>
                  <a:lnTo>
                    <a:pt x="418" y="1208"/>
                  </a:lnTo>
                  <a:lnTo>
                    <a:pt x="412" y="1211"/>
                  </a:lnTo>
                  <a:lnTo>
                    <a:pt x="405" y="1213"/>
                  </a:lnTo>
                  <a:lnTo>
                    <a:pt x="398" y="1214"/>
                  </a:lnTo>
                  <a:lnTo>
                    <a:pt x="392" y="1215"/>
                  </a:lnTo>
                  <a:lnTo>
                    <a:pt x="388" y="1216"/>
                  </a:lnTo>
                  <a:lnTo>
                    <a:pt x="387" y="1216"/>
                  </a:lnTo>
                  <a:lnTo>
                    <a:pt x="356" y="1256"/>
                  </a:lnTo>
                  <a:lnTo>
                    <a:pt x="356" y="1258"/>
                  </a:lnTo>
                  <a:lnTo>
                    <a:pt x="354" y="1265"/>
                  </a:lnTo>
                  <a:lnTo>
                    <a:pt x="352" y="1275"/>
                  </a:lnTo>
                  <a:lnTo>
                    <a:pt x="350" y="1286"/>
                  </a:lnTo>
                  <a:lnTo>
                    <a:pt x="347" y="1297"/>
                  </a:lnTo>
                  <a:lnTo>
                    <a:pt x="343" y="1308"/>
                  </a:lnTo>
                  <a:lnTo>
                    <a:pt x="337" y="1317"/>
                  </a:lnTo>
                  <a:lnTo>
                    <a:pt x="331" y="1324"/>
                  </a:lnTo>
                  <a:lnTo>
                    <a:pt x="326" y="1329"/>
                  </a:lnTo>
                  <a:lnTo>
                    <a:pt x="323" y="1337"/>
                  </a:lnTo>
                  <a:lnTo>
                    <a:pt x="321" y="1345"/>
                  </a:lnTo>
                  <a:lnTo>
                    <a:pt x="321" y="1354"/>
                  </a:lnTo>
                  <a:lnTo>
                    <a:pt x="319" y="1362"/>
                  </a:lnTo>
                  <a:lnTo>
                    <a:pt x="316" y="1369"/>
                  </a:lnTo>
                  <a:lnTo>
                    <a:pt x="310" y="1375"/>
                  </a:lnTo>
                  <a:lnTo>
                    <a:pt x="300" y="1377"/>
                  </a:lnTo>
                  <a:lnTo>
                    <a:pt x="290" y="1376"/>
                  </a:lnTo>
                  <a:lnTo>
                    <a:pt x="282" y="1371"/>
                  </a:lnTo>
                  <a:lnTo>
                    <a:pt x="277" y="1367"/>
                  </a:lnTo>
                  <a:lnTo>
                    <a:pt x="273" y="1361"/>
                  </a:lnTo>
                  <a:lnTo>
                    <a:pt x="271" y="1355"/>
                  </a:lnTo>
                  <a:lnTo>
                    <a:pt x="269" y="1351"/>
                  </a:lnTo>
                  <a:lnTo>
                    <a:pt x="269" y="1347"/>
                  </a:lnTo>
                  <a:lnTo>
                    <a:pt x="269" y="1346"/>
                  </a:lnTo>
                  <a:lnTo>
                    <a:pt x="268" y="1347"/>
                  </a:lnTo>
                  <a:lnTo>
                    <a:pt x="266" y="1350"/>
                  </a:lnTo>
                  <a:lnTo>
                    <a:pt x="262" y="1354"/>
                  </a:lnTo>
                  <a:lnTo>
                    <a:pt x="258" y="1357"/>
                  </a:lnTo>
                  <a:lnTo>
                    <a:pt x="252" y="1358"/>
                  </a:lnTo>
                  <a:lnTo>
                    <a:pt x="248" y="1357"/>
                  </a:lnTo>
                  <a:lnTo>
                    <a:pt x="244" y="1353"/>
                  </a:lnTo>
                  <a:lnTo>
                    <a:pt x="241" y="1343"/>
                  </a:lnTo>
                  <a:lnTo>
                    <a:pt x="238" y="1333"/>
                  </a:lnTo>
                  <a:lnTo>
                    <a:pt x="235" y="1327"/>
                  </a:lnTo>
                  <a:lnTo>
                    <a:pt x="231" y="1324"/>
                  </a:lnTo>
                  <a:lnTo>
                    <a:pt x="226" y="1321"/>
                  </a:lnTo>
                  <a:lnTo>
                    <a:pt x="221" y="1320"/>
                  </a:lnTo>
                  <a:lnTo>
                    <a:pt x="215" y="1319"/>
                  </a:lnTo>
                  <a:lnTo>
                    <a:pt x="209" y="1315"/>
                  </a:lnTo>
                  <a:lnTo>
                    <a:pt x="202" y="1309"/>
                  </a:lnTo>
                  <a:lnTo>
                    <a:pt x="197" y="1301"/>
                  </a:lnTo>
                  <a:lnTo>
                    <a:pt x="194" y="1295"/>
                  </a:lnTo>
                  <a:lnTo>
                    <a:pt x="192" y="1290"/>
                  </a:lnTo>
                  <a:lnTo>
                    <a:pt x="193" y="1285"/>
                  </a:lnTo>
                  <a:lnTo>
                    <a:pt x="196" y="1282"/>
                  </a:lnTo>
                  <a:lnTo>
                    <a:pt x="200" y="1279"/>
                  </a:lnTo>
                  <a:lnTo>
                    <a:pt x="206" y="1277"/>
                  </a:lnTo>
                  <a:lnTo>
                    <a:pt x="213" y="1276"/>
                  </a:lnTo>
                  <a:lnTo>
                    <a:pt x="221" y="1274"/>
                  </a:lnTo>
                  <a:lnTo>
                    <a:pt x="228" y="1269"/>
                  </a:lnTo>
                  <a:lnTo>
                    <a:pt x="235" y="1263"/>
                  </a:lnTo>
                  <a:lnTo>
                    <a:pt x="240" y="1257"/>
                  </a:lnTo>
                  <a:lnTo>
                    <a:pt x="243" y="1250"/>
                  </a:lnTo>
                  <a:lnTo>
                    <a:pt x="243" y="1244"/>
                  </a:lnTo>
                  <a:lnTo>
                    <a:pt x="240" y="1238"/>
                  </a:lnTo>
                  <a:lnTo>
                    <a:pt x="233" y="1234"/>
                  </a:lnTo>
                  <a:lnTo>
                    <a:pt x="225" y="1230"/>
                  </a:lnTo>
                  <a:lnTo>
                    <a:pt x="219" y="1225"/>
                  </a:lnTo>
                  <a:lnTo>
                    <a:pt x="216" y="1218"/>
                  </a:lnTo>
                  <a:lnTo>
                    <a:pt x="214" y="1212"/>
                  </a:lnTo>
                  <a:lnTo>
                    <a:pt x="213" y="1206"/>
                  </a:lnTo>
                  <a:lnTo>
                    <a:pt x="213" y="1201"/>
                  </a:lnTo>
                  <a:lnTo>
                    <a:pt x="213" y="1198"/>
                  </a:lnTo>
                  <a:lnTo>
                    <a:pt x="213" y="1197"/>
                  </a:lnTo>
                  <a:lnTo>
                    <a:pt x="213" y="1196"/>
                  </a:lnTo>
                  <a:lnTo>
                    <a:pt x="211" y="1194"/>
                  </a:lnTo>
                  <a:lnTo>
                    <a:pt x="209" y="1190"/>
                  </a:lnTo>
                  <a:lnTo>
                    <a:pt x="207" y="1184"/>
                  </a:lnTo>
                  <a:lnTo>
                    <a:pt x="203" y="1178"/>
                  </a:lnTo>
                  <a:lnTo>
                    <a:pt x="201" y="1169"/>
                  </a:lnTo>
                  <a:lnTo>
                    <a:pt x="198" y="1161"/>
                  </a:lnTo>
                  <a:lnTo>
                    <a:pt x="196" y="1152"/>
                  </a:lnTo>
                  <a:lnTo>
                    <a:pt x="195" y="1143"/>
                  </a:lnTo>
                  <a:lnTo>
                    <a:pt x="195" y="1135"/>
                  </a:lnTo>
                  <a:lnTo>
                    <a:pt x="196" y="1128"/>
                  </a:lnTo>
                  <a:lnTo>
                    <a:pt x="197" y="1121"/>
                  </a:lnTo>
                  <a:lnTo>
                    <a:pt x="199" y="1116"/>
                  </a:lnTo>
                  <a:lnTo>
                    <a:pt x="200" y="1113"/>
                  </a:lnTo>
                  <a:lnTo>
                    <a:pt x="202" y="1111"/>
                  </a:lnTo>
                  <a:lnTo>
                    <a:pt x="202" y="1110"/>
                  </a:lnTo>
                  <a:lnTo>
                    <a:pt x="222" y="1076"/>
                  </a:lnTo>
                  <a:lnTo>
                    <a:pt x="220" y="1077"/>
                  </a:lnTo>
                  <a:lnTo>
                    <a:pt x="216" y="1079"/>
                  </a:lnTo>
                  <a:lnTo>
                    <a:pt x="209" y="1081"/>
                  </a:lnTo>
                  <a:lnTo>
                    <a:pt x="200" y="1084"/>
                  </a:lnTo>
                  <a:lnTo>
                    <a:pt x="192" y="1088"/>
                  </a:lnTo>
                  <a:lnTo>
                    <a:pt x="183" y="1090"/>
                  </a:lnTo>
                  <a:lnTo>
                    <a:pt x="175" y="1092"/>
                  </a:lnTo>
                  <a:lnTo>
                    <a:pt x="169" y="1093"/>
                  </a:lnTo>
                  <a:lnTo>
                    <a:pt x="163" y="1092"/>
                  </a:lnTo>
                  <a:lnTo>
                    <a:pt x="154" y="1091"/>
                  </a:lnTo>
                  <a:lnTo>
                    <a:pt x="145" y="1089"/>
                  </a:lnTo>
                  <a:lnTo>
                    <a:pt x="136" y="1087"/>
                  </a:lnTo>
                  <a:lnTo>
                    <a:pt x="128" y="1086"/>
                  </a:lnTo>
                  <a:lnTo>
                    <a:pt x="121" y="1086"/>
                  </a:lnTo>
                  <a:lnTo>
                    <a:pt x="116" y="1088"/>
                  </a:lnTo>
                  <a:lnTo>
                    <a:pt x="113" y="1093"/>
                  </a:lnTo>
                  <a:lnTo>
                    <a:pt x="112" y="1096"/>
                  </a:lnTo>
                  <a:lnTo>
                    <a:pt x="111" y="1095"/>
                  </a:lnTo>
                  <a:lnTo>
                    <a:pt x="110" y="1090"/>
                  </a:lnTo>
                  <a:lnTo>
                    <a:pt x="109" y="1083"/>
                  </a:lnTo>
                  <a:lnTo>
                    <a:pt x="108" y="1075"/>
                  </a:lnTo>
                  <a:lnTo>
                    <a:pt x="108" y="1067"/>
                  </a:lnTo>
                  <a:lnTo>
                    <a:pt x="107" y="1061"/>
                  </a:lnTo>
                  <a:lnTo>
                    <a:pt x="107" y="1059"/>
                  </a:lnTo>
                  <a:lnTo>
                    <a:pt x="104" y="1059"/>
                  </a:lnTo>
                  <a:lnTo>
                    <a:pt x="99" y="1061"/>
                  </a:lnTo>
                  <a:lnTo>
                    <a:pt x="92" y="1062"/>
                  </a:lnTo>
                  <a:lnTo>
                    <a:pt x="83" y="1063"/>
                  </a:lnTo>
                  <a:lnTo>
                    <a:pt x="74" y="1064"/>
                  </a:lnTo>
                  <a:lnTo>
                    <a:pt x="65" y="1064"/>
                  </a:lnTo>
                  <a:lnTo>
                    <a:pt x="57" y="1062"/>
                  </a:lnTo>
                  <a:lnTo>
                    <a:pt x="50" y="1059"/>
                  </a:lnTo>
                  <a:lnTo>
                    <a:pt x="45" y="1055"/>
                  </a:lnTo>
                  <a:lnTo>
                    <a:pt x="40" y="1052"/>
                  </a:lnTo>
                  <a:lnTo>
                    <a:pt x="36" y="1048"/>
                  </a:lnTo>
                  <a:lnTo>
                    <a:pt x="33" y="1045"/>
                  </a:lnTo>
                  <a:lnTo>
                    <a:pt x="31" y="1042"/>
                  </a:lnTo>
                  <a:lnTo>
                    <a:pt x="30" y="1038"/>
                  </a:lnTo>
                  <a:lnTo>
                    <a:pt x="32" y="1034"/>
                  </a:lnTo>
                  <a:lnTo>
                    <a:pt x="37" y="1029"/>
                  </a:lnTo>
                  <a:lnTo>
                    <a:pt x="43" y="1024"/>
                  </a:lnTo>
                  <a:lnTo>
                    <a:pt x="47" y="1017"/>
                  </a:lnTo>
                  <a:lnTo>
                    <a:pt x="50" y="1011"/>
                  </a:lnTo>
                  <a:lnTo>
                    <a:pt x="52" y="1005"/>
                  </a:lnTo>
                  <a:lnTo>
                    <a:pt x="52" y="1000"/>
                  </a:lnTo>
                  <a:lnTo>
                    <a:pt x="50" y="995"/>
                  </a:lnTo>
                  <a:lnTo>
                    <a:pt x="46" y="992"/>
                  </a:lnTo>
                  <a:lnTo>
                    <a:pt x="39" y="989"/>
                  </a:lnTo>
                  <a:lnTo>
                    <a:pt x="31" y="987"/>
                  </a:lnTo>
                  <a:lnTo>
                    <a:pt x="23" y="985"/>
                  </a:lnTo>
                  <a:lnTo>
                    <a:pt x="16" y="982"/>
                  </a:lnTo>
                  <a:lnTo>
                    <a:pt x="10" y="979"/>
                  </a:lnTo>
                  <a:lnTo>
                    <a:pt x="5" y="975"/>
                  </a:lnTo>
                  <a:lnTo>
                    <a:pt x="2" y="969"/>
                  </a:lnTo>
                  <a:lnTo>
                    <a:pt x="1" y="963"/>
                  </a:lnTo>
                  <a:lnTo>
                    <a:pt x="3" y="955"/>
                  </a:lnTo>
                  <a:lnTo>
                    <a:pt x="7" y="947"/>
                  </a:lnTo>
                  <a:lnTo>
                    <a:pt x="8" y="939"/>
                  </a:lnTo>
                  <a:lnTo>
                    <a:pt x="9" y="931"/>
                  </a:lnTo>
                  <a:lnTo>
                    <a:pt x="10" y="925"/>
                  </a:lnTo>
                  <a:lnTo>
                    <a:pt x="10" y="918"/>
                  </a:lnTo>
                  <a:lnTo>
                    <a:pt x="9" y="914"/>
                  </a:lnTo>
                  <a:lnTo>
                    <a:pt x="9" y="911"/>
                  </a:lnTo>
                  <a:lnTo>
                    <a:pt x="9" y="910"/>
                  </a:lnTo>
                  <a:lnTo>
                    <a:pt x="8" y="909"/>
                  </a:lnTo>
                  <a:lnTo>
                    <a:pt x="5" y="906"/>
                  </a:lnTo>
                  <a:lnTo>
                    <a:pt x="3" y="902"/>
                  </a:lnTo>
                  <a:lnTo>
                    <a:pt x="1" y="898"/>
                  </a:lnTo>
                  <a:lnTo>
                    <a:pt x="0" y="892"/>
                  </a:lnTo>
                  <a:lnTo>
                    <a:pt x="2" y="887"/>
                  </a:lnTo>
                  <a:lnTo>
                    <a:pt x="7" y="882"/>
                  </a:lnTo>
                  <a:lnTo>
                    <a:pt x="15" y="877"/>
                  </a:lnTo>
                  <a:lnTo>
                    <a:pt x="25" y="873"/>
                  </a:lnTo>
                  <a:lnTo>
                    <a:pt x="35" y="871"/>
                  </a:lnTo>
                  <a:lnTo>
                    <a:pt x="44" y="868"/>
                  </a:lnTo>
                  <a:lnTo>
                    <a:pt x="53" y="866"/>
                  </a:lnTo>
                  <a:lnTo>
                    <a:pt x="61" y="866"/>
                  </a:lnTo>
                  <a:lnTo>
                    <a:pt x="66" y="865"/>
                  </a:lnTo>
                  <a:lnTo>
                    <a:pt x="70" y="865"/>
                  </a:lnTo>
                  <a:lnTo>
                    <a:pt x="71" y="865"/>
                  </a:lnTo>
                  <a:lnTo>
                    <a:pt x="71" y="866"/>
                  </a:lnTo>
                  <a:lnTo>
                    <a:pt x="72" y="869"/>
                  </a:lnTo>
                  <a:lnTo>
                    <a:pt x="72" y="874"/>
                  </a:lnTo>
                  <a:lnTo>
                    <a:pt x="73" y="878"/>
                  </a:lnTo>
                  <a:lnTo>
                    <a:pt x="72" y="884"/>
                  </a:lnTo>
                  <a:lnTo>
                    <a:pt x="70" y="889"/>
                  </a:lnTo>
                  <a:lnTo>
                    <a:pt x="67" y="894"/>
                  </a:lnTo>
                  <a:lnTo>
                    <a:pt x="62" y="899"/>
                  </a:lnTo>
                  <a:lnTo>
                    <a:pt x="58" y="903"/>
                  </a:lnTo>
                  <a:lnTo>
                    <a:pt x="56" y="908"/>
                  </a:lnTo>
                  <a:lnTo>
                    <a:pt x="57" y="913"/>
                  </a:lnTo>
                  <a:lnTo>
                    <a:pt x="60" y="918"/>
                  </a:lnTo>
                  <a:lnTo>
                    <a:pt x="64" y="923"/>
                  </a:lnTo>
                  <a:lnTo>
                    <a:pt x="69" y="927"/>
                  </a:lnTo>
                  <a:lnTo>
                    <a:pt x="74" y="929"/>
                  </a:lnTo>
                  <a:lnTo>
                    <a:pt x="79" y="930"/>
                  </a:lnTo>
                  <a:lnTo>
                    <a:pt x="82" y="931"/>
                  </a:lnTo>
                  <a:lnTo>
                    <a:pt x="83" y="935"/>
                  </a:lnTo>
                  <a:lnTo>
                    <a:pt x="82" y="940"/>
                  </a:lnTo>
                  <a:lnTo>
                    <a:pt x="81" y="946"/>
                  </a:lnTo>
                  <a:lnTo>
                    <a:pt x="79" y="952"/>
                  </a:lnTo>
                  <a:lnTo>
                    <a:pt x="78" y="958"/>
                  </a:lnTo>
                  <a:lnTo>
                    <a:pt x="79" y="963"/>
                  </a:lnTo>
                  <a:lnTo>
                    <a:pt x="82" y="966"/>
                  </a:lnTo>
                  <a:lnTo>
                    <a:pt x="86" y="968"/>
                  </a:lnTo>
                  <a:lnTo>
                    <a:pt x="89" y="969"/>
                  </a:lnTo>
                  <a:lnTo>
                    <a:pt x="91" y="972"/>
                  </a:lnTo>
                  <a:lnTo>
                    <a:pt x="94" y="973"/>
                  </a:lnTo>
                  <a:lnTo>
                    <a:pt x="96" y="975"/>
                  </a:lnTo>
                  <a:lnTo>
                    <a:pt x="100" y="978"/>
                  </a:lnTo>
                  <a:lnTo>
                    <a:pt x="107" y="983"/>
                  </a:lnTo>
                  <a:lnTo>
                    <a:pt x="115" y="989"/>
                  </a:lnTo>
                  <a:lnTo>
                    <a:pt x="123" y="995"/>
                  </a:lnTo>
                  <a:lnTo>
                    <a:pt x="130" y="997"/>
                  </a:lnTo>
                  <a:lnTo>
                    <a:pt x="135" y="997"/>
                  </a:lnTo>
                  <a:lnTo>
                    <a:pt x="138" y="995"/>
                  </a:lnTo>
                  <a:lnTo>
                    <a:pt x="139" y="991"/>
                  </a:lnTo>
                  <a:lnTo>
                    <a:pt x="139" y="987"/>
                  </a:lnTo>
                  <a:lnTo>
                    <a:pt x="136" y="981"/>
                  </a:lnTo>
                  <a:lnTo>
                    <a:pt x="132" y="975"/>
                  </a:lnTo>
                  <a:lnTo>
                    <a:pt x="126" y="968"/>
                  </a:lnTo>
                  <a:lnTo>
                    <a:pt x="120" y="964"/>
                  </a:lnTo>
                  <a:lnTo>
                    <a:pt x="114" y="960"/>
                  </a:lnTo>
                  <a:lnTo>
                    <a:pt x="109" y="956"/>
                  </a:lnTo>
                  <a:lnTo>
                    <a:pt x="106" y="954"/>
                  </a:lnTo>
                  <a:lnTo>
                    <a:pt x="107" y="951"/>
                  </a:lnTo>
                  <a:lnTo>
                    <a:pt x="111" y="950"/>
                  </a:lnTo>
                  <a:lnTo>
                    <a:pt x="121" y="949"/>
                  </a:lnTo>
                  <a:lnTo>
                    <a:pt x="132" y="948"/>
                  </a:lnTo>
                  <a:lnTo>
                    <a:pt x="142" y="945"/>
                  </a:lnTo>
                  <a:lnTo>
                    <a:pt x="149" y="942"/>
                  </a:lnTo>
                  <a:lnTo>
                    <a:pt x="156" y="939"/>
                  </a:lnTo>
                  <a:lnTo>
                    <a:pt x="161" y="935"/>
                  </a:lnTo>
                  <a:lnTo>
                    <a:pt x="164" y="933"/>
                  </a:lnTo>
                  <a:lnTo>
                    <a:pt x="165" y="931"/>
                  </a:lnTo>
                  <a:lnTo>
                    <a:pt x="166" y="930"/>
                  </a:lnTo>
                  <a:lnTo>
                    <a:pt x="167" y="930"/>
                  </a:lnTo>
                  <a:lnTo>
                    <a:pt x="168" y="931"/>
                  </a:lnTo>
                  <a:lnTo>
                    <a:pt x="170" y="932"/>
                  </a:lnTo>
                  <a:lnTo>
                    <a:pt x="174" y="934"/>
                  </a:lnTo>
                  <a:lnTo>
                    <a:pt x="178" y="936"/>
                  </a:lnTo>
                  <a:lnTo>
                    <a:pt x="183" y="938"/>
                  </a:lnTo>
                  <a:lnTo>
                    <a:pt x="189" y="941"/>
                  </a:lnTo>
                  <a:lnTo>
                    <a:pt x="196" y="944"/>
                  </a:lnTo>
                  <a:lnTo>
                    <a:pt x="203" y="946"/>
                  </a:lnTo>
                  <a:lnTo>
                    <a:pt x="211" y="947"/>
                  </a:lnTo>
                  <a:lnTo>
                    <a:pt x="217" y="947"/>
                  </a:lnTo>
                  <a:lnTo>
                    <a:pt x="224" y="947"/>
                  </a:lnTo>
                  <a:lnTo>
                    <a:pt x="229" y="949"/>
                  </a:lnTo>
                  <a:lnTo>
                    <a:pt x="235" y="952"/>
                  </a:lnTo>
                  <a:lnTo>
                    <a:pt x="240" y="959"/>
                  </a:lnTo>
                  <a:lnTo>
                    <a:pt x="244" y="969"/>
                  </a:lnTo>
                  <a:lnTo>
                    <a:pt x="248" y="981"/>
                  </a:lnTo>
                  <a:lnTo>
                    <a:pt x="252" y="989"/>
                  </a:lnTo>
                  <a:lnTo>
                    <a:pt x="256" y="995"/>
                  </a:lnTo>
                  <a:lnTo>
                    <a:pt x="259" y="999"/>
                  </a:lnTo>
                  <a:lnTo>
                    <a:pt x="261" y="1001"/>
                  </a:lnTo>
                  <a:lnTo>
                    <a:pt x="263" y="1002"/>
                  </a:lnTo>
                  <a:lnTo>
                    <a:pt x="264" y="1003"/>
                  </a:lnTo>
                  <a:lnTo>
                    <a:pt x="265" y="1002"/>
                  </a:lnTo>
                  <a:lnTo>
                    <a:pt x="267" y="998"/>
                  </a:lnTo>
                  <a:lnTo>
                    <a:pt x="270" y="994"/>
                  </a:lnTo>
                  <a:lnTo>
                    <a:pt x="273" y="989"/>
                  </a:lnTo>
                  <a:lnTo>
                    <a:pt x="278" y="984"/>
                  </a:lnTo>
                  <a:lnTo>
                    <a:pt x="282" y="981"/>
                  </a:lnTo>
                  <a:lnTo>
                    <a:pt x="287" y="980"/>
                  </a:lnTo>
                  <a:lnTo>
                    <a:pt x="291" y="981"/>
                  </a:lnTo>
                  <a:lnTo>
                    <a:pt x="293" y="982"/>
                  </a:lnTo>
                  <a:lnTo>
                    <a:pt x="291" y="981"/>
                  </a:lnTo>
                  <a:lnTo>
                    <a:pt x="286" y="978"/>
                  </a:lnTo>
                  <a:lnTo>
                    <a:pt x="280" y="973"/>
                  </a:lnTo>
                  <a:lnTo>
                    <a:pt x="273" y="967"/>
                  </a:lnTo>
                  <a:lnTo>
                    <a:pt x="267" y="963"/>
                  </a:lnTo>
                  <a:lnTo>
                    <a:pt x="263" y="959"/>
                  </a:lnTo>
                  <a:lnTo>
                    <a:pt x="261" y="958"/>
                  </a:lnTo>
                  <a:lnTo>
                    <a:pt x="264" y="922"/>
                  </a:lnTo>
                  <a:lnTo>
                    <a:pt x="262" y="922"/>
                  </a:lnTo>
                  <a:lnTo>
                    <a:pt x="257" y="922"/>
                  </a:lnTo>
                  <a:lnTo>
                    <a:pt x="248" y="921"/>
                  </a:lnTo>
                  <a:lnTo>
                    <a:pt x="239" y="919"/>
                  </a:lnTo>
                  <a:lnTo>
                    <a:pt x="228" y="918"/>
                  </a:lnTo>
                  <a:lnTo>
                    <a:pt x="218" y="915"/>
                  </a:lnTo>
                  <a:lnTo>
                    <a:pt x="208" y="912"/>
                  </a:lnTo>
                  <a:lnTo>
                    <a:pt x="199" y="907"/>
                  </a:lnTo>
                  <a:lnTo>
                    <a:pt x="193" y="902"/>
                  </a:lnTo>
                  <a:lnTo>
                    <a:pt x="188" y="896"/>
                  </a:lnTo>
                  <a:lnTo>
                    <a:pt x="184" y="891"/>
                  </a:lnTo>
                  <a:lnTo>
                    <a:pt x="179" y="885"/>
                  </a:lnTo>
                  <a:lnTo>
                    <a:pt x="174" y="880"/>
                  </a:lnTo>
                  <a:lnTo>
                    <a:pt x="166" y="875"/>
                  </a:lnTo>
                  <a:lnTo>
                    <a:pt x="157" y="869"/>
                  </a:lnTo>
                  <a:lnTo>
                    <a:pt x="143" y="865"/>
                  </a:lnTo>
                  <a:lnTo>
                    <a:pt x="133" y="861"/>
                  </a:lnTo>
                  <a:lnTo>
                    <a:pt x="130" y="856"/>
                  </a:lnTo>
                  <a:lnTo>
                    <a:pt x="133" y="851"/>
                  </a:lnTo>
                  <a:lnTo>
                    <a:pt x="139" y="846"/>
                  </a:lnTo>
                  <a:lnTo>
                    <a:pt x="148" y="842"/>
                  </a:lnTo>
                  <a:lnTo>
                    <a:pt x="157" y="838"/>
                  </a:lnTo>
                  <a:lnTo>
                    <a:pt x="163" y="836"/>
                  </a:lnTo>
                  <a:lnTo>
                    <a:pt x="166" y="835"/>
                  </a:lnTo>
                  <a:lnTo>
                    <a:pt x="168" y="835"/>
                  </a:lnTo>
                  <a:lnTo>
                    <a:pt x="174" y="835"/>
                  </a:lnTo>
                  <a:lnTo>
                    <a:pt x="182" y="834"/>
                  </a:lnTo>
                  <a:lnTo>
                    <a:pt x="192" y="833"/>
                  </a:lnTo>
                  <a:lnTo>
                    <a:pt x="203" y="831"/>
                  </a:lnTo>
                  <a:lnTo>
                    <a:pt x="215" y="828"/>
                  </a:lnTo>
                  <a:lnTo>
                    <a:pt x="225" y="824"/>
                  </a:lnTo>
                  <a:lnTo>
                    <a:pt x="233" y="817"/>
                  </a:lnTo>
                  <a:lnTo>
                    <a:pt x="240" y="811"/>
                  </a:lnTo>
                  <a:lnTo>
                    <a:pt x="247" y="805"/>
                  </a:lnTo>
                  <a:lnTo>
                    <a:pt x="254" y="800"/>
                  </a:lnTo>
                  <a:lnTo>
                    <a:pt x="263" y="797"/>
                  </a:lnTo>
                  <a:lnTo>
                    <a:pt x="270" y="794"/>
                  </a:lnTo>
                  <a:lnTo>
                    <a:pt x="278" y="793"/>
                  </a:lnTo>
                  <a:lnTo>
                    <a:pt x="287" y="793"/>
                  </a:lnTo>
                  <a:lnTo>
                    <a:pt x="297" y="795"/>
                  </a:lnTo>
                  <a:lnTo>
                    <a:pt x="310" y="796"/>
                  </a:lnTo>
                  <a:lnTo>
                    <a:pt x="312" y="791"/>
                  </a:lnTo>
                  <a:lnTo>
                    <a:pt x="312" y="784"/>
                  </a:lnTo>
                  <a:lnTo>
                    <a:pt x="317" y="781"/>
                  </a:lnTo>
                  <a:lnTo>
                    <a:pt x="320" y="781"/>
                  </a:lnTo>
                  <a:lnTo>
                    <a:pt x="318" y="779"/>
                  </a:lnTo>
                  <a:lnTo>
                    <a:pt x="314" y="777"/>
                  </a:lnTo>
                  <a:lnTo>
                    <a:pt x="307" y="773"/>
                  </a:lnTo>
                  <a:lnTo>
                    <a:pt x="299" y="767"/>
                  </a:lnTo>
                  <a:lnTo>
                    <a:pt x="291" y="761"/>
                  </a:lnTo>
                  <a:lnTo>
                    <a:pt x="284" y="753"/>
                  </a:lnTo>
                  <a:lnTo>
                    <a:pt x="280" y="744"/>
                  </a:lnTo>
                  <a:lnTo>
                    <a:pt x="278" y="734"/>
                  </a:lnTo>
                  <a:lnTo>
                    <a:pt x="276" y="726"/>
                  </a:lnTo>
                  <a:lnTo>
                    <a:pt x="276" y="718"/>
                  </a:lnTo>
                  <a:lnTo>
                    <a:pt x="276" y="712"/>
                  </a:lnTo>
                  <a:lnTo>
                    <a:pt x="277" y="708"/>
                  </a:lnTo>
                  <a:lnTo>
                    <a:pt x="277" y="705"/>
                  </a:lnTo>
                  <a:lnTo>
                    <a:pt x="278" y="703"/>
                  </a:lnTo>
                  <a:lnTo>
                    <a:pt x="278" y="702"/>
                  </a:lnTo>
                  <a:lnTo>
                    <a:pt x="277" y="703"/>
                  </a:lnTo>
                  <a:lnTo>
                    <a:pt x="273" y="707"/>
                  </a:lnTo>
                  <a:lnTo>
                    <a:pt x="267" y="712"/>
                  </a:lnTo>
                  <a:lnTo>
                    <a:pt x="261" y="720"/>
                  </a:lnTo>
                  <a:lnTo>
                    <a:pt x="254" y="728"/>
                  </a:lnTo>
                  <a:lnTo>
                    <a:pt x="250" y="736"/>
                  </a:lnTo>
                  <a:lnTo>
                    <a:pt x="246" y="745"/>
                  </a:lnTo>
                  <a:lnTo>
                    <a:pt x="246" y="753"/>
                  </a:lnTo>
                  <a:lnTo>
                    <a:pt x="246" y="761"/>
                  </a:lnTo>
                  <a:lnTo>
                    <a:pt x="245" y="767"/>
                  </a:lnTo>
                  <a:lnTo>
                    <a:pt x="243" y="774"/>
                  </a:lnTo>
                  <a:lnTo>
                    <a:pt x="239" y="779"/>
                  </a:lnTo>
                  <a:lnTo>
                    <a:pt x="235" y="782"/>
                  </a:lnTo>
                  <a:lnTo>
                    <a:pt x="229" y="785"/>
                  </a:lnTo>
                  <a:lnTo>
                    <a:pt x="223" y="786"/>
                  </a:lnTo>
                  <a:lnTo>
                    <a:pt x="216" y="787"/>
                  </a:lnTo>
                  <a:lnTo>
                    <a:pt x="210" y="788"/>
                  </a:lnTo>
                  <a:lnTo>
                    <a:pt x="204" y="791"/>
                  </a:lnTo>
                  <a:lnTo>
                    <a:pt x="200" y="796"/>
                  </a:lnTo>
                  <a:lnTo>
                    <a:pt x="197" y="800"/>
                  </a:lnTo>
                  <a:lnTo>
                    <a:pt x="194" y="805"/>
                  </a:lnTo>
                  <a:lnTo>
                    <a:pt x="190" y="808"/>
                  </a:lnTo>
                  <a:lnTo>
                    <a:pt x="186" y="810"/>
                  </a:lnTo>
                  <a:lnTo>
                    <a:pt x="180" y="809"/>
                  </a:lnTo>
                  <a:lnTo>
                    <a:pt x="174" y="806"/>
                  </a:lnTo>
                  <a:lnTo>
                    <a:pt x="167" y="801"/>
                  </a:lnTo>
                  <a:lnTo>
                    <a:pt x="161" y="796"/>
                  </a:lnTo>
                  <a:lnTo>
                    <a:pt x="156" y="790"/>
                  </a:lnTo>
                  <a:lnTo>
                    <a:pt x="150" y="785"/>
                  </a:lnTo>
                  <a:lnTo>
                    <a:pt x="146" y="780"/>
                  </a:lnTo>
                  <a:lnTo>
                    <a:pt x="144" y="777"/>
                  </a:lnTo>
                  <a:lnTo>
                    <a:pt x="143" y="776"/>
                  </a:lnTo>
                  <a:lnTo>
                    <a:pt x="144" y="774"/>
                  </a:lnTo>
                  <a:lnTo>
                    <a:pt x="146" y="768"/>
                  </a:lnTo>
                  <a:lnTo>
                    <a:pt x="148" y="760"/>
                  </a:lnTo>
                  <a:lnTo>
                    <a:pt x="150" y="751"/>
                  </a:lnTo>
                  <a:lnTo>
                    <a:pt x="151" y="742"/>
                  </a:lnTo>
                  <a:lnTo>
                    <a:pt x="150" y="734"/>
                  </a:lnTo>
                  <a:lnTo>
                    <a:pt x="146" y="728"/>
                  </a:lnTo>
                  <a:lnTo>
                    <a:pt x="140" y="725"/>
                  </a:lnTo>
                  <a:lnTo>
                    <a:pt x="134" y="723"/>
                  </a:lnTo>
                  <a:lnTo>
                    <a:pt x="131" y="721"/>
                  </a:lnTo>
                  <a:lnTo>
                    <a:pt x="130" y="716"/>
                  </a:lnTo>
                  <a:lnTo>
                    <a:pt x="132" y="712"/>
                  </a:lnTo>
                  <a:lnTo>
                    <a:pt x="133" y="708"/>
                  </a:lnTo>
                  <a:lnTo>
                    <a:pt x="135" y="702"/>
                  </a:lnTo>
                  <a:lnTo>
                    <a:pt x="136" y="697"/>
                  </a:lnTo>
                  <a:lnTo>
                    <a:pt x="135" y="691"/>
                  </a:lnTo>
                  <a:lnTo>
                    <a:pt x="132" y="684"/>
                  </a:lnTo>
                  <a:lnTo>
                    <a:pt x="129" y="676"/>
                  </a:lnTo>
                  <a:lnTo>
                    <a:pt x="126" y="667"/>
                  </a:lnTo>
                  <a:lnTo>
                    <a:pt x="123" y="658"/>
                  </a:lnTo>
                  <a:lnTo>
                    <a:pt x="121" y="649"/>
                  </a:lnTo>
                  <a:lnTo>
                    <a:pt x="121" y="641"/>
                  </a:lnTo>
                  <a:lnTo>
                    <a:pt x="122" y="634"/>
                  </a:lnTo>
                  <a:lnTo>
                    <a:pt x="126" y="629"/>
                  </a:lnTo>
                  <a:lnTo>
                    <a:pt x="130" y="625"/>
                  </a:lnTo>
                  <a:lnTo>
                    <a:pt x="132" y="621"/>
                  </a:lnTo>
                  <a:lnTo>
                    <a:pt x="132" y="617"/>
                  </a:lnTo>
                  <a:lnTo>
                    <a:pt x="131" y="613"/>
                  </a:lnTo>
                  <a:lnTo>
                    <a:pt x="130" y="610"/>
                  </a:lnTo>
                  <a:lnTo>
                    <a:pt x="128" y="605"/>
                  </a:lnTo>
                  <a:lnTo>
                    <a:pt x="126" y="601"/>
                  </a:lnTo>
                  <a:lnTo>
                    <a:pt x="124" y="595"/>
                  </a:lnTo>
                  <a:lnTo>
                    <a:pt x="122" y="590"/>
                  </a:lnTo>
                  <a:lnTo>
                    <a:pt x="119" y="586"/>
                  </a:lnTo>
                  <a:lnTo>
                    <a:pt x="115" y="583"/>
                  </a:lnTo>
                  <a:lnTo>
                    <a:pt x="111" y="584"/>
                  </a:lnTo>
                  <a:lnTo>
                    <a:pt x="106" y="586"/>
                  </a:lnTo>
                  <a:lnTo>
                    <a:pt x="101" y="592"/>
                  </a:lnTo>
                  <a:lnTo>
                    <a:pt x="98" y="602"/>
                  </a:lnTo>
                  <a:lnTo>
                    <a:pt x="95" y="615"/>
                  </a:lnTo>
                  <a:lnTo>
                    <a:pt x="93" y="629"/>
                  </a:lnTo>
                  <a:lnTo>
                    <a:pt x="90" y="636"/>
                  </a:lnTo>
                  <a:lnTo>
                    <a:pt x="86" y="639"/>
                  </a:lnTo>
                  <a:lnTo>
                    <a:pt x="82" y="638"/>
                  </a:lnTo>
                  <a:lnTo>
                    <a:pt x="77" y="635"/>
                  </a:lnTo>
                  <a:lnTo>
                    <a:pt x="72" y="630"/>
                  </a:lnTo>
                  <a:lnTo>
                    <a:pt x="67" y="624"/>
                  </a:lnTo>
                  <a:lnTo>
                    <a:pt x="62" y="617"/>
                  </a:lnTo>
                  <a:lnTo>
                    <a:pt x="58" y="611"/>
                  </a:lnTo>
                  <a:lnTo>
                    <a:pt x="56" y="606"/>
                  </a:lnTo>
                  <a:lnTo>
                    <a:pt x="54" y="601"/>
                  </a:lnTo>
                  <a:lnTo>
                    <a:pt x="54" y="596"/>
                  </a:lnTo>
                  <a:lnTo>
                    <a:pt x="56" y="591"/>
                  </a:lnTo>
                  <a:lnTo>
                    <a:pt x="58" y="586"/>
                  </a:lnTo>
                  <a:lnTo>
                    <a:pt x="59" y="580"/>
                  </a:lnTo>
                  <a:lnTo>
                    <a:pt x="60" y="573"/>
                  </a:lnTo>
                  <a:lnTo>
                    <a:pt x="62" y="567"/>
                  </a:lnTo>
                  <a:lnTo>
                    <a:pt x="66" y="564"/>
                  </a:lnTo>
                  <a:lnTo>
                    <a:pt x="72" y="563"/>
                  </a:lnTo>
                  <a:lnTo>
                    <a:pt x="78" y="564"/>
                  </a:lnTo>
                  <a:lnTo>
                    <a:pt x="85" y="564"/>
                  </a:lnTo>
                  <a:lnTo>
                    <a:pt x="92" y="564"/>
                  </a:lnTo>
                  <a:lnTo>
                    <a:pt x="98" y="563"/>
                  </a:lnTo>
                  <a:lnTo>
                    <a:pt x="103" y="559"/>
                  </a:lnTo>
                  <a:lnTo>
                    <a:pt x="111" y="552"/>
                  </a:lnTo>
                  <a:lnTo>
                    <a:pt x="116" y="550"/>
                  </a:lnTo>
                  <a:lnTo>
                    <a:pt x="120" y="547"/>
                  </a:lnTo>
                  <a:lnTo>
                    <a:pt x="124" y="537"/>
                  </a:lnTo>
                  <a:lnTo>
                    <a:pt x="125" y="530"/>
                  </a:lnTo>
                  <a:lnTo>
                    <a:pt x="126" y="525"/>
                  </a:lnTo>
                  <a:lnTo>
                    <a:pt x="127" y="521"/>
                  </a:lnTo>
                  <a:lnTo>
                    <a:pt x="129" y="519"/>
                  </a:lnTo>
                  <a:lnTo>
                    <a:pt x="131" y="516"/>
                  </a:lnTo>
                  <a:lnTo>
                    <a:pt x="136" y="515"/>
                  </a:lnTo>
                  <a:lnTo>
                    <a:pt x="143" y="514"/>
                  </a:lnTo>
                  <a:lnTo>
                    <a:pt x="154" y="513"/>
                  </a:lnTo>
                  <a:lnTo>
                    <a:pt x="165" y="511"/>
                  </a:lnTo>
                  <a:lnTo>
                    <a:pt x="170" y="508"/>
                  </a:lnTo>
                  <a:lnTo>
                    <a:pt x="172" y="503"/>
                  </a:lnTo>
                  <a:lnTo>
                    <a:pt x="171" y="497"/>
                  </a:lnTo>
                  <a:lnTo>
                    <a:pt x="168" y="490"/>
                  </a:lnTo>
                  <a:lnTo>
                    <a:pt x="165" y="482"/>
                  </a:lnTo>
                  <a:lnTo>
                    <a:pt x="161" y="475"/>
                  </a:lnTo>
                  <a:lnTo>
                    <a:pt x="158" y="466"/>
                  </a:lnTo>
                  <a:lnTo>
                    <a:pt x="156" y="458"/>
                  </a:lnTo>
                  <a:lnTo>
                    <a:pt x="152" y="451"/>
                  </a:lnTo>
                  <a:lnTo>
                    <a:pt x="150" y="443"/>
                  </a:lnTo>
                  <a:lnTo>
                    <a:pt x="146" y="436"/>
                  </a:lnTo>
                  <a:lnTo>
                    <a:pt x="143" y="429"/>
                  </a:lnTo>
                  <a:lnTo>
                    <a:pt x="138" y="423"/>
                  </a:lnTo>
                  <a:lnTo>
                    <a:pt x="133" y="416"/>
                  </a:lnTo>
                  <a:lnTo>
                    <a:pt x="126" y="410"/>
                  </a:lnTo>
                  <a:lnTo>
                    <a:pt x="119" y="404"/>
                  </a:lnTo>
                  <a:lnTo>
                    <a:pt x="113" y="397"/>
                  </a:lnTo>
                  <a:lnTo>
                    <a:pt x="107" y="388"/>
                  </a:lnTo>
                  <a:lnTo>
                    <a:pt x="102" y="379"/>
                  </a:lnTo>
                  <a:lnTo>
                    <a:pt x="98" y="370"/>
                  </a:lnTo>
                  <a:lnTo>
                    <a:pt x="96" y="360"/>
                  </a:lnTo>
                  <a:lnTo>
                    <a:pt x="95" y="351"/>
                  </a:lnTo>
                  <a:lnTo>
                    <a:pt x="95" y="342"/>
                  </a:lnTo>
                  <a:lnTo>
                    <a:pt x="94" y="335"/>
                  </a:lnTo>
                  <a:lnTo>
                    <a:pt x="91" y="331"/>
                  </a:lnTo>
                  <a:lnTo>
                    <a:pt x="86" y="328"/>
                  </a:lnTo>
                  <a:lnTo>
                    <a:pt x="81" y="325"/>
                  </a:lnTo>
                  <a:lnTo>
                    <a:pt x="76" y="323"/>
                  </a:lnTo>
                  <a:lnTo>
                    <a:pt x="73" y="319"/>
                  </a:lnTo>
                  <a:lnTo>
                    <a:pt x="72" y="312"/>
                  </a:lnTo>
                  <a:lnTo>
                    <a:pt x="76" y="303"/>
                  </a:lnTo>
                  <a:lnTo>
                    <a:pt x="81" y="292"/>
                  </a:lnTo>
                  <a:lnTo>
                    <a:pt x="83" y="282"/>
                  </a:lnTo>
                  <a:lnTo>
                    <a:pt x="84" y="271"/>
                  </a:lnTo>
                  <a:lnTo>
                    <a:pt x="84" y="261"/>
                  </a:lnTo>
                  <a:lnTo>
                    <a:pt x="82" y="253"/>
                  </a:lnTo>
                  <a:lnTo>
                    <a:pt x="81" y="247"/>
                  </a:lnTo>
                  <a:lnTo>
                    <a:pt x="80" y="242"/>
                  </a:lnTo>
                  <a:lnTo>
                    <a:pt x="79" y="241"/>
                  </a:lnTo>
                  <a:lnTo>
                    <a:pt x="81" y="238"/>
                  </a:lnTo>
                  <a:lnTo>
                    <a:pt x="86" y="230"/>
                  </a:lnTo>
                  <a:lnTo>
                    <a:pt x="93" y="222"/>
                  </a:lnTo>
                  <a:lnTo>
                    <a:pt x="103" y="215"/>
                  </a:lnTo>
                  <a:lnTo>
                    <a:pt x="108" y="212"/>
                  </a:lnTo>
                  <a:lnTo>
                    <a:pt x="109" y="206"/>
                  </a:lnTo>
                  <a:lnTo>
                    <a:pt x="109" y="198"/>
                  </a:lnTo>
                  <a:lnTo>
                    <a:pt x="109" y="189"/>
                  </a:lnTo>
                  <a:lnTo>
                    <a:pt x="109" y="180"/>
                  </a:lnTo>
                  <a:lnTo>
                    <a:pt x="111" y="171"/>
                  </a:lnTo>
                  <a:lnTo>
                    <a:pt x="116" y="162"/>
                  </a:lnTo>
                  <a:lnTo>
                    <a:pt x="124" y="157"/>
                  </a:lnTo>
                  <a:lnTo>
                    <a:pt x="132" y="153"/>
                  </a:lnTo>
                  <a:lnTo>
                    <a:pt x="138" y="147"/>
                  </a:lnTo>
                  <a:lnTo>
                    <a:pt x="142" y="140"/>
                  </a:lnTo>
                  <a:lnTo>
                    <a:pt x="145" y="133"/>
                  </a:lnTo>
                  <a:lnTo>
                    <a:pt x="158" y="139"/>
                  </a:lnTo>
                  <a:lnTo>
                    <a:pt x="171" y="145"/>
                  </a:lnTo>
                  <a:lnTo>
                    <a:pt x="185" y="151"/>
                  </a:lnTo>
                  <a:lnTo>
                    <a:pt x="198" y="157"/>
                  </a:lnTo>
                  <a:lnTo>
                    <a:pt x="212" y="163"/>
                  </a:lnTo>
                  <a:lnTo>
                    <a:pt x="224" y="171"/>
                  </a:lnTo>
                  <a:lnTo>
                    <a:pt x="236" y="177"/>
                  </a:lnTo>
                  <a:lnTo>
                    <a:pt x="246" y="184"/>
                  </a:lnTo>
                  <a:lnTo>
                    <a:pt x="265" y="194"/>
                  </a:lnTo>
                  <a:lnTo>
                    <a:pt x="280" y="200"/>
                  </a:lnTo>
                  <a:lnTo>
                    <a:pt x="293" y="203"/>
                  </a:lnTo>
                  <a:lnTo>
                    <a:pt x="307" y="203"/>
                  </a:lnTo>
                  <a:lnTo>
                    <a:pt x="318" y="201"/>
                  </a:lnTo>
                  <a:lnTo>
                    <a:pt x="328" y="198"/>
                  </a:lnTo>
                  <a:lnTo>
                    <a:pt x="339" y="195"/>
                  </a:lnTo>
                  <a:lnTo>
                    <a:pt x="350" y="192"/>
                  </a:lnTo>
                  <a:lnTo>
                    <a:pt x="362" y="188"/>
                  </a:lnTo>
                  <a:lnTo>
                    <a:pt x="372" y="181"/>
                  </a:lnTo>
                  <a:lnTo>
                    <a:pt x="381" y="171"/>
                  </a:lnTo>
                  <a:lnTo>
                    <a:pt x="388" y="158"/>
                  </a:lnTo>
                  <a:lnTo>
                    <a:pt x="394" y="145"/>
                  </a:lnTo>
                  <a:lnTo>
                    <a:pt x="398" y="131"/>
                  </a:lnTo>
                  <a:lnTo>
                    <a:pt x="401" y="117"/>
                  </a:lnTo>
                  <a:lnTo>
                    <a:pt x="401" y="102"/>
                  </a:lnTo>
                  <a:lnTo>
                    <a:pt x="402" y="89"/>
                  </a:lnTo>
                  <a:lnTo>
                    <a:pt x="407" y="78"/>
                  </a:lnTo>
                  <a:lnTo>
                    <a:pt x="415" y="68"/>
                  </a:lnTo>
                  <a:lnTo>
                    <a:pt x="424" y="58"/>
                  </a:lnTo>
                  <a:lnTo>
                    <a:pt x="434" y="49"/>
                  </a:lnTo>
                  <a:lnTo>
                    <a:pt x="444" y="40"/>
                  </a:lnTo>
                  <a:lnTo>
                    <a:pt x="453" y="31"/>
                  </a:lnTo>
                  <a:lnTo>
                    <a:pt x="461" y="21"/>
                  </a:lnTo>
                  <a:lnTo>
                    <a:pt x="469" y="11"/>
                  </a:lnTo>
                  <a:lnTo>
                    <a:pt x="480" y="5"/>
                  </a:lnTo>
                  <a:lnTo>
                    <a:pt x="494" y="1"/>
                  </a:lnTo>
                  <a:lnTo>
                    <a:pt x="509" y="0"/>
                  </a:lnTo>
                  <a:lnTo>
                    <a:pt x="524" y="2"/>
                  </a:lnTo>
                  <a:lnTo>
                    <a:pt x="537" y="5"/>
                  </a:lnTo>
                  <a:lnTo>
                    <a:pt x="546" y="11"/>
                  </a:lnTo>
                  <a:lnTo>
                    <a:pt x="552" y="19"/>
                  </a:lnTo>
                  <a:lnTo>
                    <a:pt x="557" y="27"/>
                  </a:lnTo>
                  <a:lnTo>
                    <a:pt x="563" y="36"/>
                  </a:lnTo>
                  <a:lnTo>
                    <a:pt x="569" y="44"/>
                  </a:lnTo>
                  <a:lnTo>
                    <a:pt x="575" y="52"/>
                  </a:lnTo>
                  <a:lnTo>
                    <a:pt x="582" y="61"/>
                  </a:lnTo>
                  <a:lnTo>
                    <a:pt x="590" y="69"/>
                  </a:lnTo>
                  <a:lnTo>
                    <a:pt x="597" y="77"/>
                  </a:lnTo>
                  <a:lnTo>
                    <a:pt x="606" y="84"/>
                  </a:lnTo>
                  <a:lnTo>
                    <a:pt x="614" y="88"/>
                  </a:lnTo>
                  <a:lnTo>
                    <a:pt x="624" y="90"/>
                  </a:lnTo>
                  <a:lnTo>
                    <a:pt x="636" y="89"/>
                  </a:lnTo>
                  <a:lnTo>
                    <a:pt x="648" y="87"/>
                  </a:lnTo>
                  <a:lnTo>
                    <a:pt x="663" y="83"/>
                  </a:lnTo>
                  <a:lnTo>
                    <a:pt x="676" y="79"/>
                  </a:lnTo>
                  <a:lnTo>
                    <a:pt x="691" y="74"/>
                  </a:lnTo>
                  <a:lnTo>
                    <a:pt x="706" y="70"/>
                  </a:lnTo>
                  <a:lnTo>
                    <a:pt x="717" y="70"/>
                  </a:lnTo>
                  <a:lnTo>
                    <a:pt x="724" y="77"/>
                  </a:lnTo>
                  <a:lnTo>
                    <a:pt x="727" y="89"/>
                  </a:lnTo>
                  <a:lnTo>
                    <a:pt x="728" y="104"/>
                  </a:lnTo>
                  <a:lnTo>
                    <a:pt x="728" y="122"/>
                  </a:lnTo>
                  <a:lnTo>
                    <a:pt x="727" y="138"/>
                  </a:lnTo>
                  <a:lnTo>
                    <a:pt x="728" y="151"/>
                  </a:lnTo>
                  <a:lnTo>
                    <a:pt x="732" y="159"/>
                  </a:lnTo>
                  <a:lnTo>
                    <a:pt x="738" y="163"/>
                  </a:lnTo>
                  <a:lnTo>
                    <a:pt x="744" y="168"/>
                  </a:lnTo>
                  <a:lnTo>
                    <a:pt x="752" y="171"/>
                  </a:lnTo>
                  <a:lnTo>
                    <a:pt x="761" y="175"/>
                  </a:lnTo>
                  <a:lnTo>
                    <a:pt x="768" y="179"/>
                  </a:lnTo>
                  <a:lnTo>
                    <a:pt x="776" y="184"/>
                  </a:lnTo>
                  <a:lnTo>
                    <a:pt x="784" y="189"/>
                  </a:lnTo>
                  <a:lnTo>
                    <a:pt x="791" y="196"/>
                  </a:lnTo>
                  <a:lnTo>
                    <a:pt x="798" y="202"/>
                  </a:lnTo>
                  <a:lnTo>
                    <a:pt x="807" y="205"/>
                  </a:lnTo>
                  <a:lnTo>
                    <a:pt x="817" y="206"/>
                  </a:lnTo>
                  <a:lnTo>
                    <a:pt x="827" y="205"/>
                  </a:lnTo>
                  <a:lnTo>
                    <a:pt x="837" y="203"/>
                  </a:lnTo>
                  <a:lnTo>
                    <a:pt x="847" y="199"/>
                  </a:lnTo>
                  <a:lnTo>
                    <a:pt x="858" y="194"/>
                  </a:lnTo>
                  <a:lnTo>
                    <a:pt x="867" y="188"/>
                  </a:lnTo>
                  <a:lnTo>
                    <a:pt x="874" y="182"/>
                  </a:lnTo>
                  <a:lnTo>
                    <a:pt x="880" y="180"/>
                  </a:lnTo>
                  <a:lnTo>
                    <a:pt x="884" y="180"/>
                  </a:lnTo>
                  <a:lnTo>
                    <a:pt x="887" y="182"/>
                  </a:lnTo>
                  <a:lnTo>
                    <a:pt x="889" y="186"/>
                  </a:lnTo>
                  <a:lnTo>
                    <a:pt x="890" y="191"/>
                  </a:lnTo>
                  <a:lnTo>
                    <a:pt x="891" y="197"/>
                  </a:lnTo>
                  <a:lnTo>
                    <a:pt x="891" y="202"/>
                  </a:lnTo>
                  <a:lnTo>
                    <a:pt x="893" y="207"/>
                  </a:lnTo>
                  <a:lnTo>
                    <a:pt x="899" y="213"/>
                  </a:lnTo>
                  <a:lnTo>
                    <a:pt x="908" y="218"/>
                  </a:lnTo>
                  <a:lnTo>
                    <a:pt x="918" y="221"/>
                  </a:lnTo>
                  <a:lnTo>
                    <a:pt x="928" y="223"/>
                  </a:lnTo>
                  <a:lnTo>
                    <a:pt x="939" y="223"/>
                  </a:lnTo>
                  <a:lnTo>
                    <a:pt x="949" y="219"/>
                  </a:lnTo>
                  <a:lnTo>
                    <a:pt x="959" y="212"/>
                  </a:lnTo>
                  <a:lnTo>
                    <a:pt x="967" y="205"/>
                  </a:lnTo>
                  <a:lnTo>
                    <a:pt x="977" y="199"/>
                  </a:lnTo>
                  <a:lnTo>
                    <a:pt x="988" y="195"/>
                  </a:lnTo>
                  <a:lnTo>
                    <a:pt x="1000" y="192"/>
                  </a:lnTo>
                  <a:lnTo>
                    <a:pt x="1011" y="190"/>
                  </a:lnTo>
                  <a:lnTo>
                    <a:pt x="1020" y="189"/>
                  </a:lnTo>
                  <a:lnTo>
                    <a:pt x="1026" y="188"/>
                  </a:lnTo>
                  <a:lnTo>
                    <a:pt x="1028" y="188"/>
                  </a:lnTo>
                  <a:lnTo>
                    <a:pt x="1031" y="191"/>
                  </a:lnTo>
                  <a:lnTo>
                    <a:pt x="1041" y="197"/>
                  </a:lnTo>
                  <a:lnTo>
                    <a:pt x="1055" y="206"/>
                  </a:lnTo>
                  <a:lnTo>
                    <a:pt x="1071" y="217"/>
                  </a:lnTo>
                  <a:lnTo>
                    <a:pt x="1087" y="226"/>
                  </a:lnTo>
                  <a:lnTo>
                    <a:pt x="1103" y="233"/>
                  </a:lnTo>
                  <a:lnTo>
                    <a:pt x="1116" y="236"/>
                  </a:lnTo>
                  <a:lnTo>
                    <a:pt x="1124" y="233"/>
                  </a:lnTo>
                  <a:lnTo>
                    <a:pt x="1128" y="225"/>
                  </a:lnTo>
                  <a:lnTo>
                    <a:pt x="1131" y="217"/>
                  </a:lnTo>
                  <a:lnTo>
                    <a:pt x="1135" y="207"/>
                  </a:lnTo>
                  <a:lnTo>
                    <a:pt x="1139" y="199"/>
                  </a:lnTo>
                  <a:lnTo>
                    <a:pt x="1144" y="193"/>
                  </a:lnTo>
                  <a:lnTo>
                    <a:pt x="1151" y="190"/>
                  </a:lnTo>
                  <a:lnTo>
                    <a:pt x="1162" y="190"/>
                  </a:lnTo>
                  <a:lnTo>
                    <a:pt x="1175" y="196"/>
                  </a:lnTo>
                  <a:lnTo>
                    <a:pt x="1185" y="201"/>
                  </a:lnTo>
                  <a:lnTo>
                    <a:pt x="1195" y="205"/>
                  </a:lnTo>
                  <a:lnTo>
                    <a:pt x="1207" y="208"/>
                  </a:lnTo>
                  <a:lnTo>
                    <a:pt x="1217" y="210"/>
                  </a:lnTo>
                  <a:lnTo>
                    <a:pt x="1226" y="211"/>
                  </a:lnTo>
                  <a:lnTo>
                    <a:pt x="1235" y="211"/>
                  </a:lnTo>
                  <a:lnTo>
                    <a:pt x="1242" y="210"/>
                  </a:lnTo>
                  <a:lnTo>
                    <a:pt x="1248" y="208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Freeform 694">
              <a:extLst>
                <a:ext uri="{FF2B5EF4-FFF2-40B4-BE49-F238E27FC236}">
                  <a16:creationId xmlns:a16="http://schemas.microsoft.com/office/drawing/2014/main" id="{5074FF80-9101-4249-B7B5-0E857DD0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407" y="3132540"/>
              <a:ext cx="739815" cy="814829"/>
            </a:xfrm>
            <a:custGeom>
              <a:avLst/>
              <a:gdLst>
                <a:gd name="T0" fmla="*/ 211 w 1296"/>
                <a:gd name="T1" fmla="*/ 392 h 1572"/>
                <a:gd name="T2" fmla="*/ 186 w 1296"/>
                <a:gd name="T3" fmla="*/ 383 h 1572"/>
                <a:gd name="T4" fmla="*/ 168 w 1296"/>
                <a:gd name="T5" fmla="*/ 382 h 1572"/>
                <a:gd name="T6" fmla="*/ 145 w 1296"/>
                <a:gd name="T7" fmla="*/ 383 h 1572"/>
                <a:gd name="T8" fmla="*/ 136 w 1296"/>
                <a:gd name="T9" fmla="*/ 382 h 1572"/>
                <a:gd name="T10" fmla="*/ 126 w 1296"/>
                <a:gd name="T11" fmla="*/ 381 h 1572"/>
                <a:gd name="T12" fmla="*/ 116 w 1296"/>
                <a:gd name="T13" fmla="*/ 372 h 1572"/>
                <a:gd name="T14" fmla="*/ 115 w 1296"/>
                <a:gd name="T15" fmla="*/ 357 h 1572"/>
                <a:gd name="T16" fmla="*/ 100 w 1296"/>
                <a:gd name="T17" fmla="*/ 355 h 1572"/>
                <a:gd name="T18" fmla="*/ 101 w 1296"/>
                <a:gd name="T19" fmla="*/ 335 h 1572"/>
                <a:gd name="T20" fmla="*/ 107 w 1296"/>
                <a:gd name="T21" fmla="*/ 316 h 1572"/>
                <a:gd name="T22" fmla="*/ 81 w 1296"/>
                <a:gd name="T23" fmla="*/ 321 h 1572"/>
                <a:gd name="T24" fmla="*/ 70 w 1296"/>
                <a:gd name="T25" fmla="*/ 308 h 1572"/>
                <a:gd name="T26" fmla="*/ 79 w 1296"/>
                <a:gd name="T27" fmla="*/ 295 h 1572"/>
                <a:gd name="T28" fmla="*/ 96 w 1296"/>
                <a:gd name="T29" fmla="*/ 281 h 1572"/>
                <a:gd name="T30" fmla="*/ 89 w 1296"/>
                <a:gd name="T31" fmla="*/ 262 h 1572"/>
                <a:gd name="T32" fmla="*/ 81 w 1296"/>
                <a:gd name="T33" fmla="*/ 242 h 1572"/>
                <a:gd name="T34" fmla="*/ 63 w 1296"/>
                <a:gd name="T35" fmla="*/ 231 h 1572"/>
                <a:gd name="T36" fmla="*/ 67 w 1296"/>
                <a:gd name="T37" fmla="*/ 214 h 1572"/>
                <a:gd name="T38" fmla="*/ 68 w 1296"/>
                <a:gd name="T39" fmla="*/ 198 h 1572"/>
                <a:gd name="T40" fmla="*/ 54 w 1296"/>
                <a:gd name="T41" fmla="*/ 180 h 1572"/>
                <a:gd name="T42" fmla="*/ 41 w 1296"/>
                <a:gd name="T43" fmla="*/ 185 h 1572"/>
                <a:gd name="T44" fmla="*/ 27 w 1296"/>
                <a:gd name="T45" fmla="*/ 181 h 1572"/>
                <a:gd name="T46" fmla="*/ 6 w 1296"/>
                <a:gd name="T47" fmla="*/ 181 h 1572"/>
                <a:gd name="T48" fmla="*/ 15 w 1296"/>
                <a:gd name="T49" fmla="*/ 162 h 1572"/>
                <a:gd name="T50" fmla="*/ 7 w 1296"/>
                <a:gd name="T51" fmla="*/ 146 h 1572"/>
                <a:gd name="T52" fmla="*/ 15 w 1296"/>
                <a:gd name="T53" fmla="*/ 126 h 1572"/>
                <a:gd name="T54" fmla="*/ 25 w 1296"/>
                <a:gd name="T55" fmla="*/ 133 h 1572"/>
                <a:gd name="T56" fmla="*/ 43 w 1296"/>
                <a:gd name="T57" fmla="*/ 143 h 1572"/>
                <a:gd name="T58" fmla="*/ 48 w 1296"/>
                <a:gd name="T59" fmla="*/ 147 h 1572"/>
                <a:gd name="T60" fmla="*/ 62 w 1296"/>
                <a:gd name="T61" fmla="*/ 145 h 1572"/>
                <a:gd name="T62" fmla="*/ 77 w 1296"/>
                <a:gd name="T63" fmla="*/ 160 h 1572"/>
                <a:gd name="T64" fmla="*/ 86 w 1296"/>
                <a:gd name="T65" fmla="*/ 169 h 1572"/>
                <a:gd name="T66" fmla="*/ 73 w 1296"/>
                <a:gd name="T67" fmla="*/ 135 h 1572"/>
                <a:gd name="T68" fmla="*/ 43 w 1296"/>
                <a:gd name="T69" fmla="*/ 129 h 1572"/>
                <a:gd name="T70" fmla="*/ 19 w 1296"/>
                <a:gd name="T71" fmla="*/ 115 h 1572"/>
                <a:gd name="T72" fmla="*/ 11 w 1296"/>
                <a:gd name="T73" fmla="*/ 110 h 1572"/>
                <a:gd name="T74" fmla="*/ 1 w 1296"/>
                <a:gd name="T75" fmla="*/ 104 h 1572"/>
                <a:gd name="T76" fmla="*/ 10 w 1296"/>
                <a:gd name="T77" fmla="*/ 86 h 1572"/>
                <a:gd name="T78" fmla="*/ 22 w 1296"/>
                <a:gd name="T79" fmla="*/ 64 h 1572"/>
                <a:gd name="T80" fmla="*/ 42 w 1296"/>
                <a:gd name="T81" fmla="*/ 37 h 1572"/>
                <a:gd name="T82" fmla="*/ 59 w 1296"/>
                <a:gd name="T83" fmla="*/ 26 h 1572"/>
                <a:gd name="T84" fmla="*/ 83 w 1296"/>
                <a:gd name="T85" fmla="*/ 21 h 1572"/>
                <a:gd name="T86" fmla="*/ 105 w 1296"/>
                <a:gd name="T87" fmla="*/ 15 h 1572"/>
                <a:gd name="T88" fmla="*/ 124 w 1296"/>
                <a:gd name="T89" fmla="*/ 7 h 1572"/>
                <a:gd name="T90" fmla="*/ 149 w 1296"/>
                <a:gd name="T91" fmla="*/ 7 h 1572"/>
                <a:gd name="T92" fmla="*/ 185 w 1296"/>
                <a:gd name="T93" fmla="*/ 19 h 1572"/>
                <a:gd name="T94" fmla="*/ 201 w 1296"/>
                <a:gd name="T95" fmla="*/ 34 h 1572"/>
                <a:gd name="T96" fmla="*/ 222 w 1296"/>
                <a:gd name="T97" fmla="*/ 40 h 1572"/>
                <a:gd name="T98" fmla="*/ 242 w 1296"/>
                <a:gd name="T99" fmla="*/ 54 h 1572"/>
                <a:gd name="T100" fmla="*/ 258 w 1296"/>
                <a:gd name="T101" fmla="*/ 75 h 1572"/>
                <a:gd name="T102" fmla="*/ 280 w 1296"/>
                <a:gd name="T103" fmla="*/ 109 h 1572"/>
                <a:gd name="T104" fmla="*/ 271 w 1296"/>
                <a:gd name="T105" fmla="*/ 141 h 1572"/>
                <a:gd name="T106" fmla="*/ 268 w 1296"/>
                <a:gd name="T107" fmla="*/ 172 h 1572"/>
                <a:gd name="T108" fmla="*/ 291 w 1296"/>
                <a:gd name="T109" fmla="*/ 181 h 1572"/>
                <a:gd name="T110" fmla="*/ 319 w 1296"/>
                <a:gd name="T111" fmla="*/ 195 h 1572"/>
                <a:gd name="T112" fmla="*/ 320 w 1296"/>
                <a:gd name="T113" fmla="*/ 237 h 1572"/>
                <a:gd name="T114" fmla="*/ 315 w 1296"/>
                <a:gd name="T115" fmla="*/ 280 h 1572"/>
                <a:gd name="T116" fmla="*/ 303 w 1296"/>
                <a:gd name="T117" fmla="*/ 298 h 1572"/>
                <a:gd name="T118" fmla="*/ 297 w 1296"/>
                <a:gd name="T119" fmla="*/ 323 h 1572"/>
                <a:gd name="T120" fmla="*/ 276 w 1296"/>
                <a:gd name="T121" fmla="*/ 346 h 1572"/>
                <a:gd name="T122" fmla="*/ 242 w 1296"/>
                <a:gd name="T123" fmla="*/ 358 h 1572"/>
                <a:gd name="T124" fmla="*/ 226 w 1296"/>
                <a:gd name="T125" fmla="*/ 387 h 15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96"/>
                <a:gd name="T190" fmla="*/ 0 h 1572"/>
                <a:gd name="T191" fmla="*/ 1296 w 1296"/>
                <a:gd name="T192" fmla="*/ 1572 h 15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96" h="1572">
                  <a:moveTo>
                    <a:pt x="902" y="1550"/>
                  </a:moveTo>
                  <a:lnTo>
                    <a:pt x="902" y="1550"/>
                  </a:lnTo>
                  <a:lnTo>
                    <a:pt x="896" y="1553"/>
                  </a:lnTo>
                  <a:lnTo>
                    <a:pt x="890" y="1557"/>
                  </a:lnTo>
                  <a:lnTo>
                    <a:pt x="884" y="1560"/>
                  </a:lnTo>
                  <a:lnTo>
                    <a:pt x="878" y="1564"/>
                  </a:lnTo>
                  <a:lnTo>
                    <a:pt x="869" y="1569"/>
                  </a:lnTo>
                  <a:lnTo>
                    <a:pt x="861" y="1572"/>
                  </a:lnTo>
                  <a:lnTo>
                    <a:pt x="854" y="1572"/>
                  </a:lnTo>
                  <a:lnTo>
                    <a:pt x="849" y="1571"/>
                  </a:lnTo>
                  <a:lnTo>
                    <a:pt x="846" y="1569"/>
                  </a:lnTo>
                  <a:lnTo>
                    <a:pt x="843" y="1567"/>
                  </a:lnTo>
                  <a:lnTo>
                    <a:pt x="841" y="1565"/>
                  </a:lnTo>
                  <a:lnTo>
                    <a:pt x="841" y="1564"/>
                  </a:lnTo>
                  <a:lnTo>
                    <a:pt x="839" y="1562"/>
                  </a:lnTo>
                  <a:lnTo>
                    <a:pt x="834" y="1556"/>
                  </a:lnTo>
                  <a:lnTo>
                    <a:pt x="827" y="1548"/>
                  </a:lnTo>
                  <a:lnTo>
                    <a:pt x="817" y="1539"/>
                  </a:lnTo>
                  <a:lnTo>
                    <a:pt x="803" y="1531"/>
                  </a:lnTo>
                  <a:lnTo>
                    <a:pt x="789" y="1525"/>
                  </a:lnTo>
                  <a:lnTo>
                    <a:pt x="774" y="1522"/>
                  </a:lnTo>
                  <a:lnTo>
                    <a:pt x="758" y="1526"/>
                  </a:lnTo>
                  <a:lnTo>
                    <a:pt x="742" y="1531"/>
                  </a:lnTo>
                  <a:lnTo>
                    <a:pt x="728" y="1535"/>
                  </a:lnTo>
                  <a:lnTo>
                    <a:pt x="717" y="1538"/>
                  </a:lnTo>
                  <a:lnTo>
                    <a:pt x="708" y="1540"/>
                  </a:lnTo>
                  <a:lnTo>
                    <a:pt x="699" y="1541"/>
                  </a:lnTo>
                  <a:lnTo>
                    <a:pt x="694" y="1542"/>
                  </a:lnTo>
                  <a:lnTo>
                    <a:pt x="691" y="1542"/>
                  </a:lnTo>
                  <a:lnTo>
                    <a:pt x="690" y="1542"/>
                  </a:lnTo>
                  <a:lnTo>
                    <a:pt x="689" y="1541"/>
                  </a:lnTo>
                  <a:lnTo>
                    <a:pt x="687" y="1539"/>
                  </a:lnTo>
                  <a:lnTo>
                    <a:pt x="683" y="1535"/>
                  </a:lnTo>
                  <a:lnTo>
                    <a:pt x="677" y="1531"/>
                  </a:lnTo>
                  <a:lnTo>
                    <a:pt x="671" y="1527"/>
                  </a:lnTo>
                  <a:lnTo>
                    <a:pt x="664" y="1522"/>
                  </a:lnTo>
                  <a:lnTo>
                    <a:pt x="656" y="1520"/>
                  </a:lnTo>
                  <a:lnTo>
                    <a:pt x="647" y="1519"/>
                  </a:lnTo>
                  <a:lnTo>
                    <a:pt x="639" y="1519"/>
                  </a:lnTo>
                  <a:lnTo>
                    <a:pt x="630" y="1520"/>
                  </a:lnTo>
                  <a:lnTo>
                    <a:pt x="621" y="1522"/>
                  </a:lnTo>
                  <a:lnTo>
                    <a:pt x="612" y="1523"/>
                  </a:lnTo>
                  <a:lnTo>
                    <a:pt x="602" y="1526"/>
                  </a:lnTo>
                  <a:lnTo>
                    <a:pt x="594" y="1528"/>
                  </a:lnTo>
                  <a:lnTo>
                    <a:pt x="587" y="1530"/>
                  </a:lnTo>
                  <a:lnTo>
                    <a:pt x="580" y="1532"/>
                  </a:lnTo>
                  <a:lnTo>
                    <a:pt x="577" y="1532"/>
                  </a:lnTo>
                  <a:lnTo>
                    <a:pt x="573" y="1532"/>
                  </a:lnTo>
                  <a:lnTo>
                    <a:pt x="568" y="1532"/>
                  </a:lnTo>
                  <a:lnTo>
                    <a:pt x="563" y="1533"/>
                  </a:lnTo>
                  <a:lnTo>
                    <a:pt x="557" y="1533"/>
                  </a:lnTo>
                  <a:lnTo>
                    <a:pt x="549" y="1534"/>
                  </a:lnTo>
                  <a:lnTo>
                    <a:pt x="543" y="1534"/>
                  </a:lnTo>
                  <a:lnTo>
                    <a:pt x="536" y="1535"/>
                  </a:lnTo>
                  <a:lnTo>
                    <a:pt x="537" y="1533"/>
                  </a:lnTo>
                  <a:lnTo>
                    <a:pt x="538" y="1531"/>
                  </a:lnTo>
                  <a:lnTo>
                    <a:pt x="540" y="1530"/>
                  </a:lnTo>
                  <a:lnTo>
                    <a:pt x="543" y="1529"/>
                  </a:lnTo>
                  <a:lnTo>
                    <a:pt x="548" y="1529"/>
                  </a:lnTo>
                  <a:lnTo>
                    <a:pt x="551" y="1529"/>
                  </a:lnTo>
                  <a:lnTo>
                    <a:pt x="550" y="1529"/>
                  </a:lnTo>
                  <a:lnTo>
                    <a:pt x="546" y="1530"/>
                  </a:lnTo>
                  <a:lnTo>
                    <a:pt x="541" y="1530"/>
                  </a:lnTo>
                  <a:lnTo>
                    <a:pt x="535" y="1529"/>
                  </a:lnTo>
                  <a:lnTo>
                    <a:pt x="527" y="1527"/>
                  </a:lnTo>
                  <a:lnTo>
                    <a:pt x="519" y="1525"/>
                  </a:lnTo>
                  <a:lnTo>
                    <a:pt x="511" y="1525"/>
                  </a:lnTo>
                  <a:lnTo>
                    <a:pt x="503" y="1523"/>
                  </a:lnTo>
                  <a:lnTo>
                    <a:pt x="497" y="1523"/>
                  </a:lnTo>
                  <a:lnTo>
                    <a:pt x="491" y="1522"/>
                  </a:lnTo>
                  <a:lnTo>
                    <a:pt x="487" y="1521"/>
                  </a:lnTo>
                  <a:lnTo>
                    <a:pt x="484" y="1517"/>
                  </a:lnTo>
                  <a:lnTo>
                    <a:pt x="482" y="1512"/>
                  </a:lnTo>
                  <a:lnTo>
                    <a:pt x="480" y="1506"/>
                  </a:lnTo>
                  <a:lnTo>
                    <a:pt x="478" y="1502"/>
                  </a:lnTo>
                  <a:lnTo>
                    <a:pt x="475" y="1499"/>
                  </a:lnTo>
                  <a:lnTo>
                    <a:pt x="471" y="1496"/>
                  </a:lnTo>
                  <a:lnTo>
                    <a:pt x="467" y="1493"/>
                  </a:lnTo>
                  <a:lnTo>
                    <a:pt x="464" y="1490"/>
                  </a:lnTo>
                  <a:lnTo>
                    <a:pt x="462" y="1486"/>
                  </a:lnTo>
                  <a:lnTo>
                    <a:pt x="460" y="1481"/>
                  </a:lnTo>
                  <a:lnTo>
                    <a:pt x="458" y="1475"/>
                  </a:lnTo>
                  <a:lnTo>
                    <a:pt x="455" y="1468"/>
                  </a:lnTo>
                  <a:lnTo>
                    <a:pt x="453" y="1463"/>
                  </a:lnTo>
                  <a:lnTo>
                    <a:pt x="451" y="1458"/>
                  </a:lnTo>
                  <a:lnTo>
                    <a:pt x="449" y="1453"/>
                  </a:lnTo>
                  <a:lnTo>
                    <a:pt x="449" y="1448"/>
                  </a:lnTo>
                  <a:lnTo>
                    <a:pt x="450" y="1443"/>
                  </a:lnTo>
                  <a:lnTo>
                    <a:pt x="454" y="1439"/>
                  </a:lnTo>
                  <a:lnTo>
                    <a:pt x="461" y="1433"/>
                  </a:lnTo>
                  <a:lnTo>
                    <a:pt x="460" y="1428"/>
                  </a:lnTo>
                  <a:lnTo>
                    <a:pt x="452" y="1421"/>
                  </a:lnTo>
                  <a:lnTo>
                    <a:pt x="443" y="1411"/>
                  </a:lnTo>
                  <a:lnTo>
                    <a:pt x="437" y="1401"/>
                  </a:lnTo>
                  <a:lnTo>
                    <a:pt x="435" y="1396"/>
                  </a:lnTo>
                  <a:lnTo>
                    <a:pt x="432" y="1399"/>
                  </a:lnTo>
                  <a:lnTo>
                    <a:pt x="423" y="1411"/>
                  </a:lnTo>
                  <a:lnTo>
                    <a:pt x="416" y="1418"/>
                  </a:lnTo>
                  <a:lnTo>
                    <a:pt x="411" y="1422"/>
                  </a:lnTo>
                  <a:lnTo>
                    <a:pt x="405" y="1424"/>
                  </a:lnTo>
                  <a:lnTo>
                    <a:pt x="401" y="1422"/>
                  </a:lnTo>
                  <a:lnTo>
                    <a:pt x="398" y="1418"/>
                  </a:lnTo>
                  <a:lnTo>
                    <a:pt x="395" y="1413"/>
                  </a:lnTo>
                  <a:lnTo>
                    <a:pt x="393" y="1406"/>
                  </a:lnTo>
                  <a:lnTo>
                    <a:pt x="392" y="1397"/>
                  </a:lnTo>
                  <a:lnTo>
                    <a:pt x="391" y="1388"/>
                  </a:lnTo>
                  <a:lnTo>
                    <a:pt x="390" y="1379"/>
                  </a:lnTo>
                  <a:lnTo>
                    <a:pt x="390" y="1371"/>
                  </a:lnTo>
                  <a:lnTo>
                    <a:pt x="391" y="1363"/>
                  </a:lnTo>
                  <a:lnTo>
                    <a:pt x="393" y="1357"/>
                  </a:lnTo>
                  <a:lnTo>
                    <a:pt x="395" y="1351"/>
                  </a:lnTo>
                  <a:lnTo>
                    <a:pt x="398" y="1345"/>
                  </a:lnTo>
                  <a:lnTo>
                    <a:pt x="403" y="1341"/>
                  </a:lnTo>
                  <a:lnTo>
                    <a:pt x="407" y="1337"/>
                  </a:lnTo>
                  <a:lnTo>
                    <a:pt x="407" y="1333"/>
                  </a:lnTo>
                  <a:lnTo>
                    <a:pt x="404" y="1329"/>
                  </a:lnTo>
                  <a:lnTo>
                    <a:pt x="400" y="1325"/>
                  </a:lnTo>
                  <a:lnTo>
                    <a:pt x="398" y="1318"/>
                  </a:lnTo>
                  <a:lnTo>
                    <a:pt x="397" y="1310"/>
                  </a:lnTo>
                  <a:lnTo>
                    <a:pt x="399" y="1300"/>
                  </a:lnTo>
                  <a:lnTo>
                    <a:pt x="407" y="1287"/>
                  </a:lnTo>
                  <a:lnTo>
                    <a:pt x="416" y="1276"/>
                  </a:lnTo>
                  <a:lnTo>
                    <a:pt x="422" y="1268"/>
                  </a:lnTo>
                  <a:lnTo>
                    <a:pt x="427" y="1265"/>
                  </a:lnTo>
                  <a:lnTo>
                    <a:pt x="428" y="1265"/>
                  </a:lnTo>
                  <a:lnTo>
                    <a:pt x="426" y="1266"/>
                  </a:lnTo>
                  <a:lnTo>
                    <a:pt x="419" y="1268"/>
                  </a:lnTo>
                  <a:lnTo>
                    <a:pt x="407" y="1270"/>
                  </a:lnTo>
                  <a:lnTo>
                    <a:pt x="389" y="1270"/>
                  </a:lnTo>
                  <a:lnTo>
                    <a:pt x="371" y="1271"/>
                  </a:lnTo>
                  <a:lnTo>
                    <a:pt x="358" y="1276"/>
                  </a:lnTo>
                  <a:lnTo>
                    <a:pt x="348" y="1282"/>
                  </a:lnTo>
                  <a:lnTo>
                    <a:pt x="341" y="1288"/>
                  </a:lnTo>
                  <a:lnTo>
                    <a:pt x="336" y="1292"/>
                  </a:lnTo>
                  <a:lnTo>
                    <a:pt x="333" y="1294"/>
                  </a:lnTo>
                  <a:lnTo>
                    <a:pt x="329" y="1291"/>
                  </a:lnTo>
                  <a:lnTo>
                    <a:pt x="325" y="1282"/>
                  </a:lnTo>
                  <a:lnTo>
                    <a:pt x="321" y="1270"/>
                  </a:lnTo>
                  <a:lnTo>
                    <a:pt x="317" y="1263"/>
                  </a:lnTo>
                  <a:lnTo>
                    <a:pt x="313" y="1257"/>
                  </a:lnTo>
                  <a:lnTo>
                    <a:pt x="310" y="1253"/>
                  </a:lnTo>
                  <a:lnTo>
                    <a:pt x="305" y="1250"/>
                  </a:lnTo>
                  <a:lnTo>
                    <a:pt x="301" y="1248"/>
                  </a:lnTo>
                  <a:lnTo>
                    <a:pt x="296" y="1245"/>
                  </a:lnTo>
                  <a:lnTo>
                    <a:pt x="291" y="1242"/>
                  </a:lnTo>
                  <a:lnTo>
                    <a:pt x="286" y="1238"/>
                  </a:lnTo>
                  <a:lnTo>
                    <a:pt x="283" y="1235"/>
                  </a:lnTo>
                  <a:lnTo>
                    <a:pt x="281" y="1232"/>
                  </a:lnTo>
                  <a:lnTo>
                    <a:pt x="282" y="1229"/>
                  </a:lnTo>
                  <a:lnTo>
                    <a:pt x="284" y="1225"/>
                  </a:lnTo>
                  <a:lnTo>
                    <a:pt x="289" y="1219"/>
                  </a:lnTo>
                  <a:lnTo>
                    <a:pt x="296" y="1213"/>
                  </a:lnTo>
                  <a:lnTo>
                    <a:pt x="305" y="1205"/>
                  </a:lnTo>
                  <a:lnTo>
                    <a:pt x="314" y="1198"/>
                  </a:lnTo>
                  <a:lnTo>
                    <a:pt x="319" y="1194"/>
                  </a:lnTo>
                  <a:lnTo>
                    <a:pt x="320" y="1192"/>
                  </a:lnTo>
                  <a:lnTo>
                    <a:pt x="320" y="1190"/>
                  </a:lnTo>
                  <a:lnTo>
                    <a:pt x="318" y="1189"/>
                  </a:lnTo>
                  <a:lnTo>
                    <a:pt x="317" y="1185"/>
                  </a:lnTo>
                  <a:lnTo>
                    <a:pt x="316" y="1178"/>
                  </a:lnTo>
                  <a:lnTo>
                    <a:pt x="317" y="1166"/>
                  </a:lnTo>
                  <a:lnTo>
                    <a:pt x="320" y="1155"/>
                  </a:lnTo>
                  <a:lnTo>
                    <a:pt x="323" y="1148"/>
                  </a:lnTo>
                  <a:lnTo>
                    <a:pt x="328" y="1145"/>
                  </a:lnTo>
                  <a:lnTo>
                    <a:pt x="333" y="1143"/>
                  </a:lnTo>
                  <a:lnTo>
                    <a:pt x="340" y="1143"/>
                  </a:lnTo>
                  <a:lnTo>
                    <a:pt x="347" y="1143"/>
                  </a:lnTo>
                  <a:lnTo>
                    <a:pt x="357" y="1141"/>
                  </a:lnTo>
                  <a:lnTo>
                    <a:pt x="367" y="1138"/>
                  </a:lnTo>
                  <a:lnTo>
                    <a:pt x="376" y="1132"/>
                  </a:lnTo>
                  <a:lnTo>
                    <a:pt x="382" y="1124"/>
                  </a:lnTo>
                  <a:lnTo>
                    <a:pt x="386" y="1115"/>
                  </a:lnTo>
                  <a:lnTo>
                    <a:pt x="388" y="1106"/>
                  </a:lnTo>
                  <a:lnTo>
                    <a:pt x="388" y="1098"/>
                  </a:lnTo>
                  <a:lnTo>
                    <a:pt x="388" y="1091"/>
                  </a:lnTo>
                  <a:lnTo>
                    <a:pt x="387" y="1087"/>
                  </a:lnTo>
                  <a:lnTo>
                    <a:pt x="387" y="1085"/>
                  </a:lnTo>
                  <a:lnTo>
                    <a:pt x="386" y="1083"/>
                  </a:lnTo>
                  <a:lnTo>
                    <a:pt x="383" y="1079"/>
                  </a:lnTo>
                  <a:lnTo>
                    <a:pt x="378" y="1072"/>
                  </a:lnTo>
                  <a:lnTo>
                    <a:pt x="371" y="1063"/>
                  </a:lnTo>
                  <a:lnTo>
                    <a:pt x="364" y="1055"/>
                  </a:lnTo>
                  <a:lnTo>
                    <a:pt x="357" y="1048"/>
                  </a:lnTo>
                  <a:lnTo>
                    <a:pt x="349" y="1041"/>
                  </a:lnTo>
                  <a:lnTo>
                    <a:pt x="342" y="1037"/>
                  </a:lnTo>
                  <a:lnTo>
                    <a:pt x="336" y="1032"/>
                  </a:lnTo>
                  <a:lnTo>
                    <a:pt x="332" y="1023"/>
                  </a:lnTo>
                  <a:lnTo>
                    <a:pt x="329" y="1012"/>
                  </a:lnTo>
                  <a:lnTo>
                    <a:pt x="327" y="1000"/>
                  </a:lnTo>
                  <a:lnTo>
                    <a:pt x="326" y="989"/>
                  </a:lnTo>
                  <a:lnTo>
                    <a:pt x="325" y="979"/>
                  </a:lnTo>
                  <a:lnTo>
                    <a:pt x="325" y="973"/>
                  </a:lnTo>
                  <a:lnTo>
                    <a:pt x="325" y="969"/>
                  </a:lnTo>
                  <a:lnTo>
                    <a:pt x="324" y="969"/>
                  </a:lnTo>
                  <a:lnTo>
                    <a:pt x="322" y="968"/>
                  </a:lnTo>
                  <a:lnTo>
                    <a:pt x="319" y="966"/>
                  </a:lnTo>
                  <a:lnTo>
                    <a:pt x="315" y="964"/>
                  </a:lnTo>
                  <a:lnTo>
                    <a:pt x="309" y="961"/>
                  </a:lnTo>
                  <a:lnTo>
                    <a:pt x="303" y="958"/>
                  </a:lnTo>
                  <a:lnTo>
                    <a:pt x="297" y="954"/>
                  </a:lnTo>
                  <a:lnTo>
                    <a:pt x="291" y="950"/>
                  </a:lnTo>
                  <a:lnTo>
                    <a:pt x="284" y="946"/>
                  </a:lnTo>
                  <a:lnTo>
                    <a:pt x="277" y="941"/>
                  </a:lnTo>
                  <a:lnTo>
                    <a:pt x="268" y="935"/>
                  </a:lnTo>
                  <a:lnTo>
                    <a:pt x="261" y="930"/>
                  </a:lnTo>
                  <a:lnTo>
                    <a:pt x="253" y="924"/>
                  </a:lnTo>
                  <a:lnTo>
                    <a:pt x="248" y="917"/>
                  </a:lnTo>
                  <a:lnTo>
                    <a:pt x="246" y="912"/>
                  </a:lnTo>
                  <a:lnTo>
                    <a:pt x="246" y="907"/>
                  </a:lnTo>
                  <a:lnTo>
                    <a:pt x="248" y="902"/>
                  </a:lnTo>
                  <a:lnTo>
                    <a:pt x="251" y="898"/>
                  </a:lnTo>
                  <a:lnTo>
                    <a:pt x="254" y="894"/>
                  </a:lnTo>
                  <a:lnTo>
                    <a:pt x="256" y="889"/>
                  </a:lnTo>
                  <a:lnTo>
                    <a:pt x="260" y="883"/>
                  </a:lnTo>
                  <a:lnTo>
                    <a:pt x="263" y="876"/>
                  </a:lnTo>
                  <a:lnTo>
                    <a:pt x="265" y="867"/>
                  </a:lnTo>
                  <a:lnTo>
                    <a:pt x="267" y="857"/>
                  </a:lnTo>
                  <a:lnTo>
                    <a:pt x="269" y="846"/>
                  </a:lnTo>
                  <a:lnTo>
                    <a:pt x="269" y="837"/>
                  </a:lnTo>
                  <a:lnTo>
                    <a:pt x="270" y="829"/>
                  </a:lnTo>
                  <a:lnTo>
                    <a:pt x="270" y="822"/>
                  </a:lnTo>
                  <a:lnTo>
                    <a:pt x="270" y="816"/>
                  </a:lnTo>
                  <a:lnTo>
                    <a:pt x="269" y="812"/>
                  </a:lnTo>
                  <a:lnTo>
                    <a:pt x="269" y="810"/>
                  </a:lnTo>
                  <a:lnTo>
                    <a:pt x="269" y="809"/>
                  </a:lnTo>
                  <a:lnTo>
                    <a:pt x="269" y="808"/>
                  </a:lnTo>
                  <a:lnTo>
                    <a:pt x="270" y="804"/>
                  </a:lnTo>
                  <a:lnTo>
                    <a:pt x="271" y="798"/>
                  </a:lnTo>
                  <a:lnTo>
                    <a:pt x="271" y="792"/>
                  </a:lnTo>
                  <a:lnTo>
                    <a:pt x="271" y="785"/>
                  </a:lnTo>
                  <a:lnTo>
                    <a:pt x="269" y="778"/>
                  </a:lnTo>
                  <a:lnTo>
                    <a:pt x="266" y="772"/>
                  </a:lnTo>
                  <a:lnTo>
                    <a:pt x="261" y="767"/>
                  </a:lnTo>
                  <a:lnTo>
                    <a:pt x="255" y="765"/>
                  </a:lnTo>
                  <a:lnTo>
                    <a:pt x="250" y="765"/>
                  </a:lnTo>
                  <a:lnTo>
                    <a:pt x="246" y="765"/>
                  </a:lnTo>
                  <a:lnTo>
                    <a:pt x="242" y="764"/>
                  </a:lnTo>
                  <a:lnTo>
                    <a:pt x="237" y="760"/>
                  </a:lnTo>
                  <a:lnTo>
                    <a:pt x="231" y="753"/>
                  </a:lnTo>
                  <a:lnTo>
                    <a:pt x="223" y="740"/>
                  </a:lnTo>
                  <a:lnTo>
                    <a:pt x="214" y="720"/>
                  </a:lnTo>
                  <a:lnTo>
                    <a:pt x="205" y="699"/>
                  </a:lnTo>
                  <a:lnTo>
                    <a:pt x="200" y="684"/>
                  </a:lnTo>
                  <a:lnTo>
                    <a:pt x="199" y="676"/>
                  </a:lnTo>
                  <a:lnTo>
                    <a:pt x="198" y="673"/>
                  </a:lnTo>
                  <a:lnTo>
                    <a:pt x="198" y="675"/>
                  </a:lnTo>
                  <a:lnTo>
                    <a:pt x="197" y="681"/>
                  </a:lnTo>
                  <a:lnTo>
                    <a:pt x="194" y="691"/>
                  </a:lnTo>
                  <a:lnTo>
                    <a:pt x="188" y="705"/>
                  </a:lnTo>
                  <a:lnTo>
                    <a:pt x="180" y="720"/>
                  </a:lnTo>
                  <a:lnTo>
                    <a:pt x="172" y="732"/>
                  </a:lnTo>
                  <a:lnTo>
                    <a:pt x="165" y="740"/>
                  </a:lnTo>
                  <a:lnTo>
                    <a:pt x="159" y="747"/>
                  </a:lnTo>
                  <a:lnTo>
                    <a:pt x="152" y="751"/>
                  </a:lnTo>
                  <a:lnTo>
                    <a:pt x="146" y="752"/>
                  </a:lnTo>
                  <a:lnTo>
                    <a:pt x="141" y="751"/>
                  </a:lnTo>
                  <a:lnTo>
                    <a:pt x="137" y="747"/>
                  </a:lnTo>
                  <a:lnTo>
                    <a:pt x="133" y="741"/>
                  </a:lnTo>
                  <a:lnTo>
                    <a:pt x="130" y="732"/>
                  </a:lnTo>
                  <a:lnTo>
                    <a:pt x="126" y="724"/>
                  </a:lnTo>
                  <a:lnTo>
                    <a:pt x="123" y="716"/>
                  </a:lnTo>
                  <a:lnTo>
                    <a:pt x="119" y="712"/>
                  </a:lnTo>
                  <a:lnTo>
                    <a:pt x="114" y="714"/>
                  </a:lnTo>
                  <a:lnTo>
                    <a:pt x="109" y="724"/>
                  </a:lnTo>
                  <a:lnTo>
                    <a:pt x="101" y="742"/>
                  </a:lnTo>
                  <a:lnTo>
                    <a:pt x="92" y="759"/>
                  </a:lnTo>
                  <a:lnTo>
                    <a:pt x="82" y="766"/>
                  </a:lnTo>
                  <a:lnTo>
                    <a:pt x="70" y="764"/>
                  </a:lnTo>
                  <a:lnTo>
                    <a:pt x="58" y="758"/>
                  </a:lnTo>
                  <a:lnTo>
                    <a:pt x="46" y="749"/>
                  </a:lnTo>
                  <a:lnTo>
                    <a:pt x="37" y="739"/>
                  </a:lnTo>
                  <a:lnTo>
                    <a:pt x="30" y="731"/>
                  </a:lnTo>
                  <a:lnTo>
                    <a:pt x="28" y="728"/>
                  </a:lnTo>
                  <a:lnTo>
                    <a:pt x="27" y="727"/>
                  </a:lnTo>
                  <a:lnTo>
                    <a:pt x="25" y="723"/>
                  </a:lnTo>
                  <a:lnTo>
                    <a:pt x="23" y="717"/>
                  </a:lnTo>
                  <a:lnTo>
                    <a:pt x="21" y="712"/>
                  </a:lnTo>
                  <a:lnTo>
                    <a:pt x="19" y="706"/>
                  </a:lnTo>
                  <a:lnTo>
                    <a:pt x="20" y="700"/>
                  </a:lnTo>
                  <a:lnTo>
                    <a:pt x="22" y="696"/>
                  </a:lnTo>
                  <a:lnTo>
                    <a:pt x="28" y="694"/>
                  </a:lnTo>
                  <a:lnTo>
                    <a:pt x="35" y="691"/>
                  </a:lnTo>
                  <a:lnTo>
                    <a:pt x="43" y="686"/>
                  </a:lnTo>
                  <a:lnTo>
                    <a:pt x="49" y="678"/>
                  </a:lnTo>
                  <a:lnTo>
                    <a:pt x="54" y="668"/>
                  </a:lnTo>
                  <a:lnTo>
                    <a:pt x="58" y="658"/>
                  </a:lnTo>
                  <a:lnTo>
                    <a:pt x="58" y="648"/>
                  </a:lnTo>
                  <a:lnTo>
                    <a:pt x="55" y="638"/>
                  </a:lnTo>
                  <a:lnTo>
                    <a:pt x="50" y="630"/>
                  </a:lnTo>
                  <a:lnTo>
                    <a:pt x="44" y="623"/>
                  </a:lnTo>
                  <a:lnTo>
                    <a:pt x="39" y="618"/>
                  </a:lnTo>
                  <a:lnTo>
                    <a:pt x="35" y="614"/>
                  </a:lnTo>
                  <a:lnTo>
                    <a:pt x="32" y="610"/>
                  </a:lnTo>
                  <a:lnTo>
                    <a:pt x="30" y="607"/>
                  </a:lnTo>
                  <a:lnTo>
                    <a:pt x="29" y="603"/>
                  </a:lnTo>
                  <a:lnTo>
                    <a:pt x="28" y="597"/>
                  </a:lnTo>
                  <a:lnTo>
                    <a:pt x="28" y="590"/>
                  </a:lnTo>
                  <a:lnTo>
                    <a:pt x="28" y="582"/>
                  </a:lnTo>
                  <a:lnTo>
                    <a:pt x="27" y="576"/>
                  </a:lnTo>
                  <a:lnTo>
                    <a:pt x="26" y="571"/>
                  </a:lnTo>
                  <a:lnTo>
                    <a:pt x="26" y="564"/>
                  </a:lnTo>
                  <a:lnTo>
                    <a:pt x="26" y="559"/>
                  </a:lnTo>
                  <a:lnTo>
                    <a:pt x="27" y="554"/>
                  </a:lnTo>
                  <a:lnTo>
                    <a:pt x="30" y="548"/>
                  </a:lnTo>
                  <a:lnTo>
                    <a:pt x="34" y="540"/>
                  </a:lnTo>
                  <a:lnTo>
                    <a:pt x="39" y="532"/>
                  </a:lnTo>
                  <a:lnTo>
                    <a:pt x="45" y="524"/>
                  </a:lnTo>
                  <a:lnTo>
                    <a:pt x="51" y="516"/>
                  </a:lnTo>
                  <a:lnTo>
                    <a:pt x="56" y="510"/>
                  </a:lnTo>
                  <a:lnTo>
                    <a:pt x="61" y="504"/>
                  </a:lnTo>
                  <a:lnTo>
                    <a:pt x="65" y="500"/>
                  </a:lnTo>
                  <a:lnTo>
                    <a:pt x="67" y="498"/>
                  </a:lnTo>
                  <a:lnTo>
                    <a:pt x="68" y="497"/>
                  </a:lnTo>
                  <a:lnTo>
                    <a:pt x="69" y="497"/>
                  </a:lnTo>
                  <a:lnTo>
                    <a:pt x="72" y="499"/>
                  </a:lnTo>
                  <a:lnTo>
                    <a:pt x="75" y="501"/>
                  </a:lnTo>
                  <a:lnTo>
                    <a:pt x="80" y="504"/>
                  </a:lnTo>
                  <a:lnTo>
                    <a:pt x="85" y="509"/>
                  </a:lnTo>
                  <a:lnTo>
                    <a:pt x="90" y="514"/>
                  </a:lnTo>
                  <a:lnTo>
                    <a:pt x="94" y="522"/>
                  </a:lnTo>
                  <a:lnTo>
                    <a:pt x="98" y="531"/>
                  </a:lnTo>
                  <a:lnTo>
                    <a:pt x="102" y="539"/>
                  </a:lnTo>
                  <a:lnTo>
                    <a:pt x="109" y="544"/>
                  </a:lnTo>
                  <a:lnTo>
                    <a:pt x="116" y="548"/>
                  </a:lnTo>
                  <a:lnTo>
                    <a:pt x="124" y="550"/>
                  </a:lnTo>
                  <a:lnTo>
                    <a:pt x="132" y="550"/>
                  </a:lnTo>
                  <a:lnTo>
                    <a:pt x="140" y="551"/>
                  </a:lnTo>
                  <a:lnTo>
                    <a:pt x="147" y="551"/>
                  </a:lnTo>
                  <a:lnTo>
                    <a:pt x="154" y="551"/>
                  </a:lnTo>
                  <a:lnTo>
                    <a:pt x="161" y="553"/>
                  </a:lnTo>
                  <a:lnTo>
                    <a:pt x="166" y="557"/>
                  </a:lnTo>
                  <a:lnTo>
                    <a:pt x="170" y="562"/>
                  </a:lnTo>
                  <a:lnTo>
                    <a:pt x="173" y="570"/>
                  </a:lnTo>
                  <a:lnTo>
                    <a:pt x="176" y="579"/>
                  </a:lnTo>
                  <a:lnTo>
                    <a:pt x="179" y="589"/>
                  </a:lnTo>
                  <a:lnTo>
                    <a:pt x="181" y="600"/>
                  </a:lnTo>
                  <a:lnTo>
                    <a:pt x="182" y="612"/>
                  </a:lnTo>
                  <a:lnTo>
                    <a:pt x="183" y="622"/>
                  </a:lnTo>
                  <a:lnTo>
                    <a:pt x="185" y="626"/>
                  </a:lnTo>
                  <a:lnTo>
                    <a:pt x="186" y="625"/>
                  </a:lnTo>
                  <a:lnTo>
                    <a:pt x="188" y="621"/>
                  </a:lnTo>
                  <a:lnTo>
                    <a:pt x="189" y="613"/>
                  </a:lnTo>
                  <a:lnTo>
                    <a:pt x="190" y="605"/>
                  </a:lnTo>
                  <a:lnTo>
                    <a:pt x="191" y="596"/>
                  </a:lnTo>
                  <a:lnTo>
                    <a:pt x="191" y="587"/>
                  </a:lnTo>
                  <a:lnTo>
                    <a:pt x="191" y="580"/>
                  </a:lnTo>
                  <a:lnTo>
                    <a:pt x="193" y="574"/>
                  </a:lnTo>
                  <a:lnTo>
                    <a:pt x="195" y="570"/>
                  </a:lnTo>
                  <a:lnTo>
                    <a:pt x="198" y="567"/>
                  </a:lnTo>
                  <a:lnTo>
                    <a:pt x="202" y="567"/>
                  </a:lnTo>
                  <a:lnTo>
                    <a:pt x="208" y="570"/>
                  </a:lnTo>
                  <a:lnTo>
                    <a:pt x="214" y="574"/>
                  </a:lnTo>
                  <a:lnTo>
                    <a:pt x="222" y="579"/>
                  </a:lnTo>
                  <a:lnTo>
                    <a:pt x="230" y="583"/>
                  </a:lnTo>
                  <a:lnTo>
                    <a:pt x="239" y="582"/>
                  </a:lnTo>
                  <a:lnTo>
                    <a:pt x="247" y="579"/>
                  </a:lnTo>
                  <a:lnTo>
                    <a:pt x="255" y="575"/>
                  </a:lnTo>
                  <a:lnTo>
                    <a:pt x="264" y="571"/>
                  </a:lnTo>
                  <a:lnTo>
                    <a:pt x="271" y="570"/>
                  </a:lnTo>
                  <a:lnTo>
                    <a:pt x="277" y="572"/>
                  </a:lnTo>
                  <a:lnTo>
                    <a:pt x="283" y="579"/>
                  </a:lnTo>
                  <a:lnTo>
                    <a:pt x="287" y="589"/>
                  </a:lnTo>
                  <a:lnTo>
                    <a:pt x="291" y="599"/>
                  </a:lnTo>
                  <a:lnTo>
                    <a:pt x="293" y="608"/>
                  </a:lnTo>
                  <a:lnTo>
                    <a:pt x="295" y="617"/>
                  </a:lnTo>
                  <a:lnTo>
                    <a:pt x="298" y="626"/>
                  </a:lnTo>
                  <a:lnTo>
                    <a:pt x="301" y="634"/>
                  </a:lnTo>
                  <a:lnTo>
                    <a:pt x="307" y="640"/>
                  </a:lnTo>
                  <a:lnTo>
                    <a:pt x="314" y="646"/>
                  </a:lnTo>
                  <a:lnTo>
                    <a:pt x="322" y="652"/>
                  </a:lnTo>
                  <a:lnTo>
                    <a:pt x="328" y="658"/>
                  </a:lnTo>
                  <a:lnTo>
                    <a:pt x="334" y="664"/>
                  </a:lnTo>
                  <a:lnTo>
                    <a:pt x="339" y="670"/>
                  </a:lnTo>
                  <a:lnTo>
                    <a:pt x="342" y="675"/>
                  </a:lnTo>
                  <a:lnTo>
                    <a:pt x="345" y="679"/>
                  </a:lnTo>
                  <a:lnTo>
                    <a:pt x="346" y="682"/>
                  </a:lnTo>
                  <a:lnTo>
                    <a:pt x="347" y="683"/>
                  </a:lnTo>
                  <a:lnTo>
                    <a:pt x="346" y="681"/>
                  </a:lnTo>
                  <a:lnTo>
                    <a:pt x="342" y="677"/>
                  </a:lnTo>
                  <a:lnTo>
                    <a:pt x="337" y="668"/>
                  </a:lnTo>
                  <a:lnTo>
                    <a:pt x="331" y="657"/>
                  </a:lnTo>
                  <a:lnTo>
                    <a:pt x="324" y="645"/>
                  </a:lnTo>
                  <a:lnTo>
                    <a:pt x="319" y="630"/>
                  </a:lnTo>
                  <a:lnTo>
                    <a:pt x="314" y="612"/>
                  </a:lnTo>
                  <a:lnTo>
                    <a:pt x="312" y="593"/>
                  </a:lnTo>
                  <a:lnTo>
                    <a:pt x="311" y="576"/>
                  </a:lnTo>
                  <a:lnTo>
                    <a:pt x="310" y="561"/>
                  </a:lnTo>
                  <a:lnTo>
                    <a:pt x="308" y="551"/>
                  </a:lnTo>
                  <a:lnTo>
                    <a:pt x="304" y="545"/>
                  </a:lnTo>
                  <a:lnTo>
                    <a:pt x="299" y="541"/>
                  </a:lnTo>
                  <a:lnTo>
                    <a:pt x="293" y="540"/>
                  </a:lnTo>
                  <a:lnTo>
                    <a:pt x="284" y="542"/>
                  </a:lnTo>
                  <a:lnTo>
                    <a:pt x="272" y="545"/>
                  </a:lnTo>
                  <a:lnTo>
                    <a:pt x="258" y="548"/>
                  </a:lnTo>
                  <a:lnTo>
                    <a:pt x="244" y="548"/>
                  </a:lnTo>
                  <a:lnTo>
                    <a:pt x="231" y="547"/>
                  </a:lnTo>
                  <a:lnTo>
                    <a:pt x="219" y="544"/>
                  </a:lnTo>
                  <a:lnTo>
                    <a:pt x="206" y="540"/>
                  </a:lnTo>
                  <a:lnTo>
                    <a:pt x="196" y="535"/>
                  </a:lnTo>
                  <a:lnTo>
                    <a:pt x="187" y="529"/>
                  </a:lnTo>
                  <a:lnTo>
                    <a:pt x="180" y="523"/>
                  </a:lnTo>
                  <a:lnTo>
                    <a:pt x="172" y="517"/>
                  </a:lnTo>
                  <a:lnTo>
                    <a:pt x="163" y="514"/>
                  </a:lnTo>
                  <a:lnTo>
                    <a:pt x="150" y="512"/>
                  </a:lnTo>
                  <a:lnTo>
                    <a:pt x="138" y="511"/>
                  </a:lnTo>
                  <a:lnTo>
                    <a:pt x="126" y="509"/>
                  </a:lnTo>
                  <a:lnTo>
                    <a:pt x="114" y="507"/>
                  </a:lnTo>
                  <a:lnTo>
                    <a:pt x="102" y="502"/>
                  </a:lnTo>
                  <a:lnTo>
                    <a:pt x="93" y="495"/>
                  </a:lnTo>
                  <a:lnTo>
                    <a:pt x="86" y="487"/>
                  </a:lnTo>
                  <a:lnTo>
                    <a:pt x="81" y="479"/>
                  </a:lnTo>
                  <a:lnTo>
                    <a:pt x="78" y="472"/>
                  </a:lnTo>
                  <a:lnTo>
                    <a:pt x="76" y="464"/>
                  </a:lnTo>
                  <a:lnTo>
                    <a:pt x="76" y="459"/>
                  </a:lnTo>
                  <a:lnTo>
                    <a:pt x="76" y="455"/>
                  </a:lnTo>
                  <a:lnTo>
                    <a:pt x="76" y="453"/>
                  </a:lnTo>
                  <a:lnTo>
                    <a:pt x="76" y="452"/>
                  </a:lnTo>
                  <a:lnTo>
                    <a:pt x="75" y="451"/>
                  </a:lnTo>
                  <a:lnTo>
                    <a:pt x="74" y="449"/>
                  </a:lnTo>
                  <a:lnTo>
                    <a:pt x="72" y="448"/>
                  </a:lnTo>
                  <a:lnTo>
                    <a:pt x="68" y="446"/>
                  </a:lnTo>
                  <a:lnTo>
                    <a:pt x="62" y="444"/>
                  </a:lnTo>
                  <a:lnTo>
                    <a:pt x="53" y="442"/>
                  </a:lnTo>
                  <a:lnTo>
                    <a:pt x="42" y="441"/>
                  </a:lnTo>
                  <a:lnTo>
                    <a:pt x="32" y="440"/>
                  </a:lnTo>
                  <a:lnTo>
                    <a:pt x="26" y="437"/>
                  </a:lnTo>
                  <a:lnTo>
                    <a:pt x="22" y="435"/>
                  </a:lnTo>
                  <a:lnTo>
                    <a:pt x="20" y="434"/>
                  </a:lnTo>
                  <a:lnTo>
                    <a:pt x="18" y="435"/>
                  </a:lnTo>
                  <a:lnTo>
                    <a:pt x="15" y="438"/>
                  </a:lnTo>
                  <a:lnTo>
                    <a:pt x="10" y="444"/>
                  </a:lnTo>
                  <a:lnTo>
                    <a:pt x="0" y="455"/>
                  </a:lnTo>
                  <a:lnTo>
                    <a:pt x="3" y="442"/>
                  </a:lnTo>
                  <a:lnTo>
                    <a:pt x="5" y="432"/>
                  </a:lnTo>
                  <a:lnTo>
                    <a:pt x="5" y="424"/>
                  </a:lnTo>
                  <a:lnTo>
                    <a:pt x="5" y="417"/>
                  </a:lnTo>
                  <a:lnTo>
                    <a:pt x="4" y="413"/>
                  </a:lnTo>
                  <a:lnTo>
                    <a:pt x="4" y="410"/>
                  </a:lnTo>
                  <a:lnTo>
                    <a:pt x="5" y="408"/>
                  </a:lnTo>
                  <a:lnTo>
                    <a:pt x="8" y="407"/>
                  </a:lnTo>
                  <a:lnTo>
                    <a:pt x="12" y="404"/>
                  </a:lnTo>
                  <a:lnTo>
                    <a:pt x="17" y="397"/>
                  </a:lnTo>
                  <a:lnTo>
                    <a:pt x="23" y="389"/>
                  </a:lnTo>
                  <a:lnTo>
                    <a:pt x="28" y="379"/>
                  </a:lnTo>
                  <a:lnTo>
                    <a:pt x="33" y="368"/>
                  </a:lnTo>
                  <a:lnTo>
                    <a:pt x="36" y="357"/>
                  </a:lnTo>
                  <a:lnTo>
                    <a:pt x="39" y="349"/>
                  </a:lnTo>
                  <a:lnTo>
                    <a:pt x="40" y="342"/>
                  </a:lnTo>
                  <a:lnTo>
                    <a:pt x="41" y="335"/>
                  </a:lnTo>
                  <a:lnTo>
                    <a:pt x="45" y="324"/>
                  </a:lnTo>
                  <a:lnTo>
                    <a:pt x="49" y="311"/>
                  </a:lnTo>
                  <a:lnTo>
                    <a:pt x="55" y="298"/>
                  </a:lnTo>
                  <a:lnTo>
                    <a:pt x="62" y="285"/>
                  </a:lnTo>
                  <a:lnTo>
                    <a:pt x="66" y="275"/>
                  </a:lnTo>
                  <a:lnTo>
                    <a:pt x="70" y="268"/>
                  </a:lnTo>
                  <a:lnTo>
                    <a:pt x="71" y="264"/>
                  </a:lnTo>
                  <a:lnTo>
                    <a:pt x="73" y="263"/>
                  </a:lnTo>
                  <a:lnTo>
                    <a:pt x="79" y="260"/>
                  </a:lnTo>
                  <a:lnTo>
                    <a:pt x="87" y="255"/>
                  </a:lnTo>
                  <a:lnTo>
                    <a:pt x="97" y="249"/>
                  </a:lnTo>
                  <a:lnTo>
                    <a:pt x="108" y="242"/>
                  </a:lnTo>
                  <a:lnTo>
                    <a:pt x="119" y="235"/>
                  </a:lnTo>
                  <a:lnTo>
                    <a:pt x="129" y="228"/>
                  </a:lnTo>
                  <a:lnTo>
                    <a:pt x="138" y="222"/>
                  </a:lnTo>
                  <a:lnTo>
                    <a:pt x="144" y="213"/>
                  </a:lnTo>
                  <a:lnTo>
                    <a:pt x="148" y="203"/>
                  </a:lnTo>
                  <a:lnTo>
                    <a:pt x="152" y="191"/>
                  </a:lnTo>
                  <a:lnTo>
                    <a:pt x="155" y="179"/>
                  </a:lnTo>
                  <a:lnTo>
                    <a:pt x="159" y="168"/>
                  </a:lnTo>
                  <a:lnTo>
                    <a:pt x="162" y="156"/>
                  </a:lnTo>
                  <a:lnTo>
                    <a:pt x="166" y="147"/>
                  </a:lnTo>
                  <a:lnTo>
                    <a:pt x="171" y="140"/>
                  </a:lnTo>
                  <a:lnTo>
                    <a:pt x="177" y="136"/>
                  </a:lnTo>
                  <a:lnTo>
                    <a:pt x="185" y="133"/>
                  </a:lnTo>
                  <a:lnTo>
                    <a:pt x="192" y="130"/>
                  </a:lnTo>
                  <a:lnTo>
                    <a:pt x="200" y="129"/>
                  </a:lnTo>
                  <a:lnTo>
                    <a:pt x="208" y="127"/>
                  </a:lnTo>
                  <a:lnTo>
                    <a:pt x="215" y="125"/>
                  </a:lnTo>
                  <a:lnTo>
                    <a:pt x="221" y="121"/>
                  </a:lnTo>
                  <a:lnTo>
                    <a:pt x="226" y="115"/>
                  </a:lnTo>
                  <a:lnTo>
                    <a:pt x="230" y="109"/>
                  </a:lnTo>
                  <a:lnTo>
                    <a:pt x="236" y="102"/>
                  </a:lnTo>
                  <a:lnTo>
                    <a:pt x="242" y="96"/>
                  </a:lnTo>
                  <a:lnTo>
                    <a:pt x="249" y="90"/>
                  </a:lnTo>
                  <a:lnTo>
                    <a:pt x="258" y="85"/>
                  </a:lnTo>
                  <a:lnTo>
                    <a:pt x="266" y="82"/>
                  </a:lnTo>
                  <a:lnTo>
                    <a:pt x="273" y="80"/>
                  </a:lnTo>
                  <a:lnTo>
                    <a:pt x="281" y="81"/>
                  </a:lnTo>
                  <a:lnTo>
                    <a:pt x="288" y="83"/>
                  </a:lnTo>
                  <a:lnTo>
                    <a:pt x="296" y="85"/>
                  </a:lnTo>
                  <a:lnTo>
                    <a:pt x="304" y="86"/>
                  </a:lnTo>
                  <a:lnTo>
                    <a:pt x="314" y="86"/>
                  </a:lnTo>
                  <a:lnTo>
                    <a:pt x="323" y="85"/>
                  </a:lnTo>
                  <a:lnTo>
                    <a:pt x="331" y="83"/>
                  </a:lnTo>
                  <a:lnTo>
                    <a:pt x="339" y="78"/>
                  </a:lnTo>
                  <a:lnTo>
                    <a:pt x="346" y="71"/>
                  </a:lnTo>
                  <a:lnTo>
                    <a:pt x="353" y="63"/>
                  </a:lnTo>
                  <a:lnTo>
                    <a:pt x="361" y="57"/>
                  </a:lnTo>
                  <a:lnTo>
                    <a:pt x="370" y="53"/>
                  </a:lnTo>
                  <a:lnTo>
                    <a:pt x="378" y="50"/>
                  </a:lnTo>
                  <a:lnTo>
                    <a:pt x="387" y="49"/>
                  </a:lnTo>
                  <a:lnTo>
                    <a:pt x="396" y="50"/>
                  </a:lnTo>
                  <a:lnTo>
                    <a:pt x="404" y="52"/>
                  </a:lnTo>
                  <a:lnTo>
                    <a:pt x="412" y="56"/>
                  </a:lnTo>
                  <a:lnTo>
                    <a:pt x="420" y="59"/>
                  </a:lnTo>
                  <a:lnTo>
                    <a:pt x="428" y="60"/>
                  </a:lnTo>
                  <a:lnTo>
                    <a:pt x="437" y="60"/>
                  </a:lnTo>
                  <a:lnTo>
                    <a:pt x="446" y="59"/>
                  </a:lnTo>
                  <a:lnTo>
                    <a:pt x="455" y="57"/>
                  </a:lnTo>
                  <a:lnTo>
                    <a:pt x="464" y="55"/>
                  </a:lnTo>
                  <a:lnTo>
                    <a:pt x="471" y="52"/>
                  </a:lnTo>
                  <a:lnTo>
                    <a:pt x="477" y="50"/>
                  </a:lnTo>
                  <a:lnTo>
                    <a:pt x="480" y="48"/>
                  </a:lnTo>
                  <a:lnTo>
                    <a:pt x="483" y="44"/>
                  </a:lnTo>
                  <a:lnTo>
                    <a:pt x="486" y="39"/>
                  </a:lnTo>
                  <a:lnTo>
                    <a:pt x="490" y="33"/>
                  </a:lnTo>
                  <a:lnTo>
                    <a:pt x="495" y="26"/>
                  </a:lnTo>
                  <a:lnTo>
                    <a:pt x="499" y="18"/>
                  </a:lnTo>
                  <a:lnTo>
                    <a:pt x="503" y="9"/>
                  </a:lnTo>
                  <a:lnTo>
                    <a:pt x="509" y="0"/>
                  </a:lnTo>
                  <a:lnTo>
                    <a:pt x="513" y="6"/>
                  </a:lnTo>
                  <a:lnTo>
                    <a:pt x="517" y="11"/>
                  </a:lnTo>
                  <a:lnTo>
                    <a:pt x="523" y="16"/>
                  </a:lnTo>
                  <a:lnTo>
                    <a:pt x="530" y="20"/>
                  </a:lnTo>
                  <a:lnTo>
                    <a:pt x="547" y="26"/>
                  </a:lnTo>
                  <a:lnTo>
                    <a:pt x="565" y="28"/>
                  </a:lnTo>
                  <a:lnTo>
                    <a:pt x="581" y="28"/>
                  </a:lnTo>
                  <a:lnTo>
                    <a:pt x="597" y="27"/>
                  </a:lnTo>
                  <a:lnTo>
                    <a:pt x="613" y="28"/>
                  </a:lnTo>
                  <a:lnTo>
                    <a:pt x="627" y="31"/>
                  </a:lnTo>
                  <a:lnTo>
                    <a:pt x="639" y="38"/>
                  </a:lnTo>
                  <a:lnTo>
                    <a:pt x="648" y="50"/>
                  </a:lnTo>
                  <a:lnTo>
                    <a:pt x="657" y="63"/>
                  </a:lnTo>
                  <a:lnTo>
                    <a:pt x="666" y="73"/>
                  </a:lnTo>
                  <a:lnTo>
                    <a:pt x="676" y="79"/>
                  </a:lnTo>
                  <a:lnTo>
                    <a:pt x="687" y="81"/>
                  </a:lnTo>
                  <a:lnTo>
                    <a:pt x="698" y="81"/>
                  </a:lnTo>
                  <a:lnTo>
                    <a:pt x="711" y="80"/>
                  </a:lnTo>
                  <a:lnTo>
                    <a:pt x="725" y="77"/>
                  </a:lnTo>
                  <a:lnTo>
                    <a:pt x="740" y="75"/>
                  </a:lnTo>
                  <a:lnTo>
                    <a:pt x="756" y="74"/>
                  </a:lnTo>
                  <a:lnTo>
                    <a:pt x="769" y="75"/>
                  </a:lnTo>
                  <a:lnTo>
                    <a:pt x="781" y="76"/>
                  </a:lnTo>
                  <a:lnTo>
                    <a:pt x="791" y="79"/>
                  </a:lnTo>
                  <a:lnTo>
                    <a:pt x="798" y="84"/>
                  </a:lnTo>
                  <a:lnTo>
                    <a:pt x="803" y="90"/>
                  </a:lnTo>
                  <a:lnTo>
                    <a:pt x="807" y="97"/>
                  </a:lnTo>
                  <a:lnTo>
                    <a:pt x="808" y="105"/>
                  </a:lnTo>
                  <a:lnTo>
                    <a:pt x="807" y="115"/>
                  </a:lnTo>
                  <a:lnTo>
                    <a:pt x="806" y="126"/>
                  </a:lnTo>
                  <a:lnTo>
                    <a:pt x="804" y="135"/>
                  </a:lnTo>
                  <a:lnTo>
                    <a:pt x="806" y="144"/>
                  </a:lnTo>
                  <a:lnTo>
                    <a:pt x="808" y="151"/>
                  </a:lnTo>
                  <a:lnTo>
                    <a:pt x="813" y="155"/>
                  </a:lnTo>
                  <a:lnTo>
                    <a:pt x="821" y="157"/>
                  </a:lnTo>
                  <a:lnTo>
                    <a:pt x="832" y="156"/>
                  </a:lnTo>
                  <a:lnTo>
                    <a:pt x="844" y="153"/>
                  </a:lnTo>
                  <a:lnTo>
                    <a:pt x="854" y="151"/>
                  </a:lnTo>
                  <a:lnTo>
                    <a:pt x="863" y="149"/>
                  </a:lnTo>
                  <a:lnTo>
                    <a:pt x="870" y="149"/>
                  </a:lnTo>
                  <a:lnTo>
                    <a:pt x="877" y="150"/>
                  </a:lnTo>
                  <a:lnTo>
                    <a:pt x="883" y="154"/>
                  </a:lnTo>
                  <a:lnTo>
                    <a:pt x="889" y="160"/>
                  </a:lnTo>
                  <a:lnTo>
                    <a:pt x="897" y="171"/>
                  </a:lnTo>
                  <a:lnTo>
                    <a:pt x="904" y="182"/>
                  </a:lnTo>
                  <a:lnTo>
                    <a:pt x="911" y="192"/>
                  </a:lnTo>
                  <a:lnTo>
                    <a:pt x="916" y="201"/>
                  </a:lnTo>
                  <a:lnTo>
                    <a:pt x="921" y="209"/>
                  </a:lnTo>
                  <a:lnTo>
                    <a:pt x="926" y="215"/>
                  </a:lnTo>
                  <a:lnTo>
                    <a:pt x="931" y="220"/>
                  </a:lnTo>
                  <a:lnTo>
                    <a:pt x="939" y="222"/>
                  </a:lnTo>
                  <a:lnTo>
                    <a:pt x="948" y="222"/>
                  </a:lnTo>
                  <a:lnTo>
                    <a:pt x="958" y="219"/>
                  </a:lnTo>
                  <a:lnTo>
                    <a:pt x="966" y="214"/>
                  </a:lnTo>
                  <a:lnTo>
                    <a:pt x="973" y="210"/>
                  </a:lnTo>
                  <a:lnTo>
                    <a:pt x="980" y="208"/>
                  </a:lnTo>
                  <a:lnTo>
                    <a:pt x="986" y="208"/>
                  </a:lnTo>
                  <a:lnTo>
                    <a:pt x="992" y="212"/>
                  </a:lnTo>
                  <a:lnTo>
                    <a:pt x="998" y="221"/>
                  </a:lnTo>
                  <a:lnTo>
                    <a:pt x="1006" y="236"/>
                  </a:lnTo>
                  <a:lnTo>
                    <a:pt x="1012" y="252"/>
                  </a:lnTo>
                  <a:lnTo>
                    <a:pt x="1016" y="264"/>
                  </a:lnTo>
                  <a:lnTo>
                    <a:pt x="1019" y="276"/>
                  </a:lnTo>
                  <a:lnTo>
                    <a:pt x="1021" y="284"/>
                  </a:lnTo>
                  <a:lnTo>
                    <a:pt x="1025" y="292"/>
                  </a:lnTo>
                  <a:lnTo>
                    <a:pt x="1030" y="300"/>
                  </a:lnTo>
                  <a:lnTo>
                    <a:pt x="1038" y="308"/>
                  </a:lnTo>
                  <a:lnTo>
                    <a:pt x="1050" y="318"/>
                  </a:lnTo>
                  <a:lnTo>
                    <a:pt x="1064" y="327"/>
                  </a:lnTo>
                  <a:lnTo>
                    <a:pt x="1076" y="336"/>
                  </a:lnTo>
                  <a:lnTo>
                    <a:pt x="1087" y="345"/>
                  </a:lnTo>
                  <a:lnTo>
                    <a:pt x="1096" y="355"/>
                  </a:lnTo>
                  <a:lnTo>
                    <a:pt x="1103" y="366"/>
                  </a:lnTo>
                  <a:lnTo>
                    <a:pt x="1110" y="381"/>
                  </a:lnTo>
                  <a:lnTo>
                    <a:pt x="1114" y="396"/>
                  </a:lnTo>
                  <a:lnTo>
                    <a:pt x="1116" y="415"/>
                  </a:lnTo>
                  <a:lnTo>
                    <a:pt x="1118" y="436"/>
                  </a:lnTo>
                  <a:lnTo>
                    <a:pt x="1121" y="455"/>
                  </a:lnTo>
                  <a:lnTo>
                    <a:pt x="1124" y="474"/>
                  </a:lnTo>
                  <a:lnTo>
                    <a:pt x="1128" y="491"/>
                  </a:lnTo>
                  <a:lnTo>
                    <a:pt x="1129" y="506"/>
                  </a:lnTo>
                  <a:lnTo>
                    <a:pt x="1129" y="520"/>
                  </a:lnTo>
                  <a:lnTo>
                    <a:pt x="1125" y="529"/>
                  </a:lnTo>
                  <a:lnTo>
                    <a:pt x="1118" y="534"/>
                  </a:lnTo>
                  <a:lnTo>
                    <a:pt x="1109" y="538"/>
                  </a:lnTo>
                  <a:lnTo>
                    <a:pt x="1100" y="543"/>
                  </a:lnTo>
                  <a:lnTo>
                    <a:pt x="1093" y="549"/>
                  </a:lnTo>
                  <a:lnTo>
                    <a:pt x="1088" y="556"/>
                  </a:lnTo>
                  <a:lnTo>
                    <a:pt x="1085" y="564"/>
                  </a:lnTo>
                  <a:lnTo>
                    <a:pt x="1085" y="575"/>
                  </a:lnTo>
                  <a:lnTo>
                    <a:pt x="1088" y="585"/>
                  </a:lnTo>
                  <a:lnTo>
                    <a:pt x="1095" y="597"/>
                  </a:lnTo>
                  <a:lnTo>
                    <a:pt x="1102" y="611"/>
                  </a:lnTo>
                  <a:lnTo>
                    <a:pt x="1106" y="626"/>
                  </a:lnTo>
                  <a:lnTo>
                    <a:pt x="1103" y="641"/>
                  </a:lnTo>
                  <a:lnTo>
                    <a:pt x="1099" y="655"/>
                  </a:lnTo>
                  <a:lnTo>
                    <a:pt x="1093" y="668"/>
                  </a:lnTo>
                  <a:lnTo>
                    <a:pt x="1086" y="679"/>
                  </a:lnTo>
                  <a:lnTo>
                    <a:pt x="1079" y="686"/>
                  </a:lnTo>
                  <a:lnTo>
                    <a:pt x="1073" y="689"/>
                  </a:lnTo>
                  <a:lnTo>
                    <a:pt x="1068" y="692"/>
                  </a:lnTo>
                  <a:lnTo>
                    <a:pt x="1064" y="700"/>
                  </a:lnTo>
                  <a:lnTo>
                    <a:pt x="1061" y="710"/>
                  </a:lnTo>
                  <a:lnTo>
                    <a:pt x="1061" y="721"/>
                  </a:lnTo>
                  <a:lnTo>
                    <a:pt x="1064" y="732"/>
                  </a:lnTo>
                  <a:lnTo>
                    <a:pt x="1071" y="740"/>
                  </a:lnTo>
                  <a:lnTo>
                    <a:pt x="1083" y="745"/>
                  </a:lnTo>
                  <a:lnTo>
                    <a:pt x="1101" y="744"/>
                  </a:lnTo>
                  <a:lnTo>
                    <a:pt x="1121" y="740"/>
                  </a:lnTo>
                  <a:lnTo>
                    <a:pt x="1136" y="735"/>
                  </a:lnTo>
                  <a:lnTo>
                    <a:pt x="1150" y="729"/>
                  </a:lnTo>
                  <a:lnTo>
                    <a:pt x="1163" y="723"/>
                  </a:lnTo>
                  <a:lnTo>
                    <a:pt x="1174" y="718"/>
                  </a:lnTo>
                  <a:lnTo>
                    <a:pt x="1185" y="716"/>
                  </a:lnTo>
                  <a:lnTo>
                    <a:pt x="1196" y="716"/>
                  </a:lnTo>
                  <a:lnTo>
                    <a:pt x="1210" y="722"/>
                  </a:lnTo>
                  <a:lnTo>
                    <a:pt x="1223" y="729"/>
                  </a:lnTo>
                  <a:lnTo>
                    <a:pt x="1236" y="736"/>
                  </a:lnTo>
                  <a:lnTo>
                    <a:pt x="1248" y="742"/>
                  </a:lnTo>
                  <a:lnTo>
                    <a:pt x="1260" y="749"/>
                  </a:lnTo>
                  <a:lnTo>
                    <a:pt x="1268" y="755"/>
                  </a:lnTo>
                  <a:lnTo>
                    <a:pt x="1274" y="763"/>
                  </a:lnTo>
                  <a:lnTo>
                    <a:pt x="1277" y="772"/>
                  </a:lnTo>
                  <a:lnTo>
                    <a:pt x="1277" y="781"/>
                  </a:lnTo>
                  <a:lnTo>
                    <a:pt x="1277" y="792"/>
                  </a:lnTo>
                  <a:lnTo>
                    <a:pt x="1279" y="806"/>
                  </a:lnTo>
                  <a:lnTo>
                    <a:pt x="1283" y="823"/>
                  </a:lnTo>
                  <a:lnTo>
                    <a:pt x="1288" y="841"/>
                  </a:lnTo>
                  <a:lnTo>
                    <a:pt x="1292" y="859"/>
                  </a:lnTo>
                  <a:lnTo>
                    <a:pt x="1295" y="877"/>
                  </a:lnTo>
                  <a:lnTo>
                    <a:pt x="1296" y="892"/>
                  </a:lnTo>
                  <a:lnTo>
                    <a:pt x="1295" y="905"/>
                  </a:lnTo>
                  <a:lnTo>
                    <a:pt x="1291" y="917"/>
                  </a:lnTo>
                  <a:lnTo>
                    <a:pt x="1285" y="933"/>
                  </a:lnTo>
                  <a:lnTo>
                    <a:pt x="1278" y="949"/>
                  </a:lnTo>
                  <a:lnTo>
                    <a:pt x="1272" y="965"/>
                  </a:lnTo>
                  <a:lnTo>
                    <a:pt x="1266" y="982"/>
                  </a:lnTo>
                  <a:lnTo>
                    <a:pt x="1263" y="998"/>
                  </a:lnTo>
                  <a:lnTo>
                    <a:pt x="1262" y="1013"/>
                  </a:lnTo>
                  <a:lnTo>
                    <a:pt x="1265" y="1026"/>
                  </a:lnTo>
                  <a:lnTo>
                    <a:pt x="1267" y="1036"/>
                  </a:lnTo>
                  <a:lnTo>
                    <a:pt x="1266" y="1049"/>
                  </a:lnTo>
                  <a:lnTo>
                    <a:pt x="1264" y="1062"/>
                  </a:lnTo>
                  <a:lnTo>
                    <a:pt x="1262" y="1078"/>
                  </a:lnTo>
                  <a:lnTo>
                    <a:pt x="1260" y="1092"/>
                  </a:lnTo>
                  <a:lnTo>
                    <a:pt x="1259" y="1106"/>
                  </a:lnTo>
                  <a:lnTo>
                    <a:pt x="1261" y="1119"/>
                  </a:lnTo>
                  <a:lnTo>
                    <a:pt x="1267" y="1131"/>
                  </a:lnTo>
                  <a:lnTo>
                    <a:pt x="1263" y="1137"/>
                  </a:lnTo>
                  <a:lnTo>
                    <a:pt x="1259" y="1143"/>
                  </a:lnTo>
                  <a:lnTo>
                    <a:pt x="1255" y="1148"/>
                  </a:lnTo>
                  <a:lnTo>
                    <a:pt x="1250" y="1154"/>
                  </a:lnTo>
                  <a:lnTo>
                    <a:pt x="1245" y="1160"/>
                  </a:lnTo>
                  <a:lnTo>
                    <a:pt x="1240" y="1166"/>
                  </a:lnTo>
                  <a:lnTo>
                    <a:pt x="1234" y="1171"/>
                  </a:lnTo>
                  <a:lnTo>
                    <a:pt x="1228" y="1177"/>
                  </a:lnTo>
                  <a:lnTo>
                    <a:pt x="1217" y="1184"/>
                  </a:lnTo>
                  <a:lnTo>
                    <a:pt x="1210" y="1190"/>
                  </a:lnTo>
                  <a:lnTo>
                    <a:pt x="1206" y="1196"/>
                  </a:lnTo>
                  <a:lnTo>
                    <a:pt x="1205" y="1202"/>
                  </a:lnTo>
                  <a:lnTo>
                    <a:pt x="1203" y="1210"/>
                  </a:lnTo>
                  <a:lnTo>
                    <a:pt x="1206" y="1219"/>
                  </a:lnTo>
                  <a:lnTo>
                    <a:pt x="1207" y="1232"/>
                  </a:lnTo>
                  <a:lnTo>
                    <a:pt x="1208" y="1248"/>
                  </a:lnTo>
                  <a:lnTo>
                    <a:pt x="1209" y="1263"/>
                  </a:lnTo>
                  <a:lnTo>
                    <a:pt x="1210" y="1275"/>
                  </a:lnTo>
                  <a:lnTo>
                    <a:pt x="1209" y="1282"/>
                  </a:lnTo>
                  <a:lnTo>
                    <a:pt x="1206" y="1287"/>
                  </a:lnTo>
                  <a:lnTo>
                    <a:pt x="1199" y="1291"/>
                  </a:lnTo>
                  <a:lnTo>
                    <a:pt x="1189" y="1293"/>
                  </a:lnTo>
                  <a:lnTo>
                    <a:pt x="1175" y="1297"/>
                  </a:lnTo>
                  <a:lnTo>
                    <a:pt x="1155" y="1301"/>
                  </a:lnTo>
                  <a:lnTo>
                    <a:pt x="1135" y="1306"/>
                  </a:lnTo>
                  <a:lnTo>
                    <a:pt x="1124" y="1312"/>
                  </a:lnTo>
                  <a:lnTo>
                    <a:pt x="1117" y="1318"/>
                  </a:lnTo>
                  <a:lnTo>
                    <a:pt x="1115" y="1326"/>
                  </a:lnTo>
                  <a:lnTo>
                    <a:pt x="1114" y="1335"/>
                  </a:lnTo>
                  <a:lnTo>
                    <a:pt x="1114" y="1344"/>
                  </a:lnTo>
                  <a:lnTo>
                    <a:pt x="1113" y="1356"/>
                  </a:lnTo>
                  <a:lnTo>
                    <a:pt x="1110" y="1370"/>
                  </a:lnTo>
                  <a:lnTo>
                    <a:pt x="1105" y="1385"/>
                  </a:lnTo>
                  <a:lnTo>
                    <a:pt x="1099" y="1394"/>
                  </a:lnTo>
                  <a:lnTo>
                    <a:pt x="1092" y="1400"/>
                  </a:lnTo>
                  <a:lnTo>
                    <a:pt x="1084" y="1403"/>
                  </a:lnTo>
                  <a:lnTo>
                    <a:pt x="1074" y="1403"/>
                  </a:lnTo>
                  <a:lnTo>
                    <a:pt x="1062" y="1402"/>
                  </a:lnTo>
                  <a:lnTo>
                    <a:pt x="1046" y="1400"/>
                  </a:lnTo>
                  <a:lnTo>
                    <a:pt x="1028" y="1397"/>
                  </a:lnTo>
                  <a:lnTo>
                    <a:pt x="1011" y="1397"/>
                  </a:lnTo>
                  <a:lnTo>
                    <a:pt x="996" y="1401"/>
                  </a:lnTo>
                  <a:lnTo>
                    <a:pt x="984" y="1408"/>
                  </a:lnTo>
                  <a:lnTo>
                    <a:pt x="975" y="1418"/>
                  </a:lnTo>
                  <a:lnTo>
                    <a:pt x="967" y="1430"/>
                  </a:lnTo>
                  <a:lnTo>
                    <a:pt x="960" y="1442"/>
                  </a:lnTo>
                  <a:lnTo>
                    <a:pt x="951" y="1452"/>
                  </a:lnTo>
                  <a:lnTo>
                    <a:pt x="942" y="1460"/>
                  </a:lnTo>
                  <a:lnTo>
                    <a:pt x="933" y="1469"/>
                  </a:lnTo>
                  <a:lnTo>
                    <a:pt x="926" y="1480"/>
                  </a:lnTo>
                  <a:lnTo>
                    <a:pt x="920" y="1491"/>
                  </a:lnTo>
                  <a:lnTo>
                    <a:pt x="916" y="1503"/>
                  </a:lnTo>
                  <a:lnTo>
                    <a:pt x="913" y="1515"/>
                  </a:lnTo>
                  <a:lnTo>
                    <a:pt x="910" y="1528"/>
                  </a:lnTo>
                  <a:lnTo>
                    <a:pt x="907" y="1539"/>
                  </a:lnTo>
                  <a:lnTo>
                    <a:pt x="903" y="1548"/>
                  </a:lnTo>
                  <a:lnTo>
                    <a:pt x="902" y="1549"/>
                  </a:lnTo>
                  <a:lnTo>
                    <a:pt x="902" y="155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718">
              <a:extLst>
                <a:ext uri="{FF2B5EF4-FFF2-40B4-BE49-F238E27FC236}">
                  <a16:creationId xmlns:a16="http://schemas.microsoft.com/office/drawing/2014/main" id="{AD858219-23E5-4332-8ADA-33A8E0A7C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606" y="3742107"/>
              <a:ext cx="954453" cy="949597"/>
            </a:xfrm>
            <a:custGeom>
              <a:avLst/>
              <a:gdLst>
                <a:gd name="T0" fmla="*/ 369 w 1671"/>
                <a:gd name="T1" fmla="*/ 440 h 1831"/>
                <a:gd name="T2" fmla="*/ 342 w 1671"/>
                <a:gd name="T3" fmla="*/ 448 h 1831"/>
                <a:gd name="T4" fmla="*/ 327 w 1671"/>
                <a:gd name="T5" fmla="*/ 438 h 1831"/>
                <a:gd name="T6" fmla="*/ 299 w 1671"/>
                <a:gd name="T7" fmla="*/ 432 h 1831"/>
                <a:gd name="T8" fmla="*/ 275 w 1671"/>
                <a:gd name="T9" fmla="*/ 449 h 1831"/>
                <a:gd name="T10" fmla="*/ 254 w 1671"/>
                <a:gd name="T11" fmla="*/ 456 h 1831"/>
                <a:gd name="T12" fmla="*/ 226 w 1671"/>
                <a:gd name="T13" fmla="*/ 453 h 1831"/>
                <a:gd name="T14" fmla="*/ 197 w 1671"/>
                <a:gd name="T15" fmla="*/ 456 h 1831"/>
                <a:gd name="T16" fmla="*/ 175 w 1671"/>
                <a:gd name="T17" fmla="*/ 445 h 1831"/>
                <a:gd name="T18" fmla="*/ 166 w 1671"/>
                <a:gd name="T19" fmla="*/ 427 h 1831"/>
                <a:gd name="T20" fmla="*/ 158 w 1671"/>
                <a:gd name="T21" fmla="*/ 441 h 1831"/>
                <a:gd name="T22" fmla="*/ 139 w 1671"/>
                <a:gd name="T23" fmla="*/ 443 h 1831"/>
                <a:gd name="T24" fmla="*/ 123 w 1671"/>
                <a:gd name="T25" fmla="*/ 450 h 1831"/>
                <a:gd name="T26" fmla="*/ 87 w 1671"/>
                <a:gd name="T27" fmla="*/ 444 h 1831"/>
                <a:gd name="T28" fmla="*/ 85 w 1671"/>
                <a:gd name="T29" fmla="*/ 433 h 1831"/>
                <a:gd name="T30" fmla="*/ 69 w 1671"/>
                <a:gd name="T31" fmla="*/ 410 h 1831"/>
                <a:gd name="T32" fmla="*/ 50 w 1671"/>
                <a:gd name="T33" fmla="*/ 410 h 1831"/>
                <a:gd name="T34" fmla="*/ 29 w 1671"/>
                <a:gd name="T35" fmla="*/ 411 h 1831"/>
                <a:gd name="T36" fmla="*/ 19 w 1671"/>
                <a:gd name="T37" fmla="*/ 390 h 1831"/>
                <a:gd name="T38" fmla="*/ 14 w 1671"/>
                <a:gd name="T39" fmla="*/ 378 h 1831"/>
                <a:gd name="T40" fmla="*/ 24 w 1671"/>
                <a:gd name="T41" fmla="*/ 359 h 1831"/>
                <a:gd name="T42" fmla="*/ 17 w 1671"/>
                <a:gd name="T43" fmla="*/ 334 h 1831"/>
                <a:gd name="T44" fmla="*/ 22 w 1671"/>
                <a:gd name="T45" fmla="*/ 306 h 1831"/>
                <a:gd name="T46" fmla="*/ 45 w 1671"/>
                <a:gd name="T47" fmla="*/ 289 h 1831"/>
                <a:gd name="T48" fmla="*/ 35 w 1671"/>
                <a:gd name="T49" fmla="*/ 269 h 1831"/>
                <a:gd name="T50" fmla="*/ 18 w 1671"/>
                <a:gd name="T51" fmla="*/ 262 h 1831"/>
                <a:gd name="T52" fmla="*/ 3 w 1671"/>
                <a:gd name="T53" fmla="*/ 242 h 1831"/>
                <a:gd name="T54" fmla="*/ 17 w 1671"/>
                <a:gd name="T55" fmla="*/ 218 h 1831"/>
                <a:gd name="T56" fmla="*/ 1 w 1671"/>
                <a:gd name="T57" fmla="*/ 197 h 1831"/>
                <a:gd name="T58" fmla="*/ 1 w 1671"/>
                <a:gd name="T59" fmla="*/ 176 h 1831"/>
                <a:gd name="T60" fmla="*/ 16 w 1671"/>
                <a:gd name="T61" fmla="*/ 148 h 1831"/>
                <a:gd name="T62" fmla="*/ 40 w 1671"/>
                <a:gd name="T63" fmla="*/ 139 h 1831"/>
                <a:gd name="T64" fmla="*/ 42 w 1671"/>
                <a:gd name="T65" fmla="*/ 118 h 1831"/>
                <a:gd name="T66" fmla="*/ 62 w 1671"/>
                <a:gd name="T67" fmla="*/ 114 h 1831"/>
                <a:gd name="T68" fmla="*/ 81 w 1671"/>
                <a:gd name="T69" fmla="*/ 111 h 1831"/>
                <a:gd name="T70" fmla="*/ 109 w 1671"/>
                <a:gd name="T71" fmla="*/ 119 h 1831"/>
                <a:gd name="T72" fmla="*/ 130 w 1671"/>
                <a:gd name="T73" fmla="*/ 113 h 1831"/>
                <a:gd name="T74" fmla="*/ 147 w 1671"/>
                <a:gd name="T75" fmla="*/ 94 h 1831"/>
                <a:gd name="T76" fmla="*/ 147 w 1671"/>
                <a:gd name="T77" fmla="*/ 69 h 1831"/>
                <a:gd name="T78" fmla="*/ 165 w 1671"/>
                <a:gd name="T79" fmla="*/ 58 h 1831"/>
                <a:gd name="T80" fmla="*/ 181 w 1671"/>
                <a:gd name="T81" fmla="*/ 44 h 1831"/>
                <a:gd name="T82" fmla="*/ 193 w 1671"/>
                <a:gd name="T83" fmla="*/ 36 h 1831"/>
                <a:gd name="T84" fmla="*/ 216 w 1671"/>
                <a:gd name="T85" fmla="*/ 37 h 1831"/>
                <a:gd name="T86" fmla="*/ 231 w 1671"/>
                <a:gd name="T87" fmla="*/ 33 h 1831"/>
                <a:gd name="T88" fmla="*/ 266 w 1671"/>
                <a:gd name="T89" fmla="*/ 39 h 1831"/>
                <a:gd name="T90" fmla="*/ 293 w 1671"/>
                <a:gd name="T91" fmla="*/ 31 h 1831"/>
                <a:gd name="T92" fmla="*/ 317 w 1671"/>
                <a:gd name="T93" fmla="*/ 45 h 1831"/>
                <a:gd name="T94" fmla="*/ 333 w 1671"/>
                <a:gd name="T95" fmla="*/ 26 h 1831"/>
                <a:gd name="T96" fmla="*/ 356 w 1671"/>
                <a:gd name="T97" fmla="*/ 6 h 1831"/>
                <a:gd name="T98" fmla="*/ 367 w 1671"/>
                <a:gd name="T99" fmla="*/ 50 h 1831"/>
                <a:gd name="T100" fmla="*/ 375 w 1671"/>
                <a:gd name="T101" fmla="*/ 101 h 1831"/>
                <a:gd name="T102" fmla="*/ 380 w 1671"/>
                <a:gd name="T103" fmla="*/ 143 h 1831"/>
                <a:gd name="T104" fmla="*/ 375 w 1671"/>
                <a:gd name="T105" fmla="*/ 174 h 1831"/>
                <a:gd name="T106" fmla="*/ 379 w 1671"/>
                <a:gd name="T107" fmla="*/ 219 h 1831"/>
                <a:gd name="T108" fmla="*/ 373 w 1671"/>
                <a:gd name="T109" fmla="*/ 255 h 1831"/>
                <a:gd name="T110" fmla="*/ 373 w 1671"/>
                <a:gd name="T111" fmla="*/ 287 h 1831"/>
                <a:gd name="T112" fmla="*/ 377 w 1671"/>
                <a:gd name="T113" fmla="*/ 315 h 1831"/>
                <a:gd name="T114" fmla="*/ 383 w 1671"/>
                <a:gd name="T115" fmla="*/ 342 h 1831"/>
                <a:gd name="T116" fmla="*/ 406 w 1671"/>
                <a:gd name="T117" fmla="*/ 329 h 1831"/>
                <a:gd name="T118" fmla="*/ 417 w 1671"/>
                <a:gd name="T119" fmla="*/ 335 h 1831"/>
                <a:gd name="T120" fmla="*/ 409 w 1671"/>
                <a:gd name="T121" fmla="*/ 368 h 1831"/>
                <a:gd name="T122" fmla="*/ 402 w 1671"/>
                <a:gd name="T123" fmla="*/ 409 h 1831"/>
                <a:gd name="T124" fmla="*/ 397 w 1671"/>
                <a:gd name="T125" fmla="*/ 442 h 18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1"/>
                <a:gd name="T190" fmla="*/ 0 h 1831"/>
                <a:gd name="T191" fmla="*/ 1671 w 1671"/>
                <a:gd name="T192" fmla="*/ 1831 h 18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1" h="1831">
                  <a:moveTo>
                    <a:pt x="1589" y="1787"/>
                  </a:moveTo>
                  <a:lnTo>
                    <a:pt x="1589" y="1787"/>
                  </a:lnTo>
                  <a:lnTo>
                    <a:pt x="1570" y="1785"/>
                  </a:lnTo>
                  <a:lnTo>
                    <a:pt x="1551" y="1783"/>
                  </a:lnTo>
                  <a:lnTo>
                    <a:pt x="1534" y="1780"/>
                  </a:lnTo>
                  <a:lnTo>
                    <a:pt x="1517" y="1777"/>
                  </a:lnTo>
                  <a:lnTo>
                    <a:pt x="1502" y="1774"/>
                  </a:lnTo>
                  <a:lnTo>
                    <a:pt x="1490" y="1770"/>
                  </a:lnTo>
                  <a:lnTo>
                    <a:pt x="1481" y="1765"/>
                  </a:lnTo>
                  <a:lnTo>
                    <a:pt x="1475" y="1760"/>
                  </a:lnTo>
                  <a:lnTo>
                    <a:pt x="1465" y="1750"/>
                  </a:lnTo>
                  <a:lnTo>
                    <a:pt x="1456" y="1748"/>
                  </a:lnTo>
                  <a:lnTo>
                    <a:pt x="1447" y="1750"/>
                  </a:lnTo>
                  <a:lnTo>
                    <a:pt x="1437" y="1757"/>
                  </a:lnTo>
                  <a:lnTo>
                    <a:pt x="1427" y="1765"/>
                  </a:lnTo>
                  <a:lnTo>
                    <a:pt x="1416" y="1773"/>
                  </a:lnTo>
                  <a:lnTo>
                    <a:pt x="1405" y="1781"/>
                  </a:lnTo>
                  <a:lnTo>
                    <a:pt x="1395" y="1788"/>
                  </a:lnTo>
                  <a:lnTo>
                    <a:pt x="1383" y="1791"/>
                  </a:lnTo>
                  <a:lnTo>
                    <a:pt x="1368" y="1792"/>
                  </a:lnTo>
                  <a:lnTo>
                    <a:pt x="1354" y="1790"/>
                  </a:lnTo>
                  <a:lnTo>
                    <a:pt x="1340" y="1786"/>
                  </a:lnTo>
                  <a:lnTo>
                    <a:pt x="1326" y="1782"/>
                  </a:lnTo>
                  <a:lnTo>
                    <a:pt x="1315" y="1778"/>
                  </a:lnTo>
                  <a:lnTo>
                    <a:pt x="1308" y="1775"/>
                  </a:lnTo>
                  <a:lnTo>
                    <a:pt x="1305" y="1774"/>
                  </a:lnTo>
                  <a:lnTo>
                    <a:pt x="1306" y="1772"/>
                  </a:lnTo>
                  <a:lnTo>
                    <a:pt x="1307" y="1768"/>
                  </a:lnTo>
                  <a:lnTo>
                    <a:pt x="1307" y="1761"/>
                  </a:lnTo>
                  <a:lnTo>
                    <a:pt x="1307" y="1752"/>
                  </a:lnTo>
                  <a:lnTo>
                    <a:pt x="1304" y="1743"/>
                  </a:lnTo>
                  <a:lnTo>
                    <a:pt x="1298" y="1732"/>
                  </a:lnTo>
                  <a:lnTo>
                    <a:pt x="1289" y="1722"/>
                  </a:lnTo>
                  <a:lnTo>
                    <a:pt x="1275" y="1713"/>
                  </a:lnTo>
                  <a:lnTo>
                    <a:pt x="1258" y="1707"/>
                  </a:lnTo>
                  <a:lnTo>
                    <a:pt x="1244" y="1707"/>
                  </a:lnTo>
                  <a:lnTo>
                    <a:pt x="1231" y="1711"/>
                  </a:lnTo>
                  <a:lnTo>
                    <a:pt x="1218" y="1717"/>
                  </a:lnTo>
                  <a:lnTo>
                    <a:pt x="1207" y="1724"/>
                  </a:lnTo>
                  <a:lnTo>
                    <a:pt x="1196" y="1729"/>
                  </a:lnTo>
                  <a:lnTo>
                    <a:pt x="1185" y="1731"/>
                  </a:lnTo>
                  <a:lnTo>
                    <a:pt x="1174" y="1729"/>
                  </a:lnTo>
                  <a:lnTo>
                    <a:pt x="1163" y="1727"/>
                  </a:lnTo>
                  <a:lnTo>
                    <a:pt x="1152" y="1729"/>
                  </a:lnTo>
                  <a:lnTo>
                    <a:pt x="1140" y="1736"/>
                  </a:lnTo>
                  <a:lnTo>
                    <a:pt x="1130" y="1745"/>
                  </a:lnTo>
                  <a:lnTo>
                    <a:pt x="1119" y="1758"/>
                  </a:lnTo>
                  <a:lnTo>
                    <a:pt x="1110" y="1770"/>
                  </a:lnTo>
                  <a:lnTo>
                    <a:pt x="1103" y="1783"/>
                  </a:lnTo>
                  <a:lnTo>
                    <a:pt x="1099" y="1794"/>
                  </a:lnTo>
                  <a:lnTo>
                    <a:pt x="1094" y="1802"/>
                  </a:lnTo>
                  <a:lnTo>
                    <a:pt x="1085" y="1808"/>
                  </a:lnTo>
                  <a:lnTo>
                    <a:pt x="1072" y="1811"/>
                  </a:lnTo>
                  <a:lnTo>
                    <a:pt x="1060" y="1811"/>
                  </a:lnTo>
                  <a:lnTo>
                    <a:pt x="1047" y="1812"/>
                  </a:lnTo>
                  <a:lnTo>
                    <a:pt x="1035" y="1812"/>
                  </a:lnTo>
                  <a:lnTo>
                    <a:pt x="1026" y="1815"/>
                  </a:lnTo>
                  <a:lnTo>
                    <a:pt x="1019" y="1819"/>
                  </a:lnTo>
                  <a:lnTo>
                    <a:pt x="1015" y="1824"/>
                  </a:lnTo>
                  <a:lnTo>
                    <a:pt x="1010" y="1828"/>
                  </a:lnTo>
                  <a:lnTo>
                    <a:pt x="1003" y="1830"/>
                  </a:lnTo>
                  <a:lnTo>
                    <a:pt x="995" y="1831"/>
                  </a:lnTo>
                  <a:lnTo>
                    <a:pt x="985" y="1830"/>
                  </a:lnTo>
                  <a:lnTo>
                    <a:pt x="972" y="1828"/>
                  </a:lnTo>
                  <a:lnTo>
                    <a:pt x="959" y="1824"/>
                  </a:lnTo>
                  <a:lnTo>
                    <a:pt x="944" y="1819"/>
                  </a:lnTo>
                  <a:lnTo>
                    <a:pt x="930" y="1814"/>
                  </a:lnTo>
                  <a:lnTo>
                    <a:pt x="915" y="1812"/>
                  </a:lnTo>
                  <a:lnTo>
                    <a:pt x="902" y="1813"/>
                  </a:lnTo>
                  <a:lnTo>
                    <a:pt x="890" y="1816"/>
                  </a:lnTo>
                  <a:lnTo>
                    <a:pt x="879" y="1819"/>
                  </a:lnTo>
                  <a:lnTo>
                    <a:pt x="866" y="1823"/>
                  </a:lnTo>
                  <a:lnTo>
                    <a:pt x="855" y="1827"/>
                  </a:lnTo>
                  <a:lnTo>
                    <a:pt x="844" y="1829"/>
                  </a:lnTo>
                  <a:lnTo>
                    <a:pt x="832" y="1831"/>
                  </a:lnTo>
                  <a:lnTo>
                    <a:pt x="820" y="1831"/>
                  </a:lnTo>
                  <a:lnTo>
                    <a:pt x="809" y="1831"/>
                  </a:lnTo>
                  <a:lnTo>
                    <a:pt x="798" y="1828"/>
                  </a:lnTo>
                  <a:lnTo>
                    <a:pt x="788" y="1824"/>
                  </a:lnTo>
                  <a:lnTo>
                    <a:pt x="777" y="1818"/>
                  </a:lnTo>
                  <a:lnTo>
                    <a:pt x="765" y="1810"/>
                  </a:lnTo>
                  <a:lnTo>
                    <a:pt x="754" y="1798"/>
                  </a:lnTo>
                  <a:lnTo>
                    <a:pt x="745" y="1788"/>
                  </a:lnTo>
                  <a:lnTo>
                    <a:pt x="737" y="1783"/>
                  </a:lnTo>
                  <a:lnTo>
                    <a:pt x="730" y="1780"/>
                  </a:lnTo>
                  <a:lnTo>
                    <a:pt x="723" y="1779"/>
                  </a:lnTo>
                  <a:lnTo>
                    <a:pt x="716" y="1780"/>
                  </a:lnTo>
                  <a:lnTo>
                    <a:pt x="709" y="1780"/>
                  </a:lnTo>
                  <a:lnTo>
                    <a:pt x="701" y="1779"/>
                  </a:lnTo>
                  <a:lnTo>
                    <a:pt x="691" y="1776"/>
                  </a:lnTo>
                  <a:lnTo>
                    <a:pt x="682" y="1771"/>
                  </a:lnTo>
                  <a:lnTo>
                    <a:pt x="675" y="1765"/>
                  </a:lnTo>
                  <a:lnTo>
                    <a:pt x="671" y="1758"/>
                  </a:lnTo>
                  <a:lnTo>
                    <a:pt x="670" y="1749"/>
                  </a:lnTo>
                  <a:lnTo>
                    <a:pt x="669" y="1740"/>
                  </a:lnTo>
                  <a:lnTo>
                    <a:pt x="668" y="1730"/>
                  </a:lnTo>
                  <a:lnTo>
                    <a:pt x="667" y="1719"/>
                  </a:lnTo>
                  <a:lnTo>
                    <a:pt x="664" y="1709"/>
                  </a:lnTo>
                  <a:lnTo>
                    <a:pt x="660" y="1702"/>
                  </a:lnTo>
                  <a:lnTo>
                    <a:pt x="655" y="1702"/>
                  </a:lnTo>
                  <a:lnTo>
                    <a:pt x="651" y="1707"/>
                  </a:lnTo>
                  <a:lnTo>
                    <a:pt x="646" y="1715"/>
                  </a:lnTo>
                  <a:lnTo>
                    <a:pt x="642" y="1725"/>
                  </a:lnTo>
                  <a:lnTo>
                    <a:pt x="639" y="1735"/>
                  </a:lnTo>
                  <a:lnTo>
                    <a:pt x="637" y="1744"/>
                  </a:lnTo>
                  <a:lnTo>
                    <a:pt x="636" y="1751"/>
                  </a:lnTo>
                  <a:lnTo>
                    <a:pt x="635" y="1757"/>
                  </a:lnTo>
                  <a:lnTo>
                    <a:pt x="631" y="1763"/>
                  </a:lnTo>
                  <a:lnTo>
                    <a:pt x="624" y="1769"/>
                  </a:lnTo>
                  <a:lnTo>
                    <a:pt x="617" y="1774"/>
                  </a:lnTo>
                  <a:lnTo>
                    <a:pt x="609" y="1778"/>
                  </a:lnTo>
                  <a:lnTo>
                    <a:pt x="601" y="1780"/>
                  </a:lnTo>
                  <a:lnTo>
                    <a:pt x="594" y="1779"/>
                  </a:lnTo>
                  <a:lnTo>
                    <a:pt x="589" y="1776"/>
                  </a:lnTo>
                  <a:lnTo>
                    <a:pt x="584" y="1772"/>
                  </a:lnTo>
                  <a:lnTo>
                    <a:pt x="575" y="1770"/>
                  </a:lnTo>
                  <a:lnTo>
                    <a:pt x="565" y="1771"/>
                  </a:lnTo>
                  <a:lnTo>
                    <a:pt x="555" y="1773"/>
                  </a:lnTo>
                  <a:lnTo>
                    <a:pt x="546" y="1778"/>
                  </a:lnTo>
                  <a:lnTo>
                    <a:pt x="538" y="1783"/>
                  </a:lnTo>
                  <a:lnTo>
                    <a:pt x="532" y="1790"/>
                  </a:lnTo>
                  <a:lnTo>
                    <a:pt x="530" y="1798"/>
                  </a:lnTo>
                  <a:lnTo>
                    <a:pt x="529" y="1806"/>
                  </a:lnTo>
                  <a:lnTo>
                    <a:pt x="524" y="1809"/>
                  </a:lnTo>
                  <a:lnTo>
                    <a:pt x="518" y="1810"/>
                  </a:lnTo>
                  <a:lnTo>
                    <a:pt x="510" y="1808"/>
                  </a:lnTo>
                  <a:lnTo>
                    <a:pt x="501" y="1804"/>
                  </a:lnTo>
                  <a:lnTo>
                    <a:pt x="491" y="1799"/>
                  </a:lnTo>
                  <a:lnTo>
                    <a:pt x="481" y="1792"/>
                  </a:lnTo>
                  <a:lnTo>
                    <a:pt x="470" y="1784"/>
                  </a:lnTo>
                  <a:lnTo>
                    <a:pt x="460" y="1778"/>
                  </a:lnTo>
                  <a:lnTo>
                    <a:pt x="447" y="1775"/>
                  </a:lnTo>
                  <a:lnTo>
                    <a:pt x="433" y="1775"/>
                  </a:lnTo>
                  <a:lnTo>
                    <a:pt x="416" y="1776"/>
                  </a:lnTo>
                  <a:lnTo>
                    <a:pt x="399" y="1778"/>
                  </a:lnTo>
                  <a:lnTo>
                    <a:pt x="382" y="1778"/>
                  </a:lnTo>
                  <a:lnTo>
                    <a:pt x="363" y="1778"/>
                  </a:lnTo>
                  <a:lnTo>
                    <a:pt x="346" y="1774"/>
                  </a:lnTo>
                  <a:lnTo>
                    <a:pt x="332" y="1770"/>
                  </a:lnTo>
                  <a:lnTo>
                    <a:pt x="325" y="1769"/>
                  </a:lnTo>
                  <a:lnTo>
                    <a:pt x="324" y="1768"/>
                  </a:lnTo>
                  <a:lnTo>
                    <a:pt x="328" y="1768"/>
                  </a:lnTo>
                  <a:lnTo>
                    <a:pt x="332" y="1767"/>
                  </a:lnTo>
                  <a:lnTo>
                    <a:pt x="338" y="1764"/>
                  </a:lnTo>
                  <a:lnTo>
                    <a:pt x="341" y="1757"/>
                  </a:lnTo>
                  <a:lnTo>
                    <a:pt x="342" y="1745"/>
                  </a:lnTo>
                  <a:lnTo>
                    <a:pt x="341" y="1732"/>
                  </a:lnTo>
                  <a:lnTo>
                    <a:pt x="340" y="1720"/>
                  </a:lnTo>
                  <a:lnTo>
                    <a:pt x="338" y="1709"/>
                  </a:lnTo>
                  <a:lnTo>
                    <a:pt x="335" y="1696"/>
                  </a:lnTo>
                  <a:lnTo>
                    <a:pt x="330" y="1685"/>
                  </a:lnTo>
                  <a:lnTo>
                    <a:pt x="323" y="1675"/>
                  </a:lnTo>
                  <a:lnTo>
                    <a:pt x="314" y="1665"/>
                  </a:lnTo>
                  <a:lnTo>
                    <a:pt x="303" y="1656"/>
                  </a:lnTo>
                  <a:lnTo>
                    <a:pt x="292" y="1647"/>
                  </a:lnTo>
                  <a:lnTo>
                    <a:pt x="283" y="1642"/>
                  </a:lnTo>
                  <a:lnTo>
                    <a:pt x="275" y="1638"/>
                  </a:lnTo>
                  <a:lnTo>
                    <a:pt x="269" y="1635"/>
                  </a:lnTo>
                  <a:lnTo>
                    <a:pt x="263" y="1633"/>
                  </a:lnTo>
                  <a:lnTo>
                    <a:pt x="257" y="1631"/>
                  </a:lnTo>
                  <a:lnTo>
                    <a:pt x="251" y="1628"/>
                  </a:lnTo>
                  <a:lnTo>
                    <a:pt x="244" y="1625"/>
                  </a:lnTo>
                  <a:lnTo>
                    <a:pt x="237" y="1623"/>
                  </a:lnTo>
                  <a:lnTo>
                    <a:pt x="229" y="1624"/>
                  </a:lnTo>
                  <a:lnTo>
                    <a:pt x="219" y="1627"/>
                  </a:lnTo>
                  <a:lnTo>
                    <a:pt x="210" y="1632"/>
                  </a:lnTo>
                  <a:lnTo>
                    <a:pt x="201" y="1638"/>
                  </a:lnTo>
                  <a:lnTo>
                    <a:pt x="192" y="1644"/>
                  </a:lnTo>
                  <a:lnTo>
                    <a:pt x="183" y="1647"/>
                  </a:lnTo>
                  <a:lnTo>
                    <a:pt x="174" y="1649"/>
                  </a:lnTo>
                  <a:lnTo>
                    <a:pt x="167" y="1649"/>
                  </a:lnTo>
                  <a:lnTo>
                    <a:pt x="158" y="1650"/>
                  </a:lnTo>
                  <a:lnTo>
                    <a:pt x="149" y="1651"/>
                  </a:lnTo>
                  <a:lnTo>
                    <a:pt x="140" y="1651"/>
                  </a:lnTo>
                  <a:lnTo>
                    <a:pt x="131" y="1650"/>
                  </a:lnTo>
                  <a:lnTo>
                    <a:pt x="122" y="1647"/>
                  </a:lnTo>
                  <a:lnTo>
                    <a:pt x="117" y="1642"/>
                  </a:lnTo>
                  <a:lnTo>
                    <a:pt x="113" y="1633"/>
                  </a:lnTo>
                  <a:lnTo>
                    <a:pt x="110" y="1624"/>
                  </a:lnTo>
                  <a:lnTo>
                    <a:pt x="106" y="1617"/>
                  </a:lnTo>
                  <a:lnTo>
                    <a:pt x="100" y="1611"/>
                  </a:lnTo>
                  <a:lnTo>
                    <a:pt x="95" y="1605"/>
                  </a:lnTo>
                  <a:lnTo>
                    <a:pt x="89" y="1597"/>
                  </a:lnTo>
                  <a:lnTo>
                    <a:pt x="83" y="1588"/>
                  </a:lnTo>
                  <a:lnTo>
                    <a:pt x="79" y="1575"/>
                  </a:lnTo>
                  <a:lnTo>
                    <a:pt x="74" y="1558"/>
                  </a:lnTo>
                  <a:lnTo>
                    <a:pt x="73" y="1550"/>
                  </a:lnTo>
                  <a:lnTo>
                    <a:pt x="71" y="1544"/>
                  </a:lnTo>
                  <a:lnTo>
                    <a:pt x="69" y="1538"/>
                  </a:lnTo>
                  <a:lnTo>
                    <a:pt x="67" y="1532"/>
                  </a:lnTo>
                  <a:lnTo>
                    <a:pt x="64" y="1527"/>
                  </a:lnTo>
                  <a:lnTo>
                    <a:pt x="61" y="1522"/>
                  </a:lnTo>
                  <a:lnTo>
                    <a:pt x="58" y="1517"/>
                  </a:lnTo>
                  <a:lnTo>
                    <a:pt x="55" y="1513"/>
                  </a:lnTo>
                  <a:lnTo>
                    <a:pt x="55" y="1512"/>
                  </a:lnTo>
                  <a:lnTo>
                    <a:pt x="55" y="1505"/>
                  </a:lnTo>
                  <a:lnTo>
                    <a:pt x="55" y="1494"/>
                  </a:lnTo>
                  <a:lnTo>
                    <a:pt x="57" y="1484"/>
                  </a:lnTo>
                  <a:lnTo>
                    <a:pt x="61" y="1472"/>
                  </a:lnTo>
                  <a:lnTo>
                    <a:pt x="66" y="1461"/>
                  </a:lnTo>
                  <a:lnTo>
                    <a:pt x="72" y="1450"/>
                  </a:lnTo>
                  <a:lnTo>
                    <a:pt x="83" y="1442"/>
                  </a:lnTo>
                  <a:lnTo>
                    <a:pt x="94" y="1436"/>
                  </a:lnTo>
                  <a:lnTo>
                    <a:pt x="103" y="1430"/>
                  </a:lnTo>
                  <a:lnTo>
                    <a:pt x="108" y="1420"/>
                  </a:lnTo>
                  <a:lnTo>
                    <a:pt x="109" y="1408"/>
                  </a:lnTo>
                  <a:lnTo>
                    <a:pt x="108" y="1394"/>
                  </a:lnTo>
                  <a:lnTo>
                    <a:pt x="105" y="1382"/>
                  </a:lnTo>
                  <a:lnTo>
                    <a:pt x="102" y="1371"/>
                  </a:lnTo>
                  <a:lnTo>
                    <a:pt x="99" y="1364"/>
                  </a:lnTo>
                  <a:lnTo>
                    <a:pt x="98" y="1361"/>
                  </a:lnTo>
                  <a:lnTo>
                    <a:pt x="69" y="1334"/>
                  </a:lnTo>
                  <a:lnTo>
                    <a:pt x="80" y="1325"/>
                  </a:lnTo>
                  <a:lnTo>
                    <a:pt x="87" y="1314"/>
                  </a:lnTo>
                  <a:lnTo>
                    <a:pt x="92" y="1301"/>
                  </a:lnTo>
                  <a:lnTo>
                    <a:pt x="95" y="1289"/>
                  </a:lnTo>
                  <a:lnTo>
                    <a:pt x="96" y="1277"/>
                  </a:lnTo>
                  <a:lnTo>
                    <a:pt x="96" y="1265"/>
                  </a:lnTo>
                  <a:lnTo>
                    <a:pt x="93" y="1254"/>
                  </a:lnTo>
                  <a:lnTo>
                    <a:pt x="90" y="1244"/>
                  </a:lnTo>
                  <a:lnTo>
                    <a:pt x="87" y="1233"/>
                  </a:lnTo>
                  <a:lnTo>
                    <a:pt x="88" y="1223"/>
                  </a:lnTo>
                  <a:lnTo>
                    <a:pt x="94" y="1214"/>
                  </a:lnTo>
                  <a:lnTo>
                    <a:pt x="102" y="1206"/>
                  </a:lnTo>
                  <a:lnTo>
                    <a:pt x="113" y="1198"/>
                  </a:lnTo>
                  <a:lnTo>
                    <a:pt x="126" y="1192"/>
                  </a:lnTo>
                  <a:lnTo>
                    <a:pt x="140" y="1186"/>
                  </a:lnTo>
                  <a:lnTo>
                    <a:pt x="153" y="1181"/>
                  </a:lnTo>
                  <a:lnTo>
                    <a:pt x="163" y="1175"/>
                  </a:lnTo>
                  <a:lnTo>
                    <a:pt x="171" y="1169"/>
                  </a:lnTo>
                  <a:lnTo>
                    <a:pt x="176" y="1162"/>
                  </a:lnTo>
                  <a:lnTo>
                    <a:pt x="180" y="1154"/>
                  </a:lnTo>
                  <a:lnTo>
                    <a:pt x="181" y="1145"/>
                  </a:lnTo>
                  <a:lnTo>
                    <a:pt x="182" y="1136"/>
                  </a:lnTo>
                  <a:lnTo>
                    <a:pt x="183" y="1126"/>
                  </a:lnTo>
                  <a:lnTo>
                    <a:pt x="184" y="1116"/>
                  </a:lnTo>
                  <a:lnTo>
                    <a:pt x="183" y="1107"/>
                  </a:lnTo>
                  <a:lnTo>
                    <a:pt x="179" y="1098"/>
                  </a:lnTo>
                  <a:lnTo>
                    <a:pt x="171" y="1092"/>
                  </a:lnTo>
                  <a:lnTo>
                    <a:pt x="162" y="1086"/>
                  </a:lnTo>
                  <a:lnTo>
                    <a:pt x="151" y="1081"/>
                  </a:lnTo>
                  <a:lnTo>
                    <a:pt x="139" y="1077"/>
                  </a:lnTo>
                  <a:lnTo>
                    <a:pt x="125" y="1073"/>
                  </a:lnTo>
                  <a:lnTo>
                    <a:pt x="112" y="1069"/>
                  </a:lnTo>
                  <a:lnTo>
                    <a:pt x="100" y="1065"/>
                  </a:lnTo>
                  <a:lnTo>
                    <a:pt x="90" y="1063"/>
                  </a:lnTo>
                  <a:lnTo>
                    <a:pt x="81" y="1061"/>
                  </a:lnTo>
                  <a:lnTo>
                    <a:pt x="73" y="1059"/>
                  </a:lnTo>
                  <a:lnTo>
                    <a:pt x="68" y="1058"/>
                  </a:lnTo>
                  <a:lnTo>
                    <a:pt x="66" y="1055"/>
                  </a:lnTo>
                  <a:lnTo>
                    <a:pt x="67" y="1052"/>
                  </a:lnTo>
                  <a:lnTo>
                    <a:pt x="71" y="1046"/>
                  </a:lnTo>
                  <a:lnTo>
                    <a:pt x="76" y="1038"/>
                  </a:lnTo>
                  <a:lnTo>
                    <a:pt x="80" y="1027"/>
                  </a:lnTo>
                  <a:lnTo>
                    <a:pt x="79" y="1015"/>
                  </a:lnTo>
                  <a:lnTo>
                    <a:pt x="76" y="1002"/>
                  </a:lnTo>
                  <a:lnTo>
                    <a:pt x="69" y="989"/>
                  </a:lnTo>
                  <a:lnTo>
                    <a:pt x="60" y="979"/>
                  </a:lnTo>
                  <a:lnTo>
                    <a:pt x="46" y="972"/>
                  </a:lnTo>
                  <a:lnTo>
                    <a:pt x="29" y="969"/>
                  </a:lnTo>
                  <a:lnTo>
                    <a:pt x="13" y="966"/>
                  </a:lnTo>
                  <a:lnTo>
                    <a:pt x="6" y="958"/>
                  </a:lnTo>
                  <a:lnTo>
                    <a:pt x="6" y="946"/>
                  </a:lnTo>
                  <a:lnTo>
                    <a:pt x="11" y="934"/>
                  </a:lnTo>
                  <a:lnTo>
                    <a:pt x="20" y="921"/>
                  </a:lnTo>
                  <a:lnTo>
                    <a:pt x="32" y="910"/>
                  </a:lnTo>
                  <a:lnTo>
                    <a:pt x="44" y="902"/>
                  </a:lnTo>
                  <a:lnTo>
                    <a:pt x="55" y="897"/>
                  </a:lnTo>
                  <a:lnTo>
                    <a:pt x="63" y="893"/>
                  </a:lnTo>
                  <a:lnTo>
                    <a:pt x="67" y="885"/>
                  </a:lnTo>
                  <a:lnTo>
                    <a:pt x="67" y="873"/>
                  </a:lnTo>
                  <a:lnTo>
                    <a:pt x="64" y="860"/>
                  </a:lnTo>
                  <a:lnTo>
                    <a:pt x="59" y="846"/>
                  </a:lnTo>
                  <a:lnTo>
                    <a:pt x="51" y="835"/>
                  </a:lnTo>
                  <a:lnTo>
                    <a:pt x="43" y="827"/>
                  </a:lnTo>
                  <a:lnTo>
                    <a:pt x="33" y="824"/>
                  </a:lnTo>
                  <a:lnTo>
                    <a:pt x="22" y="822"/>
                  </a:lnTo>
                  <a:lnTo>
                    <a:pt x="14" y="816"/>
                  </a:lnTo>
                  <a:lnTo>
                    <a:pt x="8" y="808"/>
                  </a:lnTo>
                  <a:lnTo>
                    <a:pt x="5" y="798"/>
                  </a:lnTo>
                  <a:lnTo>
                    <a:pt x="4" y="788"/>
                  </a:lnTo>
                  <a:lnTo>
                    <a:pt x="5" y="780"/>
                  </a:lnTo>
                  <a:lnTo>
                    <a:pt x="10" y="774"/>
                  </a:lnTo>
                  <a:lnTo>
                    <a:pt x="18" y="771"/>
                  </a:lnTo>
                  <a:lnTo>
                    <a:pt x="25" y="768"/>
                  </a:lnTo>
                  <a:lnTo>
                    <a:pt x="27" y="761"/>
                  </a:lnTo>
                  <a:lnTo>
                    <a:pt x="25" y="752"/>
                  </a:lnTo>
                  <a:lnTo>
                    <a:pt x="22" y="741"/>
                  </a:lnTo>
                  <a:lnTo>
                    <a:pt x="16" y="729"/>
                  </a:lnTo>
                  <a:lnTo>
                    <a:pt x="10" y="716"/>
                  </a:lnTo>
                  <a:lnTo>
                    <a:pt x="5" y="704"/>
                  </a:lnTo>
                  <a:lnTo>
                    <a:pt x="0" y="691"/>
                  </a:lnTo>
                  <a:lnTo>
                    <a:pt x="0" y="679"/>
                  </a:lnTo>
                  <a:lnTo>
                    <a:pt x="5" y="666"/>
                  </a:lnTo>
                  <a:lnTo>
                    <a:pt x="14" y="652"/>
                  </a:lnTo>
                  <a:lnTo>
                    <a:pt x="25" y="637"/>
                  </a:lnTo>
                  <a:lnTo>
                    <a:pt x="38" y="624"/>
                  </a:lnTo>
                  <a:lnTo>
                    <a:pt x="50" y="612"/>
                  </a:lnTo>
                  <a:lnTo>
                    <a:pt x="59" y="602"/>
                  </a:lnTo>
                  <a:lnTo>
                    <a:pt x="65" y="593"/>
                  </a:lnTo>
                  <a:lnTo>
                    <a:pt x="71" y="586"/>
                  </a:lnTo>
                  <a:lnTo>
                    <a:pt x="80" y="580"/>
                  </a:lnTo>
                  <a:lnTo>
                    <a:pt x="90" y="575"/>
                  </a:lnTo>
                  <a:lnTo>
                    <a:pt x="101" y="570"/>
                  </a:lnTo>
                  <a:lnTo>
                    <a:pt x="112" y="567"/>
                  </a:lnTo>
                  <a:lnTo>
                    <a:pt x="124" y="565"/>
                  </a:lnTo>
                  <a:lnTo>
                    <a:pt x="137" y="563"/>
                  </a:lnTo>
                  <a:lnTo>
                    <a:pt x="147" y="563"/>
                  </a:lnTo>
                  <a:lnTo>
                    <a:pt x="155" y="561"/>
                  </a:lnTo>
                  <a:lnTo>
                    <a:pt x="161" y="557"/>
                  </a:lnTo>
                  <a:lnTo>
                    <a:pt x="166" y="550"/>
                  </a:lnTo>
                  <a:lnTo>
                    <a:pt x="169" y="540"/>
                  </a:lnTo>
                  <a:lnTo>
                    <a:pt x="170" y="532"/>
                  </a:lnTo>
                  <a:lnTo>
                    <a:pt x="169" y="523"/>
                  </a:lnTo>
                  <a:lnTo>
                    <a:pt x="167" y="516"/>
                  </a:lnTo>
                  <a:lnTo>
                    <a:pt x="163" y="510"/>
                  </a:lnTo>
                  <a:lnTo>
                    <a:pt x="161" y="503"/>
                  </a:lnTo>
                  <a:lnTo>
                    <a:pt x="161" y="493"/>
                  </a:lnTo>
                  <a:lnTo>
                    <a:pt x="163" y="482"/>
                  </a:lnTo>
                  <a:lnTo>
                    <a:pt x="167" y="472"/>
                  </a:lnTo>
                  <a:lnTo>
                    <a:pt x="171" y="463"/>
                  </a:lnTo>
                  <a:lnTo>
                    <a:pt x="177" y="457"/>
                  </a:lnTo>
                  <a:lnTo>
                    <a:pt x="183" y="455"/>
                  </a:lnTo>
                  <a:lnTo>
                    <a:pt x="188" y="459"/>
                  </a:lnTo>
                  <a:lnTo>
                    <a:pt x="195" y="464"/>
                  </a:lnTo>
                  <a:lnTo>
                    <a:pt x="203" y="467"/>
                  </a:lnTo>
                  <a:lnTo>
                    <a:pt x="213" y="468"/>
                  </a:lnTo>
                  <a:lnTo>
                    <a:pt x="224" y="466"/>
                  </a:lnTo>
                  <a:lnTo>
                    <a:pt x="236" y="463"/>
                  </a:lnTo>
                  <a:lnTo>
                    <a:pt x="246" y="457"/>
                  </a:lnTo>
                  <a:lnTo>
                    <a:pt x="254" y="449"/>
                  </a:lnTo>
                  <a:lnTo>
                    <a:pt x="261" y="438"/>
                  </a:lnTo>
                  <a:lnTo>
                    <a:pt x="268" y="430"/>
                  </a:lnTo>
                  <a:lnTo>
                    <a:pt x="276" y="426"/>
                  </a:lnTo>
                  <a:lnTo>
                    <a:pt x="287" y="427"/>
                  </a:lnTo>
                  <a:lnTo>
                    <a:pt x="297" y="430"/>
                  </a:lnTo>
                  <a:lnTo>
                    <a:pt x="307" y="434"/>
                  </a:lnTo>
                  <a:lnTo>
                    <a:pt x="315" y="439"/>
                  </a:lnTo>
                  <a:lnTo>
                    <a:pt x="320" y="443"/>
                  </a:lnTo>
                  <a:lnTo>
                    <a:pt x="322" y="444"/>
                  </a:lnTo>
                  <a:lnTo>
                    <a:pt x="325" y="445"/>
                  </a:lnTo>
                  <a:lnTo>
                    <a:pt x="336" y="449"/>
                  </a:lnTo>
                  <a:lnTo>
                    <a:pt x="349" y="453"/>
                  </a:lnTo>
                  <a:lnTo>
                    <a:pt x="366" y="457"/>
                  </a:lnTo>
                  <a:lnTo>
                    <a:pt x="384" y="462"/>
                  </a:lnTo>
                  <a:lnTo>
                    <a:pt x="401" y="467"/>
                  </a:lnTo>
                  <a:lnTo>
                    <a:pt x="415" y="471"/>
                  </a:lnTo>
                  <a:lnTo>
                    <a:pt x="426" y="473"/>
                  </a:lnTo>
                  <a:lnTo>
                    <a:pt x="436" y="474"/>
                  </a:lnTo>
                  <a:lnTo>
                    <a:pt x="445" y="477"/>
                  </a:lnTo>
                  <a:lnTo>
                    <a:pt x="455" y="480"/>
                  </a:lnTo>
                  <a:lnTo>
                    <a:pt x="465" y="482"/>
                  </a:lnTo>
                  <a:lnTo>
                    <a:pt x="474" y="484"/>
                  </a:lnTo>
                  <a:lnTo>
                    <a:pt x="484" y="483"/>
                  </a:lnTo>
                  <a:lnTo>
                    <a:pt x="493" y="481"/>
                  </a:lnTo>
                  <a:lnTo>
                    <a:pt x="500" y="475"/>
                  </a:lnTo>
                  <a:lnTo>
                    <a:pt x="506" y="467"/>
                  </a:lnTo>
                  <a:lnTo>
                    <a:pt x="513" y="460"/>
                  </a:lnTo>
                  <a:lnTo>
                    <a:pt x="520" y="452"/>
                  </a:lnTo>
                  <a:lnTo>
                    <a:pt x="528" y="444"/>
                  </a:lnTo>
                  <a:lnTo>
                    <a:pt x="535" y="438"/>
                  </a:lnTo>
                  <a:lnTo>
                    <a:pt x="543" y="432"/>
                  </a:lnTo>
                  <a:lnTo>
                    <a:pt x="551" y="428"/>
                  </a:lnTo>
                  <a:lnTo>
                    <a:pt x="559" y="424"/>
                  </a:lnTo>
                  <a:lnTo>
                    <a:pt x="567" y="419"/>
                  </a:lnTo>
                  <a:lnTo>
                    <a:pt x="573" y="411"/>
                  </a:lnTo>
                  <a:lnTo>
                    <a:pt x="580" y="400"/>
                  </a:lnTo>
                  <a:lnTo>
                    <a:pt x="584" y="387"/>
                  </a:lnTo>
                  <a:lnTo>
                    <a:pt x="587" y="375"/>
                  </a:lnTo>
                  <a:lnTo>
                    <a:pt x="588" y="364"/>
                  </a:lnTo>
                  <a:lnTo>
                    <a:pt x="588" y="354"/>
                  </a:lnTo>
                  <a:lnTo>
                    <a:pt x="586" y="346"/>
                  </a:lnTo>
                  <a:lnTo>
                    <a:pt x="584" y="339"/>
                  </a:lnTo>
                  <a:lnTo>
                    <a:pt x="583" y="330"/>
                  </a:lnTo>
                  <a:lnTo>
                    <a:pt x="584" y="319"/>
                  </a:lnTo>
                  <a:lnTo>
                    <a:pt x="585" y="308"/>
                  </a:lnTo>
                  <a:lnTo>
                    <a:pt x="586" y="295"/>
                  </a:lnTo>
                  <a:lnTo>
                    <a:pt x="587" y="284"/>
                  </a:lnTo>
                  <a:lnTo>
                    <a:pt x="586" y="274"/>
                  </a:lnTo>
                  <a:lnTo>
                    <a:pt x="584" y="267"/>
                  </a:lnTo>
                  <a:lnTo>
                    <a:pt x="584" y="261"/>
                  </a:lnTo>
                  <a:lnTo>
                    <a:pt x="589" y="255"/>
                  </a:lnTo>
                  <a:lnTo>
                    <a:pt x="598" y="249"/>
                  </a:lnTo>
                  <a:lnTo>
                    <a:pt x="609" y="242"/>
                  </a:lnTo>
                  <a:lnTo>
                    <a:pt x="622" y="237"/>
                  </a:lnTo>
                  <a:lnTo>
                    <a:pt x="636" y="233"/>
                  </a:lnTo>
                  <a:lnTo>
                    <a:pt x="649" y="231"/>
                  </a:lnTo>
                  <a:lnTo>
                    <a:pt x="659" y="230"/>
                  </a:lnTo>
                  <a:lnTo>
                    <a:pt x="665" y="229"/>
                  </a:lnTo>
                  <a:lnTo>
                    <a:pt x="671" y="225"/>
                  </a:lnTo>
                  <a:lnTo>
                    <a:pt x="678" y="218"/>
                  </a:lnTo>
                  <a:lnTo>
                    <a:pt x="685" y="211"/>
                  </a:lnTo>
                  <a:lnTo>
                    <a:pt x="692" y="202"/>
                  </a:lnTo>
                  <a:lnTo>
                    <a:pt x="698" y="191"/>
                  </a:lnTo>
                  <a:lnTo>
                    <a:pt x="705" y="180"/>
                  </a:lnTo>
                  <a:lnTo>
                    <a:pt x="711" y="170"/>
                  </a:lnTo>
                  <a:lnTo>
                    <a:pt x="718" y="174"/>
                  </a:lnTo>
                  <a:lnTo>
                    <a:pt x="724" y="177"/>
                  </a:lnTo>
                  <a:lnTo>
                    <a:pt x="731" y="180"/>
                  </a:lnTo>
                  <a:lnTo>
                    <a:pt x="737" y="181"/>
                  </a:lnTo>
                  <a:lnTo>
                    <a:pt x="742" y="181"/>
                  </a:lnTo>
                  <a:lnTo>
                    <a:pt x="747" y="181"/>
                  </a:lnTo>
                  <a:lnTo>
                    <a:pt x="751" y="178"/>
                  </a:lnTo>
                  <a:lnTo>
                    <a:pt x="755" y="175"/>
                  </a:lnTo>
                  <a:lnTo>
                    <a:pt x="761" y="167"/>
                  </a:lnTo>
                  <a:lnTo>
                    <a:pt x="764" y="158"/>
                  </a:lnTo>
                  <a:lnTo>
                    <a:pt x="768" y="152"/>
                  </a:lnTo>
                  <a:lnTo>
                    <a:pt x="772" y="145"/>
                  </a:lnTo>
                  <a:lnTo>
                    <a:pt x="779" y="143"/>
                  </a:lnTo>
                  <a:lnTo>
                    <a:pt x="787" y="145"/>
                  </a:lnTo>
                  <a:lnTo>
                    <a:pt x="800" y="152"/>
                  </a:lnTo>
                  <a:lnTo>
                    <a:pt x="818" y="163"/>
                  </a:lnTo>
                  <a:lnTo>
                    <a:pt x="838" y="173"/>
                  </a:lnTo>
                  <a:lnTo>
                    <a:pt x="850" y="175"/>
                  </a:lnTo>
                  <a:lnTo>
                    <a:pt x="858" y="172"/>
                  </a:lnTo>
                  <a:lnTo>
                    <a:pt x="863" y="165"/>
                  </a:lnTo>
                  <a:lnTo>
                    <a:pt x="864" y="157"/>
                  </a:lnTo>
                  <a:lnTo>
                    <a:pt x="864" y="148"/>
                  </a:lnTo>
                  <a:lnTo>
                    <a:pt x="863" y="141"/>
                  </a:lnTo>
                  <a:lnTo>
                    <a:pt x="863" y="138"/>
                  </a:lnTo>
                  <a:lnTo>
                    <a:pt x="864" y="136"/>
                  </a:lnTo>
                  <a:lnTo>
                    <a:pt x="866" y="132"/>
                  </a:lnTo>
                  <a:lnTo>
                    <a:pt x="870" y="127"/>
                  </a:lnTo>
                  <a:lnTo>
                    <a:pt x="878" y="122"/>
                  </a:lnTo>
                  <a:lnTo>
                    <a:pt x="886" y="119"/>
                  </a:lnTo>
                  <a:lnTo>
                    <a:pt x="896" y="119"/>
                  </a:lnTo>
                  <a:lnTo>
                    <a:pt x="909" y="122"/>
                  </a:lnTo>
                  <a:lnTo>
                    <a:pt x="924" y="132"/>
                  </a:lnTo>
                  <a:lnTo>
                    <a:pt x="941" y="143"/>
                  </a:lnTo>
                  <a:lnTo>
                    <a:pt x="957" y="152"/>
                  </a:lnTo>
                  <a:lnTo>
                    <a:pt x="972" y="159"/>
                  </a:lnTo>
                  <a:lnTo>
                    <a:pt x="988" y="163"/>
                  </a:lnTo>
                  <a:lnTo>
                    <a:pt x="1003" y="165"/>
                  </a:lnTo>
                  <a:lnTo>
                    <a:pt x="1017" y="165"/>
                  </a:lnTo>
                  <a:lnTo>
                    <a:pt x="1034" y="164"/>
                  </a:lnTo>
                  <a:lnTo>
                    <a:pt x="1049" y="161"/>
                  </a:lnTo>
                  <a:lnTo>
                    <a:pt x="1062" y="156"/>
                  </a:lnTo>
                  <a:lnTo>
                    <a:pt x="1071" y="149"/>
                  </a:lnTo>
                  <a:lnTo>
                    <a:pt x="1079" y="142"/>
                  </a:lnTo>
                  <a:lnTo>
                    <a:pt x="1086" y="135"/>
                  </a:lnTo>
                  <a:lnTo>
                    <a:pt x="1092" y="130"/>
                  </a:lnTo>
                  <a:lnTo>
                    <a:pt x="1100" y="126"/>
                  </a:lnTo>
                  <a:lnTo>
                    <a:pt x="1111" y="125"/>
                  </a:lnTo>
                  <a:lnTo>
                    <a:pt x="1127" y="126"/>
                  </a:lnTo>
                  <a:lnTo>
                    <a:pt x="1144" y="127"/>
                  </a:lnTo>
                  <a:lnTo>
                    <a:pt x="1159" y="127"/>
                  </a:lnTo>
                  <a:lnTo>
                    <a:pt x="1172" y="125"/>
                  </a:lnTo>
                  <a:lnTo>
                    <a:pt x="1185" y="123"/>
                  </a:lnTo>
                  <a:lnTo>
                    <a:pt x="1196" y="122"/>
                  </a:lnTo>
                  <a:lnTo>
                    <a:pt x="1205" y="125"/>
                  </a:lnTo>
                  <a:lnTo>
                    <a:pt x="1212" y="131"/>
                  </a:lnTo>
                  <a:lnTo>
                    <a:pt x="1218" y="142"/>
                  </a:lnTo>
                  <a:lnTo>
                    <a:pt x="1226" y="156"/>
                  </a:lnTo>
                  <a:lnTo>
                    <a:pt x="1234" y="167"/>
                  </a:lnTo>
                  <a:lnTo>
                    <a:pt x="1244" y="174"/>
                  </a:lnTo>
                  <a:lnTo>
                    <a:pt x="1255" y="178"/>
                  </a:lnTo>
                  <a:lnTo>
                    <a:pt x="1266" y="180"/>
                  </a:lnTo>
                  <a:lnTo>
                    <a:pt x="1278" y="177"/>
                  </a:lnTo>
                  <a:lnTo>
                    <a:pt x="1287" y="172"/>
                  </a:lnTo>
                  <a:lnTo>
                    <a:pt x="1294" y="163"/>
                  </a:lnTo>
                  <a:lnTo>
                    <a:pt x="1297" y="158"/>
                  </a:lnTo>
                  <a:lnTo>
                    <a:pt x="1301" y="152"/>
                  </a:lnTo>
                  <a:lnTo>
                    <a:pt x="1306" y="143"/>
                  </a:lnTo>
                  <a:lnTo>
                    <a:pt x="1311" y="134"/>
                  </a:lnTo>
                  <a:lnTo>
                    <a:pt x="1317" y="125"/>
                  </a:lnTo>
                  <a:lnTo>
                    <a:pt x="1323" y="114"/>
                  </a:lnTo>
                  <a:lnTo>
                    <a:pt x="1331" y="103"/>
                  </a:lnTo>
                  <a:lnTo>
                    <a:pt x="1339" y="91"/>
                  </a:lnTo>
                  <a:lnTo>
                    <a:pt x="1347" y="79"/>
                  </a:lnTo>
                  <a:lnTo>
                    <a:pt x="1356" y="67"/>
                  </a:lnTo>
                  <a:lnTo>
                    <a:pt x="1365" y="55"/>
                  </a:lnTo>
                  <a:lnTo>
                    <a:pt x="1376" y="42"/>
                  </a:lnTo>
                  <a:lnTo>
                    <a:pt x="1386" y="31"/>
                  </a:lnTo>
                  <a:lnTo>
                    <a:pt x="1396" y="20"/>
                  </a:lnTo>
                  <a:lnTo>
                    <a:pt x="1407" y="10"/>
                  </a:lnTo>
                  <a:lnTo>
                    <a:pt x="1418" y="0"/>
                  </a:lnTo>
                  <a:lnTo>
                    <a:pt x="1422" y="25"/>
                  </a:lnTo>
                  <a:lnTo>
                    <a:pt x="1427" y="50"/>
                  </a:lnTo>
                  <a:lnTo>
                    <a:pt x="1430" y="74"/>
                  </a:lnTo>
                  <a:lnTo>
                    <a:pt x="1433" y="96"/>
                  </a:lnTo>
                  <a:lnTo>
                    <a:pt x="1436" y="116"/>
                  </a:lnTo>
                  <a:lnTo>
                    <a:pt x="1441" y="132"/>
                  </a:lnTo>
                  <a:lnTo>
                    <a:pt x="1446" y="144"/>
                  </a:lnTo>
                  <a:lnTo>
                    <a:pt x="1454" y="153"/>
                  </a:lnTo>
                  <a:lnTo>
                    <a:pt x="1464" y="164"/>
                  </a:lnTo>
                  <a:lnTo>
                    <a:pt x="1467" y="180"/>
                  </a:lnTo>
                  <a:lnTo>
                    <a:pt x="1467" y="200"/>
                  </a:lnTo>
                  <a:lnTo>
                    <a:pt x="1465" y="222"/>
                  </a:lnTo>
                  <a:lnTo>
                    <a:pt x="1463" y="244"/>
                  </a:lnTo>
                  <a:lnTo>
                    <a:pt x="1463" y="267"/>
                  </a:lnTo>
                  <a:lnTo>
                    <a:pt x="1466" y="286"/>
                  </a:lnTo>
                  <a:lnTo>
                    <a:pt x="1477" y="304"/>
                  </a:lnTo>
                  <a:lnTo>
                    <a:pt x="1488" y="320"/>
                  </a:lnTo>
                  <a:lnTo>
                    <a:pt x="1494" y="339"/>
                  </a:lnTo>
                  <a:lnTo>
                    <a:pt x="1497" y="360"/>
                  </a:lnTo>
                  <a:lnTo>
                    <a:pt x="1498" y="381"/>
                  </a:lnTo>
                  <a:lnTo>
                    <a:pt x="1499" y="402"/>
                  </a:lnTo>
                  <a:lnTo>
                    <a:pt x="1500" y="420"/>
                  </a:lnTo>
                  <a:lnTo>
                    <a:pt x="1504" y="435"/>
                  </a:lnTo>
                  <a:lnTo>
                    <a:pt x="1510" y="448"/>
                  </a:lnTo>
                  <a:lnTo>
                    <a:pt x="1516" y="460"/>
                  </a:lnTo>
                  <a:lnTo>
                    <a:pt x="1518" y="478"/>
                  </a:lnTo>
                  <a:lnTo>
                    <a:pt x="1518" y="499"/>
                  </a:lnTo>
                  <a:lnTo>
                    <a:pt x="1516" y="521"/>
                  </a:lnTo>
                  <a:lnTo>
                    <a:pt x="1515" y="541"/>
                  </a:lnTo>
                  <a:lnTo>
                    <a:pt x="1515" y="560"/>
                  </a:lnTo>
                  <a:lnTo>
                    <a:pt x="1518" y="573"/>
                  </a:lnTo>
                  <a:lnTo>
                    <a:pt x="1527" y="579"/>
                  </a:lnTo>
                  <a:lnTo>
                    <a:pt x="1533" y="583"/>
                  </a:lnTo>
                  <a:lnTo>
                    <a:pt x="1532" y="590"/>
                  </a:lnTo>
                  <a:lnTo>
                    <a:pt x="1526" y="601"/>
                  </a:lnTo>
                  <a:lnTo>
                    <a:pt x="1516" y="614"/>
                  </a:lnTo>
                  <a:lnTo>
                    <a:pt x="1507" y="630"/>
                  </a:lnTo>
                  <a:lnTo>
                    <a:pt x="1500" y="648"/>
                  </a:lnTo>
                  <a:lnTo>
                    <a:pt x="1497" y="670"/>
                  </a:lnTo>
                  <a:lnTo>
                    <a:pt x="1501" y="694"/>
                  </a:lnTo>
                  <a:lnTo>
                    <a:pt x="1504" y="708"/>
                  </a:lnTo>
                  <a:lnTo>
                    <a:pt x="1507" y="722"/>
                  </a:lnTo>
                  <a:lnTo>
                    <a:pt x="1510" y="737"/>
                  </a:lnTo>
                  <a:lnTo>
                    <a:pt x="1512" y="754"/>
                  </a:lnTo>
                  <a:lnTo>
                    <a:pt x="1513" y="771"/>
                  </a:lnTo>
                  <a:lnTo>
                    <a:pt x="1514" y="788"/>
                  </a:lnTo>
                  <a:lnTo>
                    <a:pt x="1515" y="807"/>
                  </a:lnTo>
                  <a:lnTo>
                    <a:pt x="1515" y="824"/>
                  </a:lnTo>
                  <a:lnTo>
                    <a:pt x="1515" y="841"/>
                  </a:lnTo>
                  <a:lnTo>
                    <a:pt x="1514" y="859"/>
                  </a:lnTo>
                  <a:lnTo>
                    <a:pt x="1514" y="876"/>
                  </a:lnTo>
                  <a:lnTo>
                    <a:pt x="1512" y="892"/>
                  </a:lnTo>
                  <a:lnTo>
                    <a:pt x="1511" y="908"/>
                  </a:lnTo>
                  <a:lnTo>
                    <a:pt x="1509" y="922"/>
                  </a:lnTo>
                  <a:lnTo>
                    <a:pt x="1506" y="935"/>
                  </a:lnTo>
                  <a:lnTo>
                    <a:pt x="1504" y="947"/>
                  </a:lnTo>
                  <a:lnTo>
                    <a:pt x="1501" y="960"/>
                  </a:lnTo>
                  <a:lnTo>
                    <a:pt x="1499" y="973"/>
                  </a:lnTo>
                  <a:lnTo>
                    <a:pt x="1497" y="987"/>
                  </a:lnTo>
                  <a:lnTo>
                    <a:pt x="1495" y="1003"/>
                  </a:lnTo>
                  <a:lnTo>
                    <a:pt x="1493" y="1018"/>
                  </a:lnTo>
                  <a:lnTo>
                    <a:pt x="1491" y="1034"/>
                  </a:lnTo>
                  <a:lnTo>
                    <a:pt x="1490" y="1049"/>
                  </a:lnTo>
                  <a:lnTo>
                    <a:pt x="1488" y="1066"/>
                  </a:lnTo>
                  <a:lnTo>
                    <a:pt x="1487" y="1080"/>
                  </a:lnTo>
                  <a:lnTo>
                    <a:pt x="1487" y="1094"/>
                  </a:lnTo>
                  <a:lnTo>
                    <a:pt x="1486" y="1108"/>
                  </a:lnTo>
                  <a:lnTo>
                    <a:pt x="1486" y="1120"/>
                  </a:lnTo>
                  <a:lnTo>
                    <a:pt x="1487" y="1130"/>
                  </a:lnTo>
                  <a:lnTo>
                    <a:pt x="1487" y="1138"/>
                  </a:lnTo>
                  <a:lnTo>
                    <a:pt x="1489" y="1144"/>
                  </a:lnTo>
                  <a:lnTo>
                    <a:pt x="1490" y="1147"/>
                  </a:lnTo>
                  <a:lnTo>
                    <a:pt x="1494" y="1154"/>
                  </a:lnTo>
                  <a:lnTo>
                    <a:pt x="1497" y="1162"/>
                  </a:lnTo>
                  <a:lnTo>
                    <a:pt x="1501" y="1173"/>
                  </a:lnTo>
                  <a:lnTo>
                    <a:pt x="1505" y="1186"/>
                  </a:lnTo>
                  <a:lnTo>
                    <a:pt x="1507" y="1200"/>
                  </a:lnTo>
                  <a:lnTo>
                    <a:pt x="1509" y="1215"/>
                  </a:lnTo>
                  <a:lnTo>
                    <a:pt x="1510" y="1229"/>
                  </a:lnTo>
                  <a:lnTo>
                    <a:pt x="1510" y="1243"/>
                  </a:lnTo>
                  <a:lnTo>
                    <a:pt x="1508" y="1260"/>
                  </a:lnTo>
                  <a:lnTo>
                    <a:pt x="1506" y="1280"/>
                  </a:lnTo>
                  <a:lnTo>
                    <a:pt x="1504" y="1304"/>
                  </a:lnTo>
                  <a:lnTo>
                    <a:pt x="1501" y="1327"/>
                  </a:lnTo>
                  <a:lnTo>
                    <a:pt x="1500" y="1347"/>
                  </a:lnTo>
                  <a:lnTo>
                    <a:pt x="1500" y="1364"/>
                  </a:lnTo>
                  <a:lnTo>
                    <a:pt x="1502" y="1374"/>
                  </a:lnTo>
                  <a:lnTo>
                    <a:pt x="1507" y="1375"/>
                  </a:lnTo>
                  <a:lnTo>
                    <a:pt x="1514" y="1371"/>
                  </a:lnTo>
                  <a:lnTo>
                    <a:pt x="1522" y="1369"/>
                  </a:lnTo>
                  <a:lnTo>
                    <a:pt x="1532" y="1366"/>
                  </a:lnTo>
                  <a:lnTo>
                    <a:pt x="1542" y="1364"/>
                  </a:lnTo>
                  <a:lnTo>
                    <a:pt x="1553" y="1362"/>
                  </a:lnTo>
                  <a:lnTo>
                    <a:pt x="1564" y="1359"/>
                  </a:lnTo>
                  <a:lnTo>
                    <a:pt x="1576" y="1355"/>
                  </a:lnTo>
                  <a:lnTo>
                    <a:pt x="1586" y="1349"/>
                  </a:lnTo>
                  <a:lnTo>
                    <a:pt x="1595" y="1343"/>
                  </a:lnTo>
                  <a:lnTo>
                    <a:pt x="1603" y="1336"/>
                  </a:lnTo>
                  <a:lnTo>
                    <a:pt x="1610" y="1329"/>
                  </a:lnTo>
                  <a:lnTo>
                    <a:pt x="1617" y="1322"/>
                  </a:lnTo>
                  <a:lnTo>
                    <a:pt x="1624" y="1315"/>
                  </a:lnTo>
                  <a:lnTo>
                    <a:pt x="1632" y="1308"/>
                  </a:lnTo>
                  <a:lnTo>
                    <a:pt x="1641" y="1300"/>
                  </a:lnTo>
                  <a:lnTo>
                    <a:pt x="1652" y="1294"/>
                  </a:lnTo>
                  <a:lnTo>
                    <a:pt x="1660" y="1294"/>
                  </a:lnTo>
                  <a:lnTo>
                    <a:pt x="1666" y="1296"/>
                  </a:lnTo>
                  <a:lnTo>
                    <a:pt x="1669" y="1301"/>
                  </a:lnTo>
                  <a:lnTo>
                    <a:pt x="1671" y="1309"/>
                  </a:lnTo>
                  <a:lnTo>
                    <a:pt x="1671" y="1318"/>
                  </a:lnTo>
                  <a:lnTo>
                    <a:pt x="1670" y="1329"/>
                  </a:lnTo>
                  <a:lnTo>
                    <a:pt x="1668" y="1341"/>
                  </a:lnTo>
                  <a:lnTo>
                    <a:pt x="1665" y="1354"/>
                  </a:lnTo>
                  <a:lnTo>
                    <a:pt x="1662" y="1368"/>
                  </a:lnTo>
                  <a:lnTo>
                    <a:pt x="1658" y="1382"/>
                  </a:lnTo>
                  <a:lnTo>
                    <a:pt x="1654" y="1395"/>
                  </a:lnTo>
                  <a:lnTo>
                    <a:pt x="1651" y="1410"/>
                  </a:lnTo>
                  <a:lnTo>
                    <a:pt x="1648" y="1423"/>
                  </a:lnTo>
                  <a:lnTo>
                    <a:pt x="1645" y="1435"/>
                  </a:lnTo>
                  <a:lnTo>
                    <a:pt x="1644" y="1446"/>
                  </a:lnTo>
                  <a:lnTo>
                    <a:pt x="1644" y="1457"/>
                  </a:lnTo>
                  <a:lnTo>
                    <a:pt x="1635" y="1472"/>
                  </a:lnTo>
                  <a:lnTo>
                    <a:pt x="1629" y="1491"/>
                  </a:lnTo>
                  <a:lnTo>
                    <a:pt x="1626" y="1513"/>
                  </a:lnTo>
                  <a:lnTo>
                    <a:pt x="1624" y="1536"/>
                  </a:lnTo>
                  <a:lnTo>
                    <a:pt x="1621" y="1560"/>
                  </a:lnTo>
                  <a:lnTo>
                    <a:pt x="1620" y="1582"/>
                  </a:lnTo>
                  <a:lnTo>
                    <a:pt x="1617" y="1600"/>
                  </a:lnTo>
                  <a:lnTo>
                    <a:pt x="1613" y="1614"/>
                  </a:lnTo>
                  <a:lnTo>
                    <a:pt x="1611" y="1619"/>
                  </a:lnTo>
                  <a:lnTo>
                    <a:pt x="1608" y="1626"/>
                  </a:lnTo>
                  <a:lnTo>
                    <a:pt x="1606" y="1635"/>
                  </a:lnTo>
                  <a:lnTo>
                    <a:pt x="1603" y="1644"/>
                  </a:lnTo>
                  <a:lnTo>
                    <a:pt x="1601" y="1655"/>
                  </a:lnTo>
                  <a:lnTo>
                    <a:pt x="1599" y="1666"/>
                  </a:lnTo>
                  <a:lnTo>
                    <a:pt x="1597" y="1678"/>
                  </a:lnTo>
                  <a:lnTo>
                    <a:pt x="1595" y="1690"/>
                  </a:lnTo>
                  <a:lnTo>
                    <a:pt x="1593" y="1702"/>
                  </a:lnTo>
                  <a:lnTo>
                    <a:pt x="1592" y="1716"/>
                  </a:lnTo>
                  <a:lnTo>
                    <a:pt x="1591" y="1729"/>
                  </a:lnTo>
                  <a:lnTo>
                    <a:pt x="1590" y="1741"/>
                  </a:lnTo>
                  <a:lnTo>
                    <a:pt x="1589" y="1753"/>
                  </a:lnTo>
                  <a:lnTo>
                    <a:pt x="1589" y="1766"/>
                  </a:lnTo>
                  <a:lnTo>
                    <a:pt x="1589" y="1777"/>
                  </a:lnTo>
                  <a:lnTo>
                    <a:pt x="1589" y="1787"/>
                  </a:lnTo>
                </a:path>
              </a:pathLst>
            </a:cu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408859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368" b="0" i="0" u="none" strike="noStrike" kern="1200" cap="none" spc="-17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FA112D2-D208-440D-A209-C726838A3178}"/>
              </a:ext>
            </a:extLst>
          </p:cNvPr>
          <p:cNvSpPr/>
          <p:nvPr/>
        </p:nvSpPr>
        <p:spPr>
          <a:xfrm>
            <a:off x="7948532" y="3423787"/>
            <a:ext cx="451853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전국 </a:t>
            </a:r>
            <a:r>
              <a:rPr kumimoji="0" lang="en-US" altLang="ko-KR" sz="44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3,500</a:t>
            </a:r>
            <a:r>
              <a:rPr kumimoji="0" lang="ko-KR" altLang="en-US" sz="28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개</a:t>
            </a:r>
            <a:endParaRPr kumimoji="0" lang="en-US" altLang="ko-KR" sz="2800" b="1" i="0" u="none" strike="noStrike" kern="1200" cap="none" spc="0" normalizeH="0" baseline="0" noProof="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읍</a:t>
            </a:r>
            <a:r>
              <a:rPr kumimoji="0" lang="en-US" altLang="ko-KR" sz="60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0" lang="ko-KR" altLang="en-US" sz="60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면</a:t>
            </a:r>
            <a:r>
              <a:rPr kumimoji="0" lang="en-US" altLang="ko-KR" sz="60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0" lang="ko-KR" altLang="en-US" sz="6000" b="1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+mn-ea"/>
                <a:ea typeface="+mn-ea"/>
                <a:cs typeface="+mn-cs"/>
              </a:rPr>
              <a:t>동</a:t>
            </a:r>
            <a:endParaRPr kumimoji="0" lang="en-US" altLang="ko-KR" sz="6000" b="1" i="0" u="none" strike="noStrike" kern="1200" cap="none" spc="0" normalizeH="0" baseline="0" noProof="0" dirty="0">
              <a:ln w="3175">
                <a:solidFill>
                  <a:srgbClr val="008EC0"/>
                </a:solidFill>
              </a:ln>
              <a:solidFill>
                <a:srgbClr val="008EC0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(2016</a:t>
            </a:r>
            <a:r>
              <a:rPr kumimoji="0" lang="ko-KR" altLang="en-US" sz="1600" b="0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년 기준</a:t>
            </a:r>
            <a:r>
              <a:rPr kumimoji="0" lang="en-US" altLang="ko-KR" sz="1600" b="0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)</a:t>
            </a:r>
            <a:r>
              <a:rPr kumimoji="0" lang="ko-KR" altLang="en-US" sz="3200" b="0" i="0" u="none" strike="noStrike" kern="1200" cap="none" spc="0" normalizeH="0" baseline="0" noProof="0" dirty="0">
                <a:ln w="3175">
                  <a:solidFill>
                    <a:srgbClr val="008EC0"/>
                  </a:solidFill>
                </a:ln>
                <a:solidFill>
                  <a:srgbClr val="008E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9A7DAD32-AA15-4F74-8BAB-817F60A91FD9}"/>
              </a:ext>
            </a:extLst>
          </p:cNvPr>
          <p:cNvSpPr/>
          <p:nvPr/>
        </p:nvSpPr>
        <p:spPr>
          <a:xfrm>
            <a:off x="205901" y="1192808"/>
            <a:ext cx="7426932" cy="1479286"/>
          </a:xfrm>
          <a:prstGeom prst="roundRect">
            <a:avLst>
              <a:gd name="adj" fmla="val 50000"/>
            </a:avLst>
          </a:prstGeom>
          <a:solidFill>
            <a:srgbClr val="D6ECF2"/>
          </a:solidFill>
          <a:ln w="76200">
            <a:solidFill>
              <a:srgbClr val="4BAC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-30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3,500</a:t>
            </a:r>
            <a:r>
              <a:rPr kumimoji="0" lang="ko-KR" altLang="en-US" sz="4000" b="1" i="0" u="none" strike="noStrike" kern="1200" cap="none" spc="-30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개 읍</a:t>
            </a:r>
            <a:r>
              <a:rPr kumimoji="0" lang="en-US" altLang="ko-KR" sz="4000" b="1" i="0" u="none" strike="noStrike" kern="1200" cap="none" spc="-30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·</a:t>
            </a:r>
            <a:r>
              <a:rPr kumimoji="0" lang="ko-KR" altLang="en-US" sz="4000" b="1" i="0" u="none" strike="noStrike" kern="1200" cap="none" spc="-30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면</a:t>
            </a:r>
            <a:r>
              <a:rPr kumimoji="0" lang="en-US" altLang="ko-KR" sz="4000" b="1" i="0" u="none" strike="noStrike" kern="1200" cap="none" spc="-30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·</a:t>
            </a:r>
            <a:r>
              <a:rPr kumimoji="0" lang="ko-KR" altLang="en-US" sz="4000" b="1" i="0" u="none" strike="noStrike" kern="1200" cap="none" spc="-30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동  책임자 선임</a:t>
            </a:r>
            <a:endParaRPr kumimoji="0" lang="en-US" altLang="ko-KR" sz="4000" b="1" i="0" u="none" strike="noStrike" kern="1200" cap="none" spc="-30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-300" normalizeH="0" baseline="0" noProof="0" dirty="0">
                <a:ln w="3175">
                  <a:solidFill>
                    <a:srgbClr val="4BACC6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+mn-ea"/>
                <a:cs typeface="+mn-cs"/>
              </a:rPr>
              <a:t>( </a:t>
            </a:r>
            <a:r>
              <a:rPr kumimoji="0" lang="ko-KR" altLang="en-US" sz="2800" b="0" i="0" u="none" strike="noStrike" kern="1200" cap="none" spc="-300" normalizeH="0" baseline="0" noProof="0" dirty="0">
                <a:ln w="3175">
                  <a:solidFill>
                    <a:srgbClr val="4BACC6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+mn-ea"/>
                <a:cs typeface="+mn-cs"/>
              </a:rPr>
              <a:t>훈독가정교회</a:t>
            </a:r>
            <a:r>
              <a:rPr kumimoji="0" lang="en-US" altLang="ko-KR" sz="2800" b="0" i="0" u="none" strike="noStrike" kern="1200" cap="none" spc="-300" normalizeH="0" baseline="0" noProof="0" dirty="0">
                <a:ln w="3175">
                  <a:solidFill>
                    <a:srgbClr val="4BACC6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ko-KR" altLang="en-US" sz="2800" b="0" i="0" u="none" strike="noStrike" kern="1200" cap="none" spc="-300" normalizeH="0" baseline="0" noProof="0" dirty="0">
                <a:ln w="3175">
                  <a:solidFill>
                    <a:srgbClr val="4BACC6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+mn-ea"/>
                <a:cs typeface="+mn-cs"/>
              </a:rPr>
              <a:t>축복가정 </a:t>
            </a:r>
            <a:r>
              <a:rPr kumimoji="0" lang="en-US" altLang="ko-KR" sz="2800" b="0" i="0" u="none" strike="noStrike" kern="1200" cap="none" spc="-300" normalizeH="0" baseline="0" noProof="0" dirty="0">
                <a:ln w="3175">
                  <a:solidFill>
                    <a:srgbClr val="4BACC6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r>
              <a:rPr kumimoji="0" lang="ko-KR" altLang="en-US" sz="2800" b="0" i="0" u="none" strike="noStrike" kern="1200" cap="none" spc="-300" normalizeH="0" baseline="0" noProof="0" dirty="0">
                <a:ln w="3175">
                  <a:solidFill>
                    <a:srgbClr val="4BACC6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endParaRPr kumimoji="0" lang="ko-KR" altLang="en-US" sz="2000" b="0" i="0" u="none" strike="noStrike" kern="1200" cap="none" spc="-300" normalizeH="0" baseline="0" noProof="0" dirty="0">
              <a:ln w="3175">
                <a:solidFill>
                  <a:srgbClr val="4BACC6"/>
                </a:solidFill>
              </a:ln>
              <a:solidFill>
                <a:srgbClr val="4BACC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599CEFDF-4350-43B8-9570-C45A37FC3202}"/>
              </a:ext>
            </a:extLst>
          </p:cNvPr>
          <p:cNvSpPr/>
          <p:nvPr/>
        </p:nvSpPr>
        <p:spPr>
          <a:xfrm rot="10800000">
            <a:off x="3092343" y="2672094"/>
            <a:ext cx="1654048" cy="535327"/>
          </a:xfrm>
          <a:prstGeom prst="triangle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00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교회 </a:t>
            </a:r>
            <a:r>
              <a:rPr kumimoji="1" lang="ko-KR" altLang="en-US" sz="4000" spc="-15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읍면동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 일반현황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06DBD1D-B9F5-464F-A2F5-EAA356C49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662330"/>
              </p:ext>
            </p:extLst>
          </p:nvPr>
        </p:nvGraphicFramePr>
        <p:xfrm>
          <a:off x="326756" y="908050"/>
          <a:ext cx="11530279" cy="457834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81479">
                  <a:extLst>
                    <a:ext uri="{9D8B030D-6E8A-4147-A177-3AD203B41FA5}">
                      <a16:colId xmlns:a16="http://schemas.microsoft.com/office/drawing/2014/main" val="1519708282"/>
                    </a:ext>
                  </a:extLst>
                </a:gridCol>
                <a:gridCol w="2337200">
                  <a:extLst>
                    <a:ext uri="{9D8B030D-6E8A-4147-A177-3AD203B41FA5}">
                      <a16:colId xmlns:a16="http://schemas.microsoft.com/office/drawing/2014/main" val="1051781774"/>
                    </a:ext>
                  </a:extLst>
                </a:gridCol>
                <a:gridCol w="2337200">
                  <a:extLst>
                    <a:ext uri="{9D8B030D-6E8A-4147-A177-3AD203B41FA5}">
                      <a16:colId xmlns:a16="http://schemas.microsoft.com/office/drawing/2014/main" val="830481052"/>
                    </a:ext>
                  </a:extLst>
                </a:gridCol>
                <a:gridCol w="2337200">
                  <a:extLst>
                    <a:ext uri="{9D8B030D-6E8A-4147-A177-3AD203B41FA5}">
                      <a16:colId xmlns:a16="http://schemas.microsoft.com/office/drawing/2014/main" val="1410924102"/>
                    </a:ext>
                  </a:extLst>
                </a:gridCol>
                <a:gridCol w="2337200">
                  <a:extLst>
                    <a:ext uri="{9D8B030D-6E8A-4147-A177-3AD203B41FA5}">
                      <a16:colId xmlns:a16="http://schemas.microsoft.com/office/drawing/2014/main" val="4223664747"/>
                    </a:ext>
                  </a:extLst>
                </a:gridCol>
              </a:tblGrid>
              <a:tr h="1341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 err="1"/>
                        <a:t>읍면동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세대 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인구</a:t>
                      </a:r>
                      <a:r>
                        <a:rPr lang="en-US" altLang="ko-KR" sz="1800" dirty="0"/>
                        <a:t>(</a:t>
                      </a:r>
                      <a:r>
                        <a:rPr lang="ko-KR" altLang="en-US" sz="1800" dirty="0"/>
                        <a:t>명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남</a:t>
                      </a:r>
                      <a:r>
                        <a:rPr lang="en-US" altLang="ko-KR" sz="1800" dirty="0"/>
                        <a:t>(</a:t>
                      </a:r>
                      <a:r>
                        <a:rPr lang="ko-KR" altLang="en-US" sz="1800" dirty="0"/>
                        <a:t>명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여</a:t>
                      </a:r>
                      <a:r>
                        <a:rPr lang="en-US" altLang="ko-KR" sz="1800" dirty="0"/>
                        <a:t>(</a:t>
                      </a:r>
                      <a:r>
                        <a:rPr lang="ko-KR" altLang="en-US" sz="1800" dirty="0"/>
                        <a:t>명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900977"/>
                  </a:ext>
                </a:extLst>
              </a:tr>
              <a:tr h="809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나눔바른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432351"/>
                  </a:ext>
                </a:extLst>
              </a:tr>
              <a:tr h="809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나눔바른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503856"/>
                  </a:ext>
                </a:extLst>
              </a:tr>
              <a:tr h="809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나눔바른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165820"/>
                  </a:ext>
                </a:extLst>
              </a:tr>
              <a:tr h="809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나눔바른고딕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492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93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00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교회 </a:t>
            </a:r>
            <a:r>
              <a:rPr kumimoji="1" lang="ko-KR" altLang="en-US" sz="4000" spc="-15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읍면동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 책임자 선정 일정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223E892-15A6-4393-B2FC-DAA960E01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121270"/>
              </p:ext>
            </p:extLst>
          </p:nvPr>
        </p:nvGraphicFramePr>
        <p:xfrm>
          <a:off x="326756" y="908050"/>
          <a:ext cx="11530281" cy="339589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68741">
                  <a:extLst>
                    <a:ext uri="{9D8B030D-6E8A-4147-A177-3AD203B41FA5}">
                      <a16:colId xmlns:a16="http://schemas.microsoft.com/office/drawing/2014/main" val="70562758"/>
                    </a:ext>
                  </a:extLst>
                </a:gridCol>
                <a:gridCol w="2240385">
                  <a:extLst>
                    <a:ext uri="{9D8B030D-6E8A-4147-A177-3AD203B41FA5}">
                      <a16:colId xmlns:a16="http://schemas.microsoft.com/office/drawing/2014/main" val="1051781774"/>
                    </a:ext>
                  </a:extLst>
                </a:gridCol>
                <a:gridCol w="2240385">
                  <a:extLst>
                    <a:ext uri="{9D8B030D-6E8A-4147-A177-3AD203B41FA5}">
                      <a16:colId xmlns:a16="http://schemas.microsoft.com/office/drawing/2014/main" val="830481052"/>
                    </a:ext>
                  </a:extLst>
                </a:gridCol>
                <a:gridCol w="2240385">
                  <a:extLst>
                    <a:ext uri="{9D8B030D-6E8A-4147-A177-3AD203B41FA5}">
                      <a16:colId xmlns:a16="http://schemas.microsoft.com/office/drawing/2014/main" val="1410924102"/>
                    </a:ext>
                  </a:extLst>
                </a:gridCol>
                <a:gridCol w="2240385">
                  <a:extLst>
                    <a:ext uri="{9D8B030D-6E8A-4147-A177-3AD203B41FA5}">
                      <a16:colId xmlns:a16="http://schemas.microsoft.com/office/drawing/2014/main" val="4223664747"/>
                    </a:ext>
                  </a:extLst>
                </a:gridCol>
              </a:tblGrid>
              <a:tr h="995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 err="1"/>
                        <a:t>읍면동</a:t>
                      </a:r>
                      <a:endParaRPr lang="en-US" altLang="ko-K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거주 </a:t>
                      </a:r>
                      <a:endParaRPr lang="en-US" altLang="ko-KR" sz="1800" dirty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 err="1"/>
                        <a:t>축복가정수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임지 배치</a:t>
                      </a:r>
                      <a:endParaRPr lang="en-US" altLang="ko-KR" sz="1800" dirty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 err="1"/>
                        <a:t>축복가정수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임지 </a:t>
                      </a:r>
                      <a:r>
                        <a:rPr lang="ko-KR" altLang="en-US" sz="1800" dirty="0" err="1"/>
                        <a:t>배치율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책임자 선정</a:t>
                      </a:r>
                      <a:endParaRPr lang="en-US" altLang="ko-KR" sz="1800" dirty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800" dirty="0"/>
                        <a:t>완료예정일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900977"/>
                  </a:ext>
                </a:extLst>
              </a:tr>
              <a:tr h="600132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432351"/>
                  </a:ext>
                </a:extLst>
              </a:tr>
              <a:tr h="600132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503856"/>
                  </a:ext>
                </a:extLst>
              </a:tr>
              <a:tr h="600132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165820"/>
                  </a:ext>
                </a:extLst>
              </a:tr>
              <a:tr h="600132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492558"/>
                  </a:ext>
                </a:extLst>
              </a:tr>
            </a:tbl>
          </a:graphicData>
        </a:graphic>
      </p:graphicFrame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B050B25B-E17C-4F5F-A13D-62A860258B2E}"/>
              </a:ext>
            </a:extLst>
          </p:cNvPr>
          <p:cNvSpPr/>
          <p:nvPr/>
        </p:nvSpPr>
        <p:spPr>
          <a:xfrm>
            <a:off x="2398675" y="4669073"/>
            <a:ext cx="8206450" cy="185118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시군구별로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읍면동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수와 거주하고 있는 </a:t>
            </a: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축복가정수를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명기한다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읍면동에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임지 배치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책임자 선정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된 </a:t>
            </a: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축복가정수를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기입한다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시군구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내에서 </a:t>
            </a: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읍면동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수 대비 임지배치 가정수를 비교하여 임지 배치율을 계산한다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읍면동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책임자 선정의 완료예정일을 정하고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이에 따라 </a:t>
            </a:r>
            <a:r>
              <a:rPr lang="ko-KR" altLang="en-US">
                <a:solidFill>
                  <a:schemeClr val="tx1"/>
                </a:solidFill>
                <a:latin typeface="+mn-ea"/>
              </a:rPr>
              <a:t>임지배치를 완료한다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15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sCRIBBLINg\SensR55\천복궁중20122014\8.기획관리\2.성화위원회\포상공적자료\사인월\생애\미국청년\Ch7-1-머뉴먼트광장대회.jpg">
            <a:extLst>
              <a:ext uri="{FF2B5EF4-FFF2-40B4-BE49-F238E27FC236}">
                <a16:creationId xmlns:a16="http://schemas.microsoft.com/office/drawing/2014/main" id="{BD8AB823-39C0-41B1-A01F-AB5CCC5BE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8" t="33961" r="6998" b="1394"/>
          <a:stretch/>
        </p:blipFill>
        <p:spPr bwMode="auto">
          <a:xfrm>
            <a:off x="4120" y="2317"/>
            <a:ext cx="12213345" cy="685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3912A1BC-2C72-4012-B4ED-884E39FF36C2}"/>
              </a:ext>
            </a:extLst>
          </p:cNvPr>
          <p:cNvGrpSpPr/>
          <p:nvPr/>
        </p:nvGrpSpPr>
        <p:grpSpPr>
          <a:xfrm>
            <a:off x="1" y="0"/>
            <a:ext cx="10523870" cy="712002"/>
            <a:chOff x="0" y="0"/>
            <a:chExt cx="12238398" cy="828000"/>
          </a:xfrm>
          <a:solidFill>
            <a:srgbClr val="4BACC6"/>
          </a:solidFill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D0652CC1-104B-4EB8-8C71-56DC69542DF8}"/>
                </a:ext>
              </a:extLst>
            </p:cNvPr>
            <p:cNvSpPr/>
            <p:nvPr/>
          </p:nvSpPr>
          <p:spPr>
            <a:xfrm>
              <a:off x="0" y="0"/>
              <a:ext cx="11410398" cy="82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150" normalizeH="0" baseline="0" noProof="0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읍면동</a:t>
              </a:r>
              <a:r>
                <a:rPr kumimoji="0" lang="ko-KR" altLang="en-US" sz="4400" b="1" i="0" u="none" strike="noStrike" kern="1200" cap="none" spc="-15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 복귀와 국가복귀를 향한  추진 로드맵</a:t>
              </a:r>
              <a:endParaRPr kumimoji="0" lang="ko-KR" altLang="en-US" sz="4400" b="1" i="0" u="none" strike="noStrike" kern="1200" cap="none" spc="-15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직각 삼각형 51">
              <a:extLst>
                <a:ext uri="{FF2B5EF4-FFF2-40B4-BE49-F238E27FC236}">
                  <a16:creationId xmlns:a16="http://schemas.microsoft.com/office/drawing/2014/main" id="{2F0C57DE-6723-4D94-88CC-F71C9D751064}"/>
                </a:ext>
              </a:extLst>
            </p:cNvPr>
            <p:cNvSpPr/>
            <p:nvPr/>
          </p:nvSpPr>
          <p:spPr>
            <a:xfrm rot="5400000">
              <a:off x="11410398" y="0"/>
              <a:ext cx="828000" cy="82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54" name="그림 7">
            <a:extLst>
              <a:ext uri="{FF2B5EF4-FFF2-40B4-BE49-F238E27FC236}">
                <a16:creationId xmlns:a16="http://schemas.microsoft.com/office/drawing/2014/main" id="{EFD50DCA-AD8B-4B8B-8ABC-C0A9718E6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0418" y="-75022"/>
            <a:ext cx="874596" cy="88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다이어그램 21">
            <a:extLst>
              <a:ext uri="{FF2B5EF4-FFF2-40B4-BE49-F238E27FC236}">
                <a16:creationId xmlns:a16="http://schemas.microsoft.com/office/drawing/2014/main" id="{E3F0CC7E-1D95-4062-A347-0CF8DD0FAC17}"/>
              </a:ext>
            </a:extLst>
          </p:cNvPr>
          <p:cNvGraphicFramePr/>
          <p:nvPr>
            <p:extLst/>
          </p:nvPr>
        </p:nvGraphicFramePr>
        <p:xfrm>
          <a:off x="2999656" y="886775"/>
          <a:ext cx="9001000" cy="576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3" name="그룹 22">
            <a:extLst>
              <a:ext uri="{FF2B5EF4-FFF2-40B4-BE49-F238E27FC236}">
                <a16:creationId xmlns:a16="http://schemas.microsoft.com/office/drawing/2014/main" id="{89979749-E565-4DF7-A376-E683BD117C18}"/>
              </a:ext>
            </a:extLst>
          </p:cNvPr>
          <p:cNvGrpSpPr/>
          <p:nvPr/>
        </p:nvGrpSpPr>
        <p:grpSpPr>
          <a:xfrm>
            <a:off x="119336" y="2204864"/>
            <a:ext cx="3680433" cy="3138460"/>
            <a:chOff x="3294303" y="-1279039"/>
            <a:chExt cx="5681336" cy="4844714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DCDFFFD1-A7A4-42CE-A19C-814B02818B13}"/>
                </a:ext>
              </a:extLst>
            </p:cNvPr>
            <p:cNvGrpSpPr/>
            <p:nvPr/>
          </p:nvGrpSpPr>
          <p:grpSpPr>
            <a:xfrm>
              <a:off x="3673642" y="-1279039"/>
              <a:ext cx="4844714" cy="4844714"/>
              <a:chOff x="5277798" y="-491295"/>
              <a:chExt cx="4320480" cy="4320480"/>
            </a:xfrm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1039AEC0-0B8F-461A-9D3E-7F3D1442D83C}"/>
                  </a:ext>
                </a:extLst>
              </p:cNvPr>
              <p:cNvSpPr/>
              <p:nvPr/>
            </p:nvSpPr>
            <p:spPr>
              <a:xfrm>
                <a:off x="5277798" y="-491295"/>
                <a:ext cx="4320480" cy="4320480"/>
              </a:xfrm>
              <a:prstGeom prst="ellipse">
                <a:avLst/>
              </a:prstGeom>
              <a:solidFill>
                <a:srgbClr val="4BACC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28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DC45EDB5-C78E-45A5-B774-CEAD81560548}"/>
                  </a:ext>
                </a:extLst>
              </p:cNvPr>
              <p:cNvSpPr/>
              <p:nvPr/>
            </p:nvSpPr>
            <p:spPr>
              <a:xfrm>
                <a:off x="5362083" y="-125161"/>
                <a:ext cx="4155490" cy="936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-30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rPr>
                  <a:t>VISION </a:t>
                </a:r>
                <a:r>
                  <a:rPr kumimoji="0" lang="en-US" altLang="ko-KR" sz="3200" b="1" kern="0" spc="-3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+mn-ea"/>
                    <a:ea typeface="+mn-ea"/>
                  </a:rPr>
                  <a:t>2020</a:t>
                </a:r>
                <a:endParaRPr kumimoji="0" lang="ko-KR" altLang="en-US" sz="3200" b="0" i="0" u="none" strike="noStrike" kern="0" cap="none" spc="-30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3CDEBA20-4770-40A9-AF4B-7878383411E8}"/>
                </a:ext>
              </a:extLst>
            </p:cNvPr>
            <p:cNvSpPr/>
            <p:nvPr/>
          </p:nvSpPr>
          <p:spPr>
            <a:xfrm>
              <a:off x="3294303" y="932408"/>
              <a:ext cx="5681336" cy="82943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BACC6"/>
              </a:solidFill>
            </a:ln>
          </p:spPr>
          <p:txBody>
            <a:bodyPr wrap="square" anchor="ctr">
              <a:spAutoFit/>
            </a:bodyPr>
            <a:lstStyle/>
            <a:p>
              <a:pPr algn="ctr" defTabSz="912445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800" b="1" kern="0" spc="-300" dirty="0">
                  <a:ln w="3175">
                    <a:noFill/>
                  </a:ln>
                  <a:solidFill>
                    <a:srgbClr val="4BACC6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축복과 참가정</a:t>
              </a:r>
              <a:r>
                <a:rPr lang="ko-KR" altLang="en-US" sz="2000" b="1" kern="0" spc="-300" dirty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을 통한</a:t>
              </a:r>
              <a:r>
                <a:rPr lang="ko-KR" altLang="en-US" sz="2800" b="1" kern="0" spc="-300" dirty="0">
                  <a:ln w="3175"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ko-KR" altLang="en-US" sz="2800" b="1" kern="0" spc="-300" dirty="0">
                  <a:ln w="3175">
                    <a:noFill/>
                  </a:ln>
                  <a:solidFill>
                    <a:srgbClr val="4BACC6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국가복귀</a:t>
              </a:r>
              <a:endParaRPr lang="en-US" altLang="ko-KR" sz="2800" b="1" kern="0" spc="-300" dirty="0">
                <a:ln w="3175">
                  <a:noFill/>
                </a:ln>
                <a:solidFill>
                  <a:srgbClr val="4BACC6"/>
                </a:solidFill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6D933F5-C585-47D9-BB8B-FF1E97DF50BB}"/>
                </a:ext>
              </a:extLst>
            </p:cNvPr>
            <p:cNvSpPr/>
            <p:nvPr/>
          </p:nvSpPr>
          <p:spPr>
            <a:xfrm>
              <a:off x="4018255" y="1865541"/>
              <a:ext cx="4155492" cy="1492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+mn-ea"/>
                  <a:ea typeface="+mn-ea"/>
                </a:rPr>
                <a:t>참가정실천</a:t>
              </a:r>
              <a:r>
                <a:rPr kumimoji="0" lang="ko-KR" altLang="en-US" sz="2800" b="1" i="0" u="none" strike="noStrike" kern="0" cap="none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운동</a:t>
              </a:r>
              <a:endParaRPr kumimoji="0" lang="en-US" altLang="ko-KR" sz="2800" b="1" i="0" u="none" strike="noStrike" kern="0" cap="none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0" cap="none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본부</a:t>
              </a:r>
              <a:endParaRPr kumimoji="0" lang="ko-KR" altLang="en-US" sz="2400" b="0" i="0" u="none" strike="noStrike" kern="0" cap="none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25926899-C871-4D15-81D6-3AD7892DC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6635" b="27723"/>
            <a:stretch/>
          </p:blipFill>
          <p:spPr>
            <a:xfrm>
              <a:off x="3791306" y="-151778"/>
              <a:ext cx="4663726" cy="1137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8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00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교회 </a:t>
            </a:r>
            <a:r>
              <a:rPr kumimoji="1" lang="ko-KR" altLang="en-US" sz="4000" spc="-15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읍면동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 복귀 활동계획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32EC3D8-4640-47EC-BA0B-EF477DC15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888436"/>
              </p:ext>
            </p:extLst>
          </p:nvPr>
        </p:nvGraphicFramePr>
        <p:xfrm>
          <a:off x="334963" y="908050"/>
          <a:ext cx="11478495" cy="558164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04519">
                  <a:extLst>
                    <a:ext uri="{9D8B030D-6E8A-4147-A177-3AD203B41FA5}">
                      <a16:colId xmlns:a16="http://schemas.microsoft.com/office/drawing/2014/main" val="2709518462"/>
                    </a:ext>
                  </a:extLst>
                </a:gridCol>
                <a:gridCol w="6778875">
                  <a:extLst>
                    <a:ext uri="{9D8B030D-6E8A-4147-A177-3AD203B41FA5}">
                      <a16:colId xmlns:a16="http://schemas.microsoft.com/office/drawing/2014/main" val="1173207421"/>
                    </a:ext>
                  </a:extLst>
                </a:gridCol>
                <a:gridCol w="2195101">
                  <a:extLst>
                    <a:ext uri="{9D8B030D-6E8A-4147-A177-3AD203B41FA5}">
                      <a16:colId xmlns:a16="http://schemas.microsoft.com/office/drawing/2014/main" val="70562758"/>
                    </a:ext>
                  </a:extLst>
                </a:gridCol>
              </a:tblGrid>
              <a:tr h="652009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dirty="0"/>
                        <a:t>구분</a:t>
                      </a:r>
                      <a:endParaRPr lang="en-US" altLang="ko-KR" dirty="0"/>
                    </a:p>
                    <a:p>
                      <a:pPr algn="l" latinLnBrk="1"/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활동계획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비고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900977"/>
                  </a:ext>
                </a:extLst>
              </a:tr>
              <a:tr h="652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책임자 선정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432351"/>
                  </a:ext>
                </a:extLst>
              </a:tr>
              <a:tr h="652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지역활동센터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361342"/>
                  </a:ext>
                </a:extLst>
              </a:tr>
              <a:tr h="652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지역봉사활동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887384"/>
                  </a:ext>
                </a:extLst>
              </a:tr>
              <a:tr h="7738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참가정이상</a:t>
                      </a:r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교육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918331"/>
                  </a:ext>
                </a:extLst>
              </a:tr>
              <a:tr h="652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축복 및 축복가정교육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273675"/>
                  </a:ext>
                </a:extLst>
              </a:tr>
              <a:tr h="7738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훈독가정교회</a:t>
                      </a:r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정착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293076"/>
                  </a:ext>
                </a:extLst>
              </a:tr>
              <a:tr h="7738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</a:t>
                      </a:r>
                      <a:r>
                        <a:rPr lang="ko-KR" altLang="en-US" dirty="0"/>
                        <a:t>단계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훈독가정교회장 양육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1" hangingPunct="1">
                        <a:buFont typeface="Wingdings" panose="05000000000000000000" pitchFamily="2" charset="2"/>
                        <a:buChar char="§"/>
                      </a:pPr>
                      <a:endParaRPr lang="ko-KR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41744"/>
                  </a:ext>
                </a:extLst>
              </a:tr>
            </a:tbl>
          </a:graphicData>
        </a:graphic>
      </p:graphicFrame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68AF265-AF63-460B-997A-78FB8B7AC231}"/>
              </a:ext>
            </a:extLst>
          </p:cNvPr>
          <p:cNvSpPr/>
          <p:nvPr/>
        </p:nvSpPr>
        <p:spPr>
          <a:xfrm>
            <a:off x="2653662" y="1894364"/>
            <a:ext cx="7558269" cy="185118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읍면동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복귀를 위한 활동계획을 단계적으로 수립한다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/>
                </a:solidFill>
                <a:latin typeface="+mn-ea"/>
              </a:rPr>
              <a:t>예시로 수립된 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7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단계 활동계획은 지구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내에서 공직자 또는 중심식구의 의견을 반영하여 </a:t>
            </a:r>
            <a:r>
              <a:rPr lang="ko-KR" altLang="en-US" dirty="0" err="1">
                <a:solidFill>
                  <a:schemeClr val="tx1"/>
                </a:solidFill>
                <a:latin typeface="+mn-ea"/>
              </a:rPr>
              <a:t>수정보완할</a:t>
            </a:r>
            <a:r>
              <a:rPr lang="ko-KR" altLang="en-US" dirty="0">
                <a:solidFill>
                  <a:schemeClr val="tx1"/>
                </a:solidFill>
                <a:latin typeface="+mn-ea"/>
              </a:rPr>
              <a:t> 수 있다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/>
                </a:solidFill>
                <a:latin typeface="+mn-ea"/>
              </a:rPr>
              <a:t>단계별로 구체적인 계획을 다음 슬라이드부터 작성한다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48CD0CF-A3A5-4F94-B85C-7ACA4E2F50D8}"/>
              </a:ext>
            </a:extLst>
          </p:cNvPr>
          <p:cNvSpPr/>
          <p:nvPr/>
        </p:nvSpPr>
        <p:spPr>
          <a:xfrm>
            <a:off x="2653661" y="3929338"/>
            <a:ext cx="7558269" cy="98743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chemeClr val="tx1"/>
                </a:solidFill>
                <a:latin typeface="+mn-ea"/>
              </a:rPr>
              <a:t>지역복귀를 위한 최종 완료목표일자를 설정한다</a:t>
            </a:r>
            <a:r>
              <a:rPr lang="en-US" altLang="ko-KR" sz="2800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6629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)1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책임자 선정 계획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4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6757" y="175092"/>
            <a:ext cx="11530281" cy="795752"/>
          </a:xfrm>
        </p:spPr>
        <p:txBody>
          <a:bodyPr/>
          <a:lstStyle/>
          <a:p>
            <a:pPr algn="ctr"/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(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예시</a:t>
            </a:r>
            <a:r>
              <a:rPr kumimoji="1" lang="en-US" altLang="ko-KR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)2</a:t>
            </a:r>
            <a:r>
              <a:rPr kumimoji="1" lang="ko-KR" altLang="en-US" sz="4000" spc="-15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prstClr val="black"/>
                </a:solidFill>
                <a:latin typeface="나눔바른고딕" panose="020B0603020101020101" pitchFamily="50" charset="-127"/>
                <a:ea typeface="+mj-ea"/>
                <a:cs typeface="+mn-cs"/>
              </a:rPr>
              <a:t>단계 지역활동센터 구축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E7BE-A0AD-4458-83D0-D617FAE248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나눔명조 ExtraBold" panose="02020603020101020101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나눔명조 ExtraBold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61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6">
      <a:majorFont>
        <a:latin typeface="Verdana"/>
        <a:ea typeface="다음_Regular"/>
        <a:cs typeface=""/>
      </a:majorFont>
      <a:minorFont>
        <a:latin typeface="Verdana"/>
        <a:ea typeface="나눔바른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63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sz="1100" dirty="0" smtClean="0">
            <a:solidFill>
              <a:schemeClr val="tx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5485</TotalTime>
  <Words>476</Words>
  <Application>Microsoft Office PowerPoint</Application>
  <PresentationFormat>와이드스크린</PresentationFormat>
  <Paragraphs>126</Paragraphs>
  <Slides>15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9" baseType="lpstr">
      <vt:lpstr>HY헤드라인M</vt:lpstr>
      <vt:lpstr>나눔고딕 ExtraBold</vt:lpstr>
      <vt:lpstr>나눔명조</vt:lpstr>
      <vt:lpstr>나눔명조 ExtraBold</vt:lpstr>
      <vt:lpstr>나눔바른고딕</vt:lpstr>
      <vt:lpstr>다음_Regular</vt:lpstr>
      <vt:lpstr>다음_SemiBold</vt:lpstr>
      <vt:lpstr>맑은 고딕</vt:lpstr>
      <vt:lpstr>산돌고딕 M</vt:lpstr>
      <vt:lpstr>Arial</vt:lpstr>
      <vt:lpstr>Times New Roman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00교회 읍면동 일반현황</vt:lpstr>
      <vt:lpstr>00교회 읍면동 책임자 선정 일정</vt:lpstr>
      <vt:lpstr>PowerPoint 프레젠테이션</vt:lpstr>
      <vt:lpstr>00교회 읍면동 복귀 활동계획</vt:lpstr>
      <vt:lpstr>(예시)1단계 책임자 선정 계획</vt:lpstr>
      <vt:lpstr>(예시)2단계 지역활동센터 구축</vt:lpstr>
      <vt:lpstr>(예시)3단계 지역봉사활동</vt:lpstr>
      <vt:lpstr>(예시)4단계 참가정이상 교육</vt:lpstr>
      <vt:lpstr>(예시)5단계 축복 및 축복가정교육</vt:lpstr>
      <vt:lpstr>(예시)6단계 훈독가정교회 정착</vt:lpstr>
      <vt:lpstr>(예시)7단계 훈독가정교회장 양육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Chino</dc:creator>
  <cp:lastModifiedBy>junlee</cp:lastModifiedBy>
  <cp:revision>399</cp:revision>
  <cp:lastPrinted>2018-03-02T07:37:01Z</cp:lastPrinted>
  <dcterms:created xsi:type="dcterms:W3CDTF">2016-01-04T02:34:56Z</dcterms:created>
  <dcterms:modified xsi:type="dcterms:W3CDTF">2018-03-29T06:17:07Z</dcterms:modified>
</cp:coreProperties>
</file>