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4"/>
  </p:handoutMasterIdLst>
  <p:sldIdLst>
    <p:sldId id="268" r:id="rId2"/>
    <p:sldId id="269" r:id="rId3"/>
  </p:sldIdLst>
  <p:sldSz cx="12192000" cy="6858000"/>
  <p:notesSz cx="6797675" cy="992663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이 동규" initials="이동" lastIdx="1" clrIdx="0">
    <p:extLst>
      <p:ext uri="{19B8F6BF-5375-455C-9EA6-DF929625EA0E}">
        <p15:presenceInfo xmlns:p15="http://schemas.microsoft.com/office/powerpoint/2012/main" userId="f37f9223f4f7a252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9ACE7"/>
    <a:srgbClr val="96DDFE"/>
    <a:srgbClr val="FDC571"/>
    <a:srgbClr val="F9CDAD"/>
    <a:srgbClr val="FE4365"/>
    <a:srgbClr val="FC9D9A"/>
    <a:srgbClr val="D4E6FC"/>
    <a:srgbClr val="6BADE7"/>
    <a:srgbClr val="E6E6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8892" autoAdjust="0"/>
    <p:restoredTop sz="94660"/>
  </p:normalViewPr>
  <p:slideViewPr>
    <p:cSldViewPr snapToGrid="0">
      <p:cViewPr varScale="1">
        <p:scale>
          <a:sx n="66" d="100"/>
          <a:sy n="66" d="100"/>
        </p:scale>
        <p:origin x="136" y="3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1484D0E-1AC8-442A-BF7A-832347C02D02}" type="datetimeFigureOut">
              <a:rPr lang="ko-KR" altLang="en-US" smtClean="0"/>
              <a:t>2019-11-15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2A276AE-73D7-4FE0-B526-BBF38761F92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5771278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0F87A473-24EA-400E-98BD-346B25B909F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0073635E-0C69-4B07-AEB6-34F1667EED7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7932177F-370B-4CCA-94E4-B51C9185AD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589B51-CD1A-416D-83EF-7EEC6657D505}" type="datetimeFigureOut">
              <a:rPr lang="ko-KR" altLang="en-US" smtClean="0"/>
              <a:t>2019-11-15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20C87726-EEF7-413E-8F1C-8D087E10C0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15C3B1C4-3277-4921-8748-9BF24CA0E6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5CE6CF-8352-43DC-A9CF-87AEB37443F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266661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04EFB984-798E-46C2-BF92-7230EB7D27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BB3D281F-A196-422E-8490-6005A314F59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E56D141A-F0BD-4E3B-8A5F-6B62A2B1BD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589B51-CD1A-416D-83EF-7EEC6657D505}" type="datetimeFigureOut">
              <a:rPr lang="ko-KR" altLang="en-US" smtClean="0"/>
              <a:t>2019-11-15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53E86140-28DB-4EBB-B73F-924039FEAB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F4442872-FAB3-4995-B798-A22CE909B3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5CE6CF-8352-43DC-A9CF-87AEB37443F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619414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C2612A0A-4826-4BDF-863D-6710E67719B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8A73765C-DD92-468B-AFD1-2162EA36B83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873C0975-BADC-46E2-85B1-1E79BB5C81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589B51-CD1A-416D-83EF-7EEC6657D505}" type="datetimeFigureOut">
              <a:rPr lang="ko-KR" altLang="en-US" smtClean="0"/>
              <a:t>2019-11-15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98D5BAEF-E7CE-4241-AAF4-A25F8F3FCE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77A77039-73A2-4A34-9F2D-B5F4D4EE26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5CE6CF-8352-43DC-A9CF-87AEB37443F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48763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0C982399-1C63-45FB-9A6B-05AD492D56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9CB2CB01-27F1-4BE1-9CB1-A3A5C37BCC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FC69EF6-A428-4C09-BB06-3036C6BFE4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589B51-CD1A-416D-83EF-7EEC6657D505}" type="datetimeFigureOut">
              <a:rPr lang="ko-KR" altLang="en-US" smtClean="0"/>
              <a:t>2019-11-15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FCD3A620-4957-40EE-803F-9FCED2F0E4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43DC0CA0-2447-4EEC-9C5A-8728D01BFF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5CE6CF-8352-43DC-A9CF-87AEB37443F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779546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04EBA638-9BDE-4F94-AE51-DA47B00EEF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79AF528C-D195-45C2-A1AD-C7031A470B6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7572F80F-B400-4CB1-B96E-5D966BC75E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589B51-CD1A-416D-83EF-7EEC6657D505}" type="datetimeFigureOut">
              <a:rPr lang="ko-KR" altLang="en-US" smtClean="0"/>
              <a:t>2019-11-15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2C81ED4C-6A1B-4849-BB2D-B96E2EBD8C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45E03233-DECF-4D59-A76D-8595253D46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5CE6CF-8352-43DC-A9CF-87AEB37443F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575465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B61E61E2-2BC5-40A5-970C-E9920A0947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A48E8BF0-0E26-499F-A111-4D005E82C3B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8BC2E69E-AE64-475B-BE8C-FC85954579F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6623624D-7409-4630-9C3F-4F52E5941B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589B51-CD1A-416D-83EF-7EEC6657D505}" type="datetimeFigureOut">
              <a:rPr lang="ko-KR" altLang="en-US" smtClean="0"/>
              <a:t>2019-11-15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2F877186-72A1-425D-966F-C7A085BAEC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8F60B22B-DFE0-4DD0-AC37-F00C83F61B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5CE6CF-8352-43DC-A9CF-87AEB37443F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811444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D0CA88D5-1D96-4602-A903-1A87A58B8D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E42247E6-A156-41E9-B774-4ADA6835439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A79CA26C-0D74-4BE7-A464-0CC7BEF6A3B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5B1ED17F-9AF2-478F-BAF6-A44C043A253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BF9105F7-0DBB-4D5E-8E4F-123E6EF02A5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C2671AE7-AB79-4F86-8850-E3AAC7879F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589B51-CD1A-416D-83EF-7EEC6657D505}" type="datetimeFigureOut">
              <a:rPr lang="ko-KR" altLang="en-US" smtClean="0"/>
              <a:t>2019-11-15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8D40D514-6918-4986-8011-A22902DF89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E20CC0DC-4A41-43D4-865F-541C56A311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5CE6CF-8352-43DC-A9CF-87AEB37443F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065132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BB06B63C-9AAA-46C1-84CE-B18E863237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B7D1F95B-D611-45D5-9138-3FD3033FE8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589B51-CD1A-416D-83EF-7EEC6657D505}" type="datetimeFigureOut">
              <a:rPr lang="ko-KR" altLang="en-US" smtClean="0"/>
              <a:t>2019-11-15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4ABFA3FC-C4B5-493E-A9A6-7E2305E507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95F78FC9-6A83-4471-B0BE-1FB0F5C5B5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5CE6CF-8352-43DC-A9CF-87AEB37443F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033768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32D34DD9-A05D-48BC-AD2B-D188937E6D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589B51-CD1A-416D-83EF-7EEC6657D505}" type="datetimeFigureOut">
              <a:rPr lang="ko-KR" altLang="en-US" smtClean="0"/>
              <a:t>2019-11-15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981C0A22-269C-407B-A05C-169FE2E705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B267D681-E9F0-4B10-9BBD-DD3543A769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5CE6CF-8352-43DC-A9CF-87AEB37443F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100376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2ACCF5C-108D-4A83-89AB-03FFB2C0B9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1707B2EE-F7FB-4589-B94E-2EE528832C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6D1CBCA9-934D-4497-AD41-B9D4612493A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7314794B-8E8D-4388-99F9-EC46BB0C96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589B51-CD1A-416D-83EF-7EEC6657D505}" type="datetimeFigureOut">
              <a:rPr lang="ko-KR" altLang="en-US" smtClean="0"/>
              <a:t>2019-11-15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5CD3CAD9-47D5-45ED-A154-AFCE61C1F2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6E234199-8A04-4D19-98E6-3350E9936A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5CE6CF-8352-43DC-A9CF-87AEB37443F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763694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0F127AA-19D8-4F11-BD84-2AD94529E2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32BD22B3-3946-43DA-B2D7-D0225DA4369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D8C0A750-83BC-4408-8FEC-3804B21F03B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73827AC4-9A08-475C-A10F-D3FEAF3994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589B51-CD1A-416D-83EF-7EEC6657D505}" type="datetimeFigureOut">
              <a:rPr lang="ko-KR" altLang="en-US" smtClean="0"/>
              <a:t>2019-11-15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E7B2F44D-5F39-4D26-8287-89CB2871BF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52568ACC-A245-45E0-9FBF-826F40B78E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5CE6CF-8352-43DC-A9CF-87AEB37443F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014984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F01D5B9D-0221-4C2A-8FCD-9BAD2FD4D9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78360075-139C-4BFD-8032-ECA82AED453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3D1F9959-F0BF-4767-BDA1-FF9EFDA8010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589B51-CD1A-416D-83EF-7EEC6657D505}" type="datetimeFigureOut">
              <a:rPr lang="ko-KR" altLang="en-US" smtClean="0"/>
              <a:t>2019-11-15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58396B4-7A4A-4E7C-9816-D8AC6F250C6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3B7E2ECD-F0A6-4471-B525-CCF30172A66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5CE6CF-8352-43DC-A9CF-87AEB37443F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845171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대각선 방향의 모서리가 잘린 사각형 4">
            <a:extLst>
              <a:ext uri="{FF2B5EF4-FFF2-40B4-BE49-F238E27FC236}">
                <a16:creationId xmlns:a16="http://schemas.microsoft.com/office/drawing/2014/main" id="{38C56D51-99FE-42C7-B699-E17C872FDAE0}"/>
              </a:ext>
            </a:extLst>
          </p:cNvPr>
          <p:cNvSpPr/>
          <p:nvPr/>
        </p:nvSpPr>
        <p:spPr>
          <a:xfrm>
            <a:off x="398028" y="332656"/>
            <a:ext cx="11395943" cy="6192688"/>
          </a:xfrm>
          <a:prstGeom prst="snip2DiagRect">
            <a:avLst>
              <a:gd name="adj1" fmla="val 0"/>
              <a:gd name="adj2" fmla="val 6372"/>
            </a:avLst>
          </a:prstGeom>
          <a:solidFill>
            <a:schemeClr val="bg1">
              <a:lumMod val="75000"/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prstClr val="white"/>
              </a:solidFill>
              <a:latin typeface="+mj-lt"/>
            </a:endParaRPr>
          </a:p>
        </p:txBody>
      </p:sp>
      <p:sp>
        <p:nvSpPr>
          <p:cNvPr id="17" name="직각 삼각형 16">
            <a:extLst>
              <a:ext uri="{FF2B5EF4-FFF2-40B4-BE49-F238E27FC236}">
                <a16:creationId xmlns:a16="http://schemas.microsoft.com/office/drawing/2014/main" id="{24BEB662-6926-458C-8366-ACA2B9230089}"/>
              </a:ext>
            </a:extLst>
          </p:cNvPr>
          <p:cNvSpPr/>
          <p:nvPr/>
        </p:nvSpPr>
        <p:spPr>
          <a:xfrm rot="16200000" flipH="1" flipV="1">
            <a:off x="203554" y="123077"/>
            <a:ext cx="936104" cy="1008112"/>
          </a:xfrm>
          <a:prstGeom prst="rtTriangle">
            <a:avLst/>
          </a:prstGeom>
          <a:solidFill>
            <a:srgbClr val="1B325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prstClr val="white"/>
              </a:solidFill>
              <a:latin typeface="+mj-lt"/>
            </a:endParaRPr>
          </a:p>
        </p:txBody>
      </p:sp>
      <p:sp>
        <p:nvSpPr>
          <p:cNvPr id="4" name="액자 3">
            <a:extLst>
              <a:ext uri="{FF2B5EF4-FFF2-40B4-BE49-F238E27FC236}">
                <a16:creationId xmlns:a16="http://schemas.microsoft.com/office/drawing/2014/main" id="{1002E673-D5A8-4695-8189-2B7D554C6695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frame">
            <a:avLst>
              <a:gd name="adj1" fmla="val 2347"/>
            </a:avLst>
          </a:prstGeom>
          <a:solidFill>
            <a:srgbClr val="6BADE7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prstClr val="black"/>
              </a:solidFill>
              <a:latin typeface="+mj-lt"/>
            </a:endParaRPr>
          </a:p>
        </p:txBody>
      </p:sp>
      <p:grpSp>
        <p:nvGrpSpPr>
          <p:cNvPr id="3" name="그룹 2">
            <a:extLst>
              <a:ext uri="{FF2B5EF4-FFF2-40B4-BE49-F238E27FC236}">
                <a16:creationId xmlns:a16="http://schemas.microsoft.com/office/drawing/2014/main" id="{F5938704-06BB-45FC-88E5-BCB6096817D3}"/>
              </a:ext>
            </a:extLst>
          </p:cNvPr>
          <p:cNvGrpSpPr/>
          <p:nvPr/>
        </p:nvGrpSpPr>
        <p:grpSpPr>
          <a:xfrm>
            <a:off x="6343885" y="314939"/>
            <a:ext cx="5333171" cy="6407673"/>
            <a:chOff x="568713" y="314939"/>
            <a:chExt cx="5333171" cy="6407673"/>
          </a:xfrm>
        </p:grpSpPr>
        <p:cxnSp>
          <p:nvCxnSpPr>
            <p:cNvPr id="8" name="직선 연결선 7">
              <a:extLst>
                <a:ext uri="{FF2B5EF4-FFF2-40B4-BE49-F238E27FC236}">
                  <a16:creationId xmlns:a16="http://schemas.microsoft.com/office/drawing/2014/main" id="{667937A3-367A-40A1-A9AE-53A651B1D60C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334067" y="961270"/>
              <a:ext cx="3503109" cy="16888"/>
            </a:xfrm>
            <a:prstGeom prst="line">
              <a:avLst/>
            </a:prstGeom>
            <a:ln w="57150">
              <a:solidFill>
                <a:srgbClr val="D4E6FC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DED8B2E9-D2C9-45E6-98F7-155AD48BE30E}"/>
                </a:ext>
              </a:extLst>
            </p:cNvPr>
            <p:cNvSpPr txBox="1"/>
            <p:nvPr/>
          </p:nvSpPr>
          <p:spPr>
            <a:xfrm>
              <a:off x="1058391" y="314939"/>
              <a:ext cx="4091123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ko-KR" altLang="en-US" sz="3600" b="1" dirty="0">
                  <a:solidFill>
                    <a:prstClr val="black"/>
                  </a:solidFill>
                  <a:latin typeface="+mj-lt"/>
                  <a:ea typeface="HS봄바람체 2.0" panose="00000503030000020004" pitchFamily="2" charset="-127"/>
                </a:rPr>
                <a:t>자녀를 소개합니다</a:t>
              </a:r>
            </a:p>
          </p:txBody>
        </p:sp>
        <p:pic>
          <p:nvPicPr>
            <p:cNvPr id="15" name="그림 14" descr="셔츠이(가) 표시된 사진&#10;&#10;자동 생성된 설명">
              <a:extLst>
                <a:ext uri="{FF2B5EF4-FFF2-40B4-BE49-F238E27FC236}">
                  <a16:creationId xmlns:a16="http://schemas.microsoft.com/office/drawing/2014/main" id="{8B45F2DA-6A6F-4236-80F8-890ED3462D42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8114"/>
            <a:stretch/>
          </p:blipFill>
          <p:spPr>
            <a:xfrm>
              <a:off x="568713" y="1150219"/>
              <a:ext cx="5333171" cy="5194940"/>
            </a:xfrm>
            <a:prstGeom prst="ellipse">
              <a:avLst/>
            </a:prstGeom>
            <a:ln w="63500" cap="rnd">
              <a:solidFill>
                <a:srgbClr val="333333"/>
              </a:solidFill>
            </a:ln>
            <a:effectLst>
              <a:outerShdw blurRad="381000" dist="292100" dir="5400000" sx="-80000" sy="-18000" rotWithShape="0">
                <a:srgbClr val="000000">
                  <a:alpha val="22000"/>
                </a:srgbClr>
              </a:outerShdw>
            </a:effectLst>
            <a:scene3d>
              <a:camera prst="orthographicFront"/>
              <a:lightRig rig="contrasting" dir="t">
                <a:rot lat="0" lon="0" rev="3000000"/>
              </a:lightRig>
            </a:scene3d>
            <a:sp3d contourW="7620">
              <a:bevelT w="95250" h="31750"/>
              <a:contourClr>
                <a:srgbClr val="333333"/>
              </a:contourClr>
            </a:sp3d>
          </p:spPr>
        </p:pic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1B18A97C-8B81-4997-8A9A-67A4F5F4C8EA}"/>
                </a:ext>
              </a:extLst>
            </p:cNvPr>
            <p:cNvSpPr txBox="1"/>
            <p:nvPr/>
          </p:nvSpPr>
          <p:spPr>
            <a:xfrm>
              <a:off x="2555526" y="6353280"/>
              <a:ext cx="124647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ko-KR" altLang="en-US" b="1" dirty="0">
                  <a:solidFill>
                    <a:prstClr val="black"/>
                  </a:solidFill>
                  <a:latin typeface="+mj-lt"/>
                </a:rPr>
                <a:t>본인 사진</a:t>
              </a:r>
            </a:p>
          </p:txBody>
        </p:sp>
      </p:grpSp>
      <p:grpSp>
        <p:nvGrpSpPr>
          <p:cNvPr id="5" name="그룹 4">
            <a:extLst>
              <a:ext uri="{FF2B5EF4-FFF2-40B4-BE49-F238E27FC236}">
                <a16:creationId xmlns:a16="http://schemas.microsoft.com/office/drawing/2014/main" id="{866C336E-DFBE-4E27-99FE-6BFDF23B51D5}"/>
              </a:ext>
            </a:extLst>
          </p:cNvPr>
          <p:cNvGrpSpPr/>
          <p:nvPr/>
        </p:nvGrpSpPr>
        <p:grpSpPr>
          <a:xfrm>
            <a:off x="813663" y="804902"/>
            <a:ext cx="5365641" cy="5487621"/>
            <a:chOff x="6454084" y="795277"/>
            <a:chExt cx="5365641" cy="5487621"/>
          </a:xfrm>
        </p:grpSpPr>
        <p:grpSp>
          <p:nvGrpSpPr>
            <p:cNvPr id="11" name="그룹 10">
              <a:extLst>
                <a:ext uri="{FF2B5EF4-FFF2-40B4-BE49-F238E27FC236}">
                  <a16:creationId xmlns:a16="http://schemas.microsoft.com/office/drawing/2014/main" id="{2D33DAB3-E5CD-47C3-A4FF-22EED2E59954}"/>
                </a:ext>
              </a:extLst>
            </p:cNvPr>
            <p:cNvGrpSpPr/>
            <p:nvPr/>
          </p:nvGrpSpPr>
          <p:grpSpPr>
            <a:xfrm>
              <a:off x="6454084" y="795277"/>
              <a:ext cx="4879910" cy="1639225"/>
              <a:chOff x="6579919" y="795277"/>
              <a:chExt cx="4879910" cy="1639225"/>
            </a:xfrm>
          </p:grpSpPr>
          <p:pic>
            <p:nvPicPr>
              <p:cNvPr id="18" name="그림 17">
                <a:extLst>
                  <a:ext uri="{FF2B5EF4-FFF2-40B4-BE49-F238E27FC236}">
                    <a16:creationId xmlns:a16="http://schemas.microsoft.com/office/drawing/2014/main" id="{5ECBCE3C-F8A2-492D-A7A6-3BCF4BE0244A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0306" t="11716" r="9643" b="66853"/>
              <a:stretch/>
            </p:blipFill>
            <p:spPr>
              <a:xfrm>
                <a:off x="6579919" y="1128049"/>
                <a:ext cx="4879910" cy="1306453"/>
              </a:xfrm>
              <a:prstGeom prst="rect">
                <a:avLst/>
              </a:prstGeom>
            </p:spPr>
          </p:pic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072946B2-94CF-4885-82CC-64625A8C5490}"/>
                  </a:ext>
                </a:extLst>
              </p:cNvPr>
              <p:cNvSpPr txBox="1"/>
              <p:nvPr/>
            </p:nvSpPr>
            <p:spPr>
              <a:xfrm>
                <a:off x="7480336" y="795277"/>
                <a:ext cx="2374368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ko-KR" altLang="en-US" sz="2000" dirty="0">
                    <a:solidFill>
                      <a:prstClr val="black"/>
                    </a:solidFill>
                    <a:ea typeface="1훈새마을운동 R" panose="02020603020101020101" pitchFamily="18" charset="-127"/>
                  </a:rPr>
                  <a:t>이름 </a:t>
                </a:r>
                <a:r>
                  <a:rPr lang="en-US" altLang="ko-KR" sz="2000" dirty="0">
                    <a:solidFill>
                      <a:prstClr val="black"/>
                    </a:solidFill>
                    <a:ea typeface="1훈새마을운동 R" panose="02020603020101020101" pitchFamily="18" charset="-127"/>
                  </a:rPr>
                  <a:t>/ </a:t>
                </a:r>
                <a:r>
                  <a:rPr lang="ko-KR" altLang="en-US" sz="2000" dirty="0">
                    <a:solidFill>
                      <a:prstClr val="black"/>
                    </a:solidFill>
                    <a:ea typeface="1훈새마을운동 R" panose="02020603020101020101" pitchFamily="18" charset="-127"/>
                  </a:rPr>
                  <a:t>성별 </a:t>
                </a:r>
                <a:r>
                  <a:rPr lang="en-US" altLang="ko-KR" sz="2000" dirty="0">
                    <a:solidFill>
                      <a:prstClr val="black"/>
                    </a:solidFill>
                    <a:ea typeface="1훈새마을운동 R" panose="02020603020101020101" pitchFamily="18" charset="-127"/>
                  </a:rPr>
                  <a:t>/ </a:t>
                </a:r>
                <a:r>
                  <a:rPr lang="ko-KR" altLang="en-US" sz="2000" dirty="0">
                    <a:solidFill>
                      <a:prstClr val="black"/>
                    </a:solidFill>
                    <a:ea typeface="1훈새마을운동 R" panose="02020603020101020101" pitchFamily="18" charset="-127"/>
                  </a:rPr>
                  <a:t>나이 </a:t>
                </a:r>
              </a:p>
            </p:txBody>
          </p:sp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id="{CE567E76-938F-472C-B778-03F33B8E4018}"/>
                  </a:ext>
                </a:extLst>
              </p:cNvPr>
              <p:cNvSpPr txBox="1"/>
              <p:nvPr/>
            </p:nvSpPr>
            <p:spPr>
              <a:xfrm>
                <a:off x="7759303" y="1525776"/>
                <a:ext cx="3697388" cy="55399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ko-KR" altLang="en-US" sz="3000" b="1" dirty="0">
                    <a:solidFill>
                      <a:prstClr val="black"/>
                    </a:solidFill>
                    <a:latin typeface="+mj-lt"/>
                  </a:rPr>
                  <a:t>홍길동 </a:t>
                </a:r>
                <a:r>
                  <a:rPr lang="en-US" altLang="ko-KR" sz="3000" b="1" dirty="0">
                    <a:solidFill>
                      <a:prstClr val="black"/>
                    </a:solidFill>
                    <a:latin typeface="+mj-lt"/>
                  </a:rPr>
                  <a:t>/ </a:t>
                </a:r>
                <a:r>
                  <a:rPr lang="ko-KR" altLang="en-US" sz="3000" b="1" dirty="0">
                    <a:solidFill>
                      <a:prstClr val="black"/>
                    </a:solidFill>
                    <a:latin typeface="+mj-lt"/>
                  </a:rPr>
                  <a:t>남</a:t>
                </a:r>
                <a:r>
                  <a:rPr lang="en-US" altLang="ko-KR" sz="3000" b="1" dirty="0">
                    <a:solidFill>
                      <a:prstClr val="black"/>
                    </a:solidFill>
                    <a:latin typeface="+mj-lt"/>
                  </a:rPr>
                  <a:t>/ 25</a:t>
                </a:r>
                <a:r>
                  <a:rPr lang="ko-KR" altLang="en-US" sz="3000" b="1" dirty="0">
                    <a:solidFill>
                      <a:prstClr val="black"/>
                    </a:solidFill>
                    <a:latin typeface="+mj-lt"/>
                  </a:rPr>
                  <a:t>세</a:t>
                </a:r>
              </a:p>
            </p:txBody>
          </p:sp>
        </p:grpSp>
        <p:grpSp>
          <p:nvGrpSpPr>
            <p:cNvPr id="12" name="그룹 11">
              <a:extLst>
                <a:ext uri="{FF2B5EF4-FFF2-40B4-BE49-F238E27FC236}">
                  <a16:creationId xmlns:a16="http://schemas.microsoft.com/office/drawing/2014/main" id="{5BA60C4D-DBD6-4773-B492-E2005C3E78DA}"/>
                </a:ext>
              </a:extLst>
            </p:cNvPr>
            <p:cNvGrpSpPr/>
            <p:nvPr/>
          </p:nvGrpSpPr>
          <p:grpSpPr>
            <a:xfrm>
              <a:off x="6551700" y="2689669"/>
              <a:ext cx="5268025" cy="1672744"/>
              <a:chOff x="6551700" y="2689669"/>
              <a:chExt cx="5268025" cy="1672744"/>
            </a:xfrm>
          </p:grpSpPr>
          <p:pic>
            <p:nvPicPr>
              <p:cNvPr id="19" name="그림 18">
                <a:extLst>
                  <a:ext uri="{FF2B5EF4-FFF2-40B4-BE49-F238E27FC236}">
                    <a16:creationId xmlns:a16="http://schemas.microsoft.com/office/drawing/2014/main" id="{34D0C0B9-4DB4-4628-9AD7-0E3307948CCC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9895" t="37258" r="10054" b="39307"/>
              <a:stretch/>
            </p:blipFill>
            <p:spPr>
              <a:xfrm>
                <a:off x="6551700" y="2933817"/>
                <a:ext cx="4879910" cy="1428596"/>
              </a:xfrm>
              <a:prstGeom prst="rect">
                <a:avLst/>
              </a:prstGeom>
            </p:spPr>
          </p:pic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CA8CD40E-0DDC-44A9-A91A-755D6ECB3F6E}"/>
                  </a:ext>
                </a:extLst>
              </p:cNvPr>
              <p:cNvSpPr txBox="1"/>
              <p:nvPr/>
            </p:nvSpPr>
            <p:spPr>
              <a:xfrm>
                <a:off x="7462345" y="2689669"/>
                <a:ext cx="4112611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ko-KR" altLang="en-US" sz="2000" dirty="0">
                    <a:solidFill>
                      <a:prstClr val="black"/>
                    </a:solidFill>
                    <a:ea typeface="1훈새마을운동 R" panose="02020603020101020101" pitchFamily="18" charset="-127"/>
                  </a:rPr>
                  <a:t>장애등급 </a:t>
                </a:r>
                <a:r>
                  <a:rPr lang="en-US" altLang="ko-KR" sz="2000" dirty="0">
                    <a:solidFill>
                      <a:prstClr val="black"/>
                    </a:solidFill>
                    <a:ea typeface="1훈새마을운동 R" panose="02020603020101020101" pitchFamily="18" charset="-127"/>
                  </a:rPr>
                  <a:t>/ </a:t>
                </a:r>
                <a:r>
                  <a:rPr lang="ko-KR" altLang="en-US" sz="2000" dirty="0">
                    <a:solidFill>
                      <a:prstClr val="black"/>
                    </a:solidFill>
                    <a:ea typeface="1훈새마을운동 R" panose="02020603020101020101" pitchFamily="18" charset="-127"/>
                  </a:rPr>
                  <a:t>장애내용</a:t>
                </a:r>
              </a:p>
            </p:txBody>
          </p:sp>
          <p:sp>
            <p:nvSpPr>
              <p:cNvPr id="27" name="TextBox 26">
                <a:extLst>
                  <a:ext uri="{FF2B5EF4-FFF2-40B4-BE49-F238E27FC236}">
                    <a16:creationId xmlns:a16="http://schemas.microsoft.com/office/drawing/2014/main" id="{97523BCB-D357-4C92-B09C-DD6853BBB38C}"/>
                  </a:ext>
                </a:extLst>
              </p:cNvPr>
              <p:cNvSpPr txBox="1"/>
              <p:nvPr/>
            </p:nvSpPr>
            <p:spPr>
              <a:xfrm>
                <a:off x="7719486" y="3233529"/>
                <a:ext cx="4100239" cy="101566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ko-KR" altLang="en-US" sz="3000" b="1" dirty="0">
                    <a:solidFill>
                      <a:prstClr val="black"/>
                    </a:solidFill>
                    <a:latin typeface="+mj-lt"/>
                  </a:rPr>
                  <a:t>지적장애</a:t>
                </a:r>
                <a:r>
                  <a:rPr lang="en-US" altLang="ko-KR" sz="3000" b="1" dirty="0">
                    <a:solidFill>
                      <a:prstClr val="black"/>
                    </a:solidFill>
                    <a:latin typeface="+mj-lt"/>
                  </a:rPr>
                  <a:t>1</a:t>
                </a:r>
                <a:r>
                  <a:rPr lang="ko-KR" altLang="en-US" sz="3000" b="1" dirty="0">
                    <a:solidFill>
                      <a:prstClr val="black"/>
                    </a:solidFill>
                    <a:latin typeface="+mj-lt"/>
                  </a:rPr>
                  <a:t>급</a:t>
                </a:r>
                <a:endParaRPr lang="en-US" altLang="ko-KR" sz="3000" b="1" dirty="0">
                  <a:solidFill>
                    <a:prstClr val="black"/>
                  </a:solidFill>
                  <a:latin typeface="+mj-lt"/>
                </a:endParaRPr>
              </a:p>
              <a:p>
                <a:r>
                  <a:rPr lang="ko-KR" altLang="en-US" sz="3000" b="1" dirty="0">
                    <a:solidFill>
                      <a:prstClr val="black"/>
                    </a:solidFill>
                    <a:latin typeface="+mj-lt"/>
                  </a:rPr>
                  <a:t>염색체이상 </a:t>
                </a:r>
                <a:r>
                  <a:rPr lang="en-US" altLang="ko-KR" sz="3000" b="1" dirty="0">
                    <a:solidFill>
                      <a:prstClr val="black"/>
                    </a:solidFill>
                    <a:latin typeface="+mj-lt"/>
                  </a:rPr>
                  <a:t>9</a:t>
                </a:r>
                <a:r>
                  <a:rPr lang="ko-KR" altLang="en-US" sz="3000" b="1" dirty="0">
                    <a:solidFill>
                      <a:prstClr val="black"/>
                    </a:solidFill>
                    <a:latin typeface="+mj-lt"/>
                  </a:rPr>
                  <a:t>번째</a:t>
                </a:r>
              </a:p>
            </p:txBody>
          </p:sp>
        </p:grpSp>
        <p:grpSp>
          <p:nvGrpSpPr>
            <p:cNvPr id="13" name="그룹 12">
              <a:extLst>
                <a:ext uri="{FF2B5EF4-FFF2-40B4-BE49-F238E27FC236}">
                  <a16:creationId xmlns:a16="http://schemas.microsoft.com/office/drawing/2014/main" id="{366F8ADD-5780-4EF0-8499-E9A86AB9F8F4}"/>
                </a:ext>
              </a:extLst>
            </p:cNvPr>
            <p:cNvGrpSpPr/>
            <p:nvPr/>
          </p:nvGrpSpPr>
          <p:grpSpPr>
            <a:xfrm>
              <a:off x="6739310" y="4603409"/>
              <a:ext cx="4879910" cy="1679489"/>
              <a:chOff x="6579919" y="4603409"/>
              <a:chExt cx="4879910" cy="1679489"/>
            </a:xfrm>
          </p:grpSpPr>
          <p:pic>
            <p:nvPicPr>
              <p:cNvPr id="20" name="그림 19">
                <a:extLst>
                  <a:ext uri="{FF2B5EF4-FFF2-40B4-BE49-F238E27FC236}">
                    <a16:creationId xmlns:a16="http://schemas.microsoft.com/office/drawing/2014/main" id="{EA6797AB-92E1-4013-AA4D-16CEF21CAA5A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0151" t="65456" r="9797" b="13113"/>
              <a:stretch/>
            </p:blipFill>
            <p:spPr>
              <a:xfrm>
                <a:off x="6579919" y="4976445"/>
                <a:ext cx="4879910" cy="1306453"/>
              </a:xfrm>
              <a:prstGeom prst="rect">
                <a:avLst/>
              </a:prstGeom>
            </p:spPr>
          </p:pic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EB01A6A4-4DCD-4C59-AE41-B3ACF9C09E40}"/>
                  </a:ext>
                </a:extLst>
              </p:cNvPr>
              <p:cNvSpPr txBox="1"/>
              <p:nvPr/>
            </p:nvSpPr>
            <p:spPr>
              <a:xfrm>
                <a:off x="7478265" y="4603409"/>
                <a:ext cx="954107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ko-KR" altLang="en-US" sz="2000" dirty="0" err="1">
                    <a:solidFill>
                      <a:prstClr val="black"/>
                    </a:solidFill>
                    <a:ea typeface="1훈새마을운동 R" panose="02020603020101020101" pitchFamily="18" charset="-127"/>
                  </a:rPr>
                  <a:t>현직업</a:t>
                </a:r>
                <a:endParaRPr lang="ko-KR" altLang="en-US" sz="2000" dirty="0">
                  <a:solidFill>
                    <a:prstClr val="black"/>
                  </a:solidFill>
                  <a:ea typeface="1훈새마을운동 R" panose="02020603020101020101" pitchFamily="18" charset="-127"/>
                </a:endParaRPr>
              </a:p>
            </p:txBody>
          </p:sp>
          <p:sp>
            <p:nvSpPr>
              <p:cNvPr id="33" name="TextBox 32">
                <a:extLst>
                  <a:ext uri="{FF2B5EF4-FFF2-40B4-BE49-F238E27FC236}">
                    <a16:creationId xmlns:a16="http://schemas.microsoft.com/office/drawing/2014/main" id="{5FDBE916-1BA3-460B-967F-C94C3500A63F}"/>
                  </a:ext>
                </a:extLst>
              </p:cNvPr>
              <p:cNvSpPr txBox="1"/>
              <p:nvPr/>
            </p:nvSpPr>
            <p:spPr>
              <a:xfrm>
                <a:off x="7759303" y="5181888"/>
                <a:ext cx="3525731" cy="55399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ko-KR" altLang="en-US" sz="3000" b="1" dirty="0">
                    <a:solidFill>
                      <a:prstClr val="black"/>
                    </a:solidFill>
                    <a:latin typeface="+mj-lt"/>
                  </a:rPr>
                  <a:t>무직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0111318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대각선 방향의 모서리가 잘린 사각형 4">
            <a:extLst>
              <a:ext uri="{FF2B5EF4-FFF2-40B4-BE49-F238E27FC236}">
                <a16:creationId xmlns:a16="http://schemas.microsoft.com/office/drawing/2014/main" id="{38C56D51-99FE-42C7-B699-E17C872FDAE0}"/>
              </a:ext>
            </a:extLst>
          </p:cNvPr>
          <p:cNvSpPr/>
          <p:nvPr/>
        </p:nvSpPr>
        <p:spPr>
          <a:xfrm>
            <a:off x="398028" y="332656"/>
            <a:ext cx="11395943" cy="6192688"/>
          </a:xfrm>
          <a:prstGeom prst="snip2DiagRect">
            <a:avLst>
              <a:gd name="adj1" fmla="val 0"/>
              <a:gd name="adj2" fmla="val 6372"/>
            </a:avLst>
          </a:prstGeom>
          <a:solidFill>
            <a:schemeClr val="bg1">
              <a:lumMod val="75000"/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prstClr val="white"/>
              </a:solidFill>
            </a:endParaRPr>
          </a:p>
        </p:txBody>
      </p:sp>
      <p:sp>
        <p:nvSpPr>
          <p:cNvPr id="17" name="직각 삼각형 16">
            <a:extLst>
              <a:ext uri="{FF2B5EF4-FFF2-40B4-BE49-F238E27FC236}">
                <a16:creationId xmlns:a16="http://schemas.microsoft.com/office/drawing/2014/main" id="{24BEB662-6926-458C-8366-ACA2B9230089}"/>
              </a:ext>
            </a:extLst>
          </p:cNvPr>
          <p:cNvSpPr/>
          <p:nvPr/>
        </p:nvSpPr>
        <p:spPr>
          <a:xfrm rot="16200000" flipH="1" flipV="1">
            <a:off x="203554" y="123077"/>
            <a:ext cx="936104" cy="1008112"/>
          </a:xfrm>
          <a:prstGeom prst="rtTriangle">
            <a:avLst/>
          </a:prstGeom>
          <a:solidFill>
            <a:srgbClr val="FE436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prstClr val="white"/>
              </a:solidFill>
            </a:endParaRPr>
          </a:p>
        </p:txBody>
      </p:sp>
      <p:sp>
        <p:nvSpPr>
          <p:cNvPr id="4" name="액자 3">
            <a:extLst>
              <a:ext uri="{FF2B5EF4-FFF2-40B4-BE49-F238E27FC236}">
                <a16:creationId xmlns:a16="http://schemas.microsoft.com/office/drawing/2014/main" id="{1002E673-D5A8-4695-8189-2B7D554C6695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frame">
            <a:avLst>
              <a:gd name="adj1" fmla="val 2347"/>
            </a:avLst>
          </a:prstGeom>
          <a:solidFill>
            <a:srgbClr val="FC9D9A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prstClr val="black"/>
              </a:solidFill>
            </a:endParaRPr>
          </a:p>
        </p:txBody>
      </p:sp>
      <p:grpSp>
        <p:nvGrpSpPr>
          <p:cNvPr id="3" name="그룹 2">
            <a:extLst>
              <a:ext uri="{FF2B5EF4-FFF2-40B4-BE49-F238E27FC236}">
                <a16:creationId xmlns:a16="http://schemas.microsoft.com/office/drawing/2014/main" id="{5ED7AEDB-84FF-4B2F-BB20-20F5F151E06D}"/>
              </a:ext>
            </a:extLst>
          </p:cNvPr>
          <p:cNvGrpSpPr/>
          <p:nvPr/>
        </p:nvGrpSpPr>
        <p:grpSpPr>
          <a:xfrm>
            <a:off x="6168567" y="260241"/>
            <a:ext cx="5413460" cy="6321873"/>
            <a:chOff x="585896" y="260241"/>
            <a:chExt cx="5413460" cy="6321873"/>
          </a:xfrm>
        </p:grpSpPr>
        <p:cxnSp>
          <p:nvCxnSpPr>
            <p:cNvPr id="8" name="직선 연결선 7">
              <a:extLst>
                <a:ext uri="{FF2B5EF4-FFF2-40B4-BE49-F238E27FC236}">
                  <a16:creationId xmlns:a16="http://schemas.microsoft.com/office/drawing/2014/main" id="{667937A3-367A-40A1-A9AE-53A651B1D60C}"/>
                </a:ext>
              </a:extLst>
            </p:cNvPr>
            <p:cNvCxnSpPr>
              <a:cxnSpLocks/>
            </p:cNvCxnSpPr>
            <p:nvPr/>
          </p:nvCxnSpPr>
          <p:spPr>
            <a:xfrm>
              <a:off x="1132843" y="810485"/>
              <a:ext cx="4222972" cy="0"/>
            </a:xfrm>
            <a:prstGeom prst="line">
              <a:avLst/>
            </a:prstGeom>
            <a:ln w="57150">
              <a:solidFill>
                <a:srgbClr val="F9CDAD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DED8B2E9-D2C9-45E6-98F7-155AD48BE30E}"/>
                </a:ext>
              </a:extLst>
            </p:cNvPr>
            <p:cNvSpPr txBox="1"/>
            <p:nvPr/>
          </p:nvSpPr>
          <p:spPr>
            <a:xfrm>
              <a:off x="1252453" y="260241"/>
              <a:ext cx="4151487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ko-KR" altLang="en-US" sz="3600" b="1" dirty="0">
                  <a:solidFill>
                    <a:prstClr val="black"/>
                  </a:solidFill>
                  <a:latin typeface="+mj-lt"/>
                  <a:ea typeface="HS봄바람체 2.0" panose="00000503030000020004" pitchFamily="2" charset="-127"/>
                </a:rPr>
                <a:t>가족을 소개합니다</a:t>
              </a:r>
            </a:p>
          </p:txBody>
        </p:sp>
        <p:sp>
          <p:nvSpPr>
            <p:cNvPr id="29" name="TextBox 28">
              <a:extLst>
                <a:ext uri="{FF2B5EF4-FFF2-40B4-BE49-F238E27FC236}">
                  <a16:creationId xmlns:a16="http://schemas.microsoft.com/office/drawing/2014/main" id="{1B18A97C-8B81-4997-8A9A-67A4F5F4C8EA}"/>
                </a:ext>
              </a:extLst>
            </p:cNvPr>
            <p:cNvSpPr txBox="1"/>
            <p:nvPr/>
          </p:nvSpPr>
          <p:spPr>
            <a:xfrm>
              <a:off x="2667038" y="6212782"/>
              <a:ext cx="124647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ko-KR" altLang="en-US" b="1" dirty="0">
                  <a:solidFill>
                    <a:prstClr val="black"/>
                  </a:solidFill>
                </a:rPr>
                <a:t>가족 사진</a:t>
              </a:r>
            </a:p>
          </p:txBody>
        </p:sp>
        <p:pic>
          <p:nvPicPr>
            <p:cNvPr id="30" name="그림 29" descr="장난감, 방이(가) 표시된 사진&#10;&#10;자동 생성된 설명">
              <a:extLst>
                <a:ext uri="{FF2B5EF4-FFF2-40B4-BE49-F238E27FC236}">
                  <a16:creationId xmlns:a16="http://schemas.microsoft.com/office/drawing/2014/main" id="{E97F2840-6B88-4D37-A228-7506E01DC7DD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3492" t="17413" r="13583" b="13606"/>
            <a:stretch/>
          </p:blipFill>
          <p:spPr>
            <a:xfrm>
              <a:off x="585896" y="1035103"/>
              <a:ext cx="5413460" cy="5120564"/>
            </a:xfrm>
            <a:prstGeom prst="ellipse">
              <a:avLst/>
            </a:prstGeom>
            <a:ln w="63500" cap="rnd">
              <a:solidFill>
                <a:srgbClr val="333333"/>
              </a:solidFill>
            </a:ln>
            <a:effectLst>
              <a:outerShdw blurRad="381000" dist="292100" dir="5400000" sx="-80000" sy="-18000" rotWithShape="0">
                <a:srgbClr val="000000">
                  <a:alpha val="22000"/>
                </a:srgbClr>
              </a:outerShdw>
            </a:effectLst>
            <a:scene3d>
              <a:camera prst="orthographicFront"/>
              <a:lightRig rig="contrasting" dir="t">
                <a:rot lat="0" lon="0" rev="3000000"/>
              </a:lightRig>
            </a:scene3d>
            <a:sp3d contourW="7620">
              <a:bevelT w="95250" h="31750"/>
              <a:contourClr>
                <a:srgbClr val="333333"/>
              </a:contourClr>
            </a:sp3d>
          </p:spPr>
        </p:pic>
      </p:grpSp>
      <p:grpSp>
        <p:nvGrpSpPr>
          <p:cNvPr id="5" name="그룹 4">
            <a:extLst>
              <a:ext uri="{FF2B5EF4-FFF2-40B4-BE49-F238E27FC236}">
                <a16:creationId xmlns:a16="http://schemas.microsoft.com/office/drawing/2014/main" id="{363E41E4-09BA-4079-BA73-99601F710887}"/>
              </a:ext>
            </a:extLst>
          </p:cNvPr>
          <p:cNvGrpSpPr/>
          <p:nvPr/>
        </p:nvGrpSpPr>
        <p:grpSpPr>
          <a:xfrm>
            <a:off x="621157" y="795277"/>
            <a:ext cx="5165136" cy="5487621"/>
            <a:chOff x="6454084" y="795277"/>
            <a:chExt cx="5165136" cy="5487621"/>
          </a:xfrm>
        </p:grpSpPr>
        <p:grpSp>
          <p:nvGrpSpPr>
            <p:cNvPr id="22" name="그룹 21">
              <a:extLst>
                <a:ext uri="{FF2B5EF4-FFF2-40B4-BE49-F238E27FC236}">
                  <a16:creationId xmlns:a16="http://schemas.microsoft.com/office/drawing/2014/main" id="{19B3A60E-3539-4588-9030-78413324698B}"/>
                </a:ext>
              </a:extLst>
            </p:cNvPr>
            <p:cNvGrpSpPr/>
            <p:nvPr/>
          </p:nvGrpSpPr>
          <p:grpSpPr>
            <a:xfrm>
              <a:off x="6454084" y="795277"/>
              <a:ext cx="4879910" cy="1639225"/>
              <a:chOff x="6579919" y="795277"/>
              <a:chExt cx="4879910" cy="1639225"/>
            </a:xfrm>
          </p:grpSpPr>
          <p:pic>
            <p:nvPicPr>
              <p:cNvPr id="26" name="그림 25">
                <a:extLst>
                  <a:ext uri="{FF2B5EF4-FFF2-40B4-BE49-F238E27FC236}">
                    <a16:creationId xmlns:a16="http://schemas.microsoft.com/office/drawing/2014/main" id="{7E7A1085-43E4-4956-A522-E06A36DA6AD7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0306" t="11716" r="9643" b="66853"/>
              <a:stretch/>
            </p:blipFill>
            <p:spPr>
              <a:xfrm>
                <a:off x="6579919" y="1128049"/>
                <a:ext cx="4879910" cy="1306453"/>
              </a:xfrm>
              <a:prstGeom prst="rect">
                <a:avLst/>
              </a:prstGeom>
            </p:spPr>
          </p:pic>
          <p:sp>
            <p:nvSpPr>
              <p:cNvPr id="31" name="TextBox 30">
                <a:extLst>
                  <a:ext uri="{FF2B5EF4-FFF2-40B4-BE49-F238E27FC236}">
                    <a16:creationId xmlns:a16="http://schemas.microsoft.com/office/drawing/2014/main" id="{8D0929E3-4FA2-4EAA-942C-AA84CB7595B0}"/>
                  </a:ext>
                </a:extLst>
              </p:cNvPr>
              <p:cNvSpPr txBox="1"/>
              <p:nvPr/>
            </p:nvSpPr>
            <p:spPr>
              <a:xfrm>
                <a:off x="7480336" y="795277"/>
                <a:ext cx="2517036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ko-KR" altLang="en-US" sz="2000" dirty="0">
                    <a:solidFill>
                      <a:prstClr val="black"/>
                    </a:solidFill>
                    <a:ea typeface="1훈새마을운동 R" panose="02020603020101020101" pitchFamily="18" charset="-127"/>
                  </a:rPr>
                  <a:t>부모이름 </a:t>
                </a:r>
                <a:r>
                  <a:rPr lang="en-US" altLang="ko-KR" sz="2000" dirty="0">
                    <a:solidFill>
                      <a:prstClr val="black"/>
                    </a:solidFill>
                    <a:ea typeface="1훈새마을운동 R" panose="02020603020101020101" pitchFamily="18" charset="-127"/>
                  </a:rPr>
                  <a:t>/ </a:t>
                </a:r>
                <a:r>
                  <a:rPr lang="ko-KR" altLang="en-US" sz="2000" dirty="0">
                    <a:solidFill>
                      <a:prstClr val="black"/>
                    </a:solidFill>
                    <a:ea typeface="1훈새마을운동 R" panose="02020603020101020101" pitchFamily="18" charset="-127"/>
                  </a:rPr>
                  <a:t>부모가정</a:t>
                </a:r>
              </a:p>
            </p:txBody>
          </p:sp>
          <p:sp>
            <p:nvSpPr>
              <p:cNvPr id="33" name="TextBox 32">
                <a:extLst>
                  <a:ext uri="{FF2B5EF4-FFF2-40B4-BE49-F238E27FC236}">
                    <a16:creationId xmlns:a16="http://schemas.microsoft.com/office/drawing/2014/main" id="{15DBA10D-6DC1-4D04-B4D9-EE6769884373}"/>
                  </a:ext>
                </a:extLst>
              </p:cNvPr>
              <p:cNvSpPr txBox="1"/>
              <p:nvPr/>
            </p:nvSpPr>
            <p:spPr>
              <a:xfrm>
                <a:off x="7759303" y="1367152"/>
                <a:ext cx="3697388" cy="101566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ko-KR" altLang="en-US" sz="3000" b="1" dirty="0">
                    <a:solidFill>
                      <a:prstClr val="black"/>
                    </a:solidFill>
                    <a:latin typeface="+mj-lt"/>
                  </a:rPr>
                  <a:t>김철수</a:t>
                </a:r>
                <a:r>
                  <a:rPr lang="en-US" altLang="ko-KR" sz="3000" b="1" dirty="0">
                    <a:solidFill>
                      <a:prstClr val="black"/>
                    </a:solidFill>
                    <a:latin typeface="+mj-lt"/>
                  </a:rPr>
                  <a:t>,</a:t>
                </a:r>
                <a:r>
                  <a:rPr lang="ko-KR" altLang="en-US" sz="3000" b="1" dirty="0">
                    <a:solidFill>
                      <a:prstClr val="black"/>
                    </a:solidFill>
                    <a:latin typeface="+mj-lt"/>
                  </a:rPr>
                  <a:t>나오미</a:t>
                </a:r>
                <a:endParaRPr lang="en-US" altLang="ko-KR" sz="3000" b="1" dirty="0">
                  <a:solidFill>
                    <a:prstClr val="black"/>
                  </a:solidFill>
                  <a:latin typeface="+mj-lt"/>
                </a:endParaRPr>
              </a:p>
              <a:p>
                <a:r>
                  <a:rPr lang="en-US" altLang="ko-KR" sz="3000" b="1" dirty="0">
                    <a:solidFill>
                      <a:prstClr val="black"/>
                    </a:solidFill>
                  </a:rPr>
                  <a:t>3</a:t>
                </a:r>
                <a:r>
                  <a:rPr lang="ko-KR" altLang="en-US" sz="3000" b="1" dirty="0" err="1">
                    <a:solidFill>
                      <a:prstClr val="black"/>
                    </a:solidFill>
                  </a:rPr>
                  <a:t>만가정</a:t>
                </a:r>
                <a:endParaRPr lang="en-US" altLang="ko-KR" sz="3000" b="1" dirty="0">
                  <a:solidFill>
                    <a:prstClr val="black"/>
                  </a:solidFill>
                </a:endParaRPr>
              </a:p>
            </p:txBody>
          </p:sp>
        </p:grpSp>
        <p:grpSp>
          <p:nvGrpSpPr>
            <p:cNvPr id="34" name="그룹 33">
              <a:extLst>
                <a:ext uri="{FF2B5EF4-FFF2-40B4-BE49-F238E27FC236}">
                  <a16:creationId xmlns:a16="http://schemas.microsoft.com/office/drawing/2014/main" id="{5DA571FB-D6CB-4394-AAAD-5ABFE00EDD6D}"/>
                </a:ext>
              </a:extLst>
            </p:cNvPr>
            <p:cNvGrpSpPr/>
            <p:nvPr/>
          </p:nvGrpSpPr>
          <p:grpSpPr>
            <a:xfrm>
              <a:off x="6551700" y="2689669"/>
              <a:ext cx="5023256" cy="1672744"/>
              <a:chOff x="6551700" y="2689669"/>
              <a:chExt cx="5023256" cy="1672744"/>
            </a:xfrm>
          </p:grpSpPr>
          <p:pic>
            <p:nvPicPr>
              <p:cNvPr id="35" name="그림 34">
                <a:extLst>
                  <a:ext uri="{FF2B5EF4-FFF2-40B4-BE49-F238E27FC236}">
                    <a16:creationId xmlns:a16="http://schemas.microsoft.com/office/drawing/2014/main" id="{9F51EF45-5D40-4893-B99D-D39787F64E82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9895" t="37258" r="10054" b="39307"/>
              <a:stretch/>
            </p:blipFill>
            <p:spPr>
              <a:xfrm>
                <a:off x="6551700" y="2933817"/>
                <a:ext cx="4879910" cy="1428596"/>
              </a:xfrm>
              <a:prstGeom prst="rect">
                <a:avLst/>
              </a:prstGeom>
            </p:spPr>
          </p:pic>
          <p:sp>
            <p:nvSpPr>
              <p:cNvPr id="36" name="TextBox 35">
                <a:extLst>
                  <a:ext uri="{FF2B5EF4-FFF2-40B4-BE49-F238E27FC236}">
                    <a16:creationId xmlns:a16="http://schemas.microsoft.com/office/drawing/2014/main" id="{469E7BC8-B530-4D21-8647-6DAA76FAE7F9}"/>
                  </a:ext>
                </a:extLst>
              </p:cNvPr>
              <p:cNvSpPr txBox="1"/>
              <p:nvPr/>
            </p:nvSpPr>
            <p:spPr>
              <a:xfrm>
                <a:off x="7462345" y="2689669"/>
                <a:ext cx="4112611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ko-KR" altLang="en-US" sz="2000" dirty="0">
                    <a:solidFill>
                      <a:prstClr val="black"/>
                    </a:solidFill>
                    <a:ea typeface="1훈새마을운동 R" panose="02020603020101020101" pitchFamily="18" charset="-127"/>
                  </a:rPr>
                  <a:t>소속교회 </a:t>
                </a:r>
                <a:r>
                  <a:rPr lang="en-US" altLang="ko-KR" sz="2000" dirty="0">
                    <a:solidFill>
                      <a:prstClr val="black"/>
                    </a:solidFill>
                    <a:ea typeface="1훈새마을운동 R" panose="02020603020101020101" pitchFamily="18" charset="-127"/>
                  </a:rPr>
                  <a:t>/ </a:t>
                </a:r>
                <a:r>
                  <a:rPr lang="ko-KR" altLang="en-US" sz="2000" dirty="0">
                    <a:solidFill>
                      <a:prstClr val="black"/>
                    </a:solidFill>
                    <a:ea typeface="1훈새마을운동 R" panose="02020603020101020101" pitchFamily="18" charset="-127"/>
                  </a:rPr>
                  <a:t>연락처</a:t>
                </a:r>
              </a:p>
            </p:txBody>
          </p:sp>
          <p:sp>
            <p:nvSpPr>
              <p:cNvPr id="37" name="TextBox 36">
                <a:extLst>
                  <a:ext uri="{FF2B5EF4-FFF2-40B4-BE49-F238E27FC236}">
                    <a16:creationId xmlns:a16="http://schemas.microsoft.com/office/drawing/2014/main" id="{9DB9CD6E-5BB0-4097-9A7C-0FD7094A9CD3}"/>
                  </a:ext>
                </a:extLst>
              </p:cNvPr>
              <p:cNvSpPr txBox="1"/>
              <p:nvPr/>
            </p:nvSpPr>
            <p:spPr>
              <a:xfrm>
                <a:off x="7693733" y="3237601"/>
                <a:ext cx="3637124" cy="101566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ko-KR" altLang="en-US" sz="3000" b="1" dirty="0">
                    <a:solidFill>
                      <a:prstClr val="black"/>
                    </a:solidFill>
                    <a:latin typeface="+mj-lt"/>
                  </a:rPr>
                  <a:t>서울 송파교회</a:t>
                </a:r>
                <a:endParaRPr lang="en-US" altLang="ko-KR" sz="3000" b="1" dirty="0">
                  <a:solidFill>
                    <a:prstClr val="black"/>
                  </a:solidFill>
                  <a:latin typeface="+mj-lt"/>
                </a:endParaRPr>
              </a:p>
              <a:p>
                <a:r>
                  <a:rPr lang="en-US" altLang="ko-KR" sz="3000" b="1" dirty="0">
                    <a:solidFill>
                      <a:prstClr val="black"/>
                    </a:solidFill>
                    <a:latin typeface="+mj-lt"/>
                  </a:rPr>
                  <a:t>010-1234-5678</a:t>
                </a:r>
                <a:endParaRPr lang="ko-KR" altLang="en-US" sz="3000" b="1" dirty="0">
                  <a:solidFill>
                    <a:prstClr val="black"/>
                  </a:solidFill>
                  <a:latin typeface="+mj-lt"/>
                </a:endParaRPr>
              </a:p>
            </p:txBody>
          </p:sp>
        </p:grpSp>
        <p:grpSp>
          <p:nvGrpSpPr>
            <p:cNvPr id="38" name="그룹 37">
              <a:extLst>
                <a:ext uri="{FF2B5EF4-FFF2-40B4-BE49-F238E27FC236}">
                  <a16:creationId xmlns:a16="http://schemas.microsoft.com/office/drawing/2014/main" id="{D499A497-8E4B-40F9-A070-445C0BCDD47B}"/>
                </a:ext>
              </a:extLst>
            </p:cNvPr>
            <p:cNvGrpSpPr/>
            <p:nvPr/>
          </p:nvGrpSpPr>
          <p:grpSpPr>
            <a:xfrm>
              <a:off x="6739310" y="4603409"/>
              <a:ext cx="4879910" cy="1679489"/>
              <a:chOff x="6579919" y="4603409"/>
              <a:chExt cx="4879910" cy="1679489"/>
            </a:xfrm>
          </p:grpSpPr>
          <p:pic>
            <p:nvPicPr>
              <p:cNvPr id="39" name="그림 38">
                <a:extLst>
                  <a:ext uri="{FF2B5EF4-FFF2-40B4-BE49-F238E27FC236}">
                    <a16:creationId xmlns:a16="http://schemas.microsoft.com/office/drawing/2014/main" id="{931A7B00-ACD4-42DB-A86F-51CB7506AF25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0151" t="65456" r="9797" b="13113"/>
              <a:stretch/>
            </p:blipFill>
            <p:spPr>
              <a:xfrm>
                <a:off x="6579919" y="4976445"/>
                <a:ext cx="4879910" cy="1306453"/>
              </a:xfrm>
              <a:prstGeom prst="rect">
                <a:avLst/>
              </a:prstGeom>
            </p:spPr>
          </p:pic>
          <p:sp>
            <p:nvSpPr>
              <p:cNvPr id="40" name="TextBox 39">
                <a:extLst>
                  <a:ext uri="{FF2B5EF4-FFF2-40B4-BE49-F238E27FC236}">
                    <a16:creationId xmlns:a16="http://schemas.microsoft.com/office/drawing/2014/main" id="{CE132663-D867-4964-81FC-EC4030F9EC9D}"/>
                  </a:ext>
                </a:extLst>
              </p:cNvPr>
              <p:cNvSpPr txBox="1"/>
              <p:nvPr/>
            </p:nvSpPr>
            <p:spPr>
              <a:xfrm>
                <a:off x="7478265" y="4603409"/>
                <a:ext cx="2416046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ko-KR" altLang="en-US" sz="2000" dirty="0" err="1">
                    <a:solidFill>
                      <a:prstClr val="black"/>
                    </a:solidFill>
                    <a:ea typeface="1훈새마을운동 R" panose="02020603020101020101" pitchFamily="18" charset="-127"/>
                  </a:rPr>
                  <a:t>자녀축복</a:t>
                </a:r>
                <a:r>
                  <a:rPr lang="ko-KR" altLang="en-US" sz="2000" dirty="0">
                    <a:solidFill>
                      <a:prstClr val="black"/>
                    </a:solidFill>
                    <a:ea typeface="1훈새마을운동 R" panose="02020603020101020101" pitchFamily="18" charset="-127"/>
                  </a:rPr>
                  <a:t> 희망사항</a:t>
                </a:r>
              </a:p>
            </p:txBody>
          </p:sp>
          <p:sp>
            <p:nvSpPr>
              <p:cNvPr id="41" name="TextBox 40">
                <a:extLst>
                  <a:ext uri="{FF2B5EF4-FFF2-40B4-BE49-F238E27FC236}">
                    <a16:creationId xmlns:a16="http://schemas.microsoft.com/office/drawing/2014/main" id="{E699FA79-61D4-4681-8089-2B419FD18939}"/>
                  </a:ext>
                </a:extLst>
              </p:cNvPr>
              <p:cNvSpPr txBox="1"/>
              <p:nvPr/>
            </p:nvSpPr>
            <p:spPr>
              <a:xfrm>
                <a:off x="7759303" y="5214503"/>
                <a:ext cx="3525731" cy="101566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ko-KR" altLang="en-US" sz="3000" b="1" dirty="0">
                    <a:solidFill>
                      <a:prstClr val="black"/>
                    </a:solidFill>
                    <a:latin typeface="+mj-lt"/>
                  </a:rPr>
                  <a:t>가정출발을 희망 </a:t>
                </a:r>
                <a:r>
                  <a:rPr lang="en-US" altLang="ko-KR" sz="3000" b="1" dirty="0">
                    <a:solidFill>
                      <a:prstClr val="black"/>
                    </a:solidFill>
                    <a:latin typeface="+mj-lt"/>
                  </a:rPr>
                  <a:t>or </a:t>
                </a:r>
              </a:p>
              <a:p>
                <a:r>
                  <a:rPr lang="ko-KR" altLang="en-US" sz="3000" b="1" dirty="0" err="1">
                    <a:solidFill>
                      <a:prstClr val="black"/>
                    </a:solidFill>
                    <a:latin typeface="+mj-lt"/>
                  </a:rPr>
                  <a:t>축복후</a:t>
                </a:r>
                <a:r>
                  <a:rPr lang="ko-KR" altLang="en-US" sz="3000" b="1">
                    <a:solidFill>
                      <a:prstClr val="black"/>
                    </a:solidFill>
                    <a:latin typeface="+mj-lt"/>
                  </a:rPr>
                  <a:t> 교류만 </a:t>
                </a:r>
                <a:r>
                  <a:rPr lang="ko-KR" altLang="en-US" sz="3000" b="1" dirty="0">
                    <a:solidFill>
                      <a:prstClr val="black"/>
                    </a:solidFill>
                    <a:latin typeface="+mj-lt"/>
                  </a:rPr>
                  <a:t>희망</a:t>
                </a:r>
              </a:p>
            </p:txBody>
          </p:sp>
        </p:grpSp>
        <p:sp>
          <p:nvSpPr>
            <p:cNvPr id="2" name="사각형: 둥근 모서리 1">
              <a:extLst>
                <a:ext uri="{FF2B5EF4-FFF2-40B4-BE49-F238E27FC236}">
                  <a16:creationId xmlns:a16="http://schemas.microsoft.com/office/drawing/2014/main" id="{EC35B93F-9265-4954-A48A-E34099CA4097}"/>
                </a:ext>
              </a:extLst>
            </p:cNvPr>
            <p:cNvSpPr/>
            <p:nvPr/>
          </p:nvSpPr>
          <p:spPr>
            <a:xfrm>
              <a:off x="6551700" y="1417035"/>
              <a:ext cx="910645" cy="818165"/>
            </a:xfrm>
            <a:prstGeom prst="roundRect">
              <a:avLst/>
            </a:prstGeom>
            <a:solidFill>
              <a:srgbClr val="FDC57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6000" b="1" dirty="0">
                  <a:solidFill>
                    <a:schemeClr val="bg1"/>
                  </a:solidFill>
                </a:rPr>
                <a:t>4</a:t>
              </a:r>
              <a:endParaRPr lang="ko-KR" altLang="en-US" sz="6000" b="1" dirty="0">
                <a:solidFill>
                  <a:schemeClr val="bg1"/>
                </a:solidFill>
              </a:endParaRPr>
            </a:p>
          </p:txBody>
        </p:sp>
        <p:sp>
          <p:nvSpPr>
            <p:cNvPr id="42" name="사각형: 둥근 모서리 41">
              <a:extLst>
                <a:ext uri="{FF2B5EF4-FFF2-40B4-BE49-F238E27FC236}">
                  <a16:creationId xmlns:a16="http://schemas.microsoft.com/office/drawing/2014/main" id="{A9ADBE66-C8D0-4FBB-B39F-ACB7DCD21C74}"/>
                </a:ext>
              </a:extLst>
            </p:cNvPr>
            <p:cNvSpPr/>
            <p:nvPr/>
          </p:nvSpPr>
          <p:spPr>
            <a:xfrm>
              <a:off x="6699151" y="3310482"/>
              <a:ext cx="910645" cy="818165"/>
            </a:xfrm>
            <a:prstGeom prst="roundRect">
              <a:avLst/>
            </a:prstGeom>
            <a:solidFill>
              <a:srgbClr val="96DDF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6000" b="1" dirty="0">
                  <a:solidFill>
                    <a:schemeClr val="bg1"/>
                  </a:solidFill>
                </a:rPr>
                <a:t>5</a:t>
              </a:r>
              <a:endParaRPr lang="ko-KR" altLang="en-US" sz="6000" b="1" dirty="0">
                <a:solidFill>
                  <a:schemeClr val="bg1"/>
                </a:solidFill>
              </a:endParaRPr>
            </a:p>
          </p:txBody>
        </p:sp>
        <p:sp>
          <p:nvSpPr>
            <p:cNvPr id="43" name="사각형: 둥근 모서리 42">
              <a:extLst>
                <a:ext uri="{FF2B5EF4-FFF2-40B4-BE49-F238E27FC236}">
                  <a16:creationId xmlns:a16="http://schemas.microsoft.com/office/drawing/2014/main" id="{66E8DBC3-C8B8-4D51-AC85-5C97E4D5FC62}"/>
                </a:ext>
              </a:extLst>
            </p:cNvPr>
            <p:cNvSpPr/>
            <p:nvPr/>
          </p:nvSpPr>
          <p:spPr>
            <a:xfrm>
              <a:off x="6853073" y="5264069"/>
              <a:ext cx="910645" cy="818165"/>
            </a:xfrm>
            <a:prstGeom prst="roundRect">
              <a:avLst/>
            </a:prstGeom>
            <a:solidFill>
              <a:srgbClr val="B9ACE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6000" b="1" dirty="0">
                  <a:solidFill>
                    <a:schemeClr val="bg1"/>
                  </a:solidFill>
                </a:rPr>
                <a:t>6</a:t>
              </a:r>
              <a:endParaRPr lang="ko-KR" altLang="en-US" sz="6000" b="1" dirty="0">
                <a:solidFill>
                  <a:schemeClr val="bg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5826589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673</TotalTime>
  <Words>55</Words>
  <Application>Microsoft Office PowerPoint</Application>
  <PresentationFormat>와이드스크린</PresentationFormat>
  <Paragraphs>23</Paragraphs>
  <Slides>2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2</vt:i4>
      </vt:variant>
    </vt:vector>
  </HeadingPairs>
  <TitlesOfParts>
    <vt:vector size="5" baseType="lpstr">
      <vt:lpstr>맑은 고딕</vt:lpstr>
      <vt:lpstr>Arial</vt:lpstr>
      <vt:lpstr>Office 테마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이 동규</dc:creator>
  <cp:lastModifiedBy>HQ황인춘</cp:lastModifiedBy>
  <cp:revision>27</cp:revision>
  <cp:lastPrinted>2019-11-14T08:22:26Z</cp:lastPrinted>
  <dcterms:created xsi:type="dcterms:W3CDTF">2019-11-13T04:37:17Z</dcterms:created>
  <dcterms:modified xsi:type="dcterms:W3CDTF">2019-11-15T09:12:05Z</dcterms:modified>
</cp:coreProperties>
</file>