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"/>
  </p:notesMasterIdLst>
  <p:sldIdLst>
    <p:sldId id="33552" r:id="rId2"/>
    <p:sldId id="33550" r:id="rId3"/>
    <p:sldId id="33551" r:id="rId4"/>
  </p:sldIdLst>
  <p:sldSz cx="12801600" cy="96012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9" autoAdjust="0"/>
    <p:restoredTop sz="94718"/>
  </p:normalViewPr>
  <p:slideViewPr>
    <p:cSldViewPr snapToGrid="0">
      <p:cViewPr varScale="1">
        <p:scale>
          <a:sx n="77" d="100"/>
          <a:sy n="77" d="100"/>
        </p:scale>
        <p:origin x="2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0E8B0-2A95-4FAE-980E-71F6E1FF4EEC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177F5-B24D-4398-AA3F-1B738D33A0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0293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334" rtl="0" eaLnBrk="1" latinLnBrk="1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1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1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1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1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1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1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1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1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F049A-047C-454D-BF57-BC737AF0BED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868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F049A-047C-454D-BF57-BC737AF0BED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868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379EA-2AF3-5068-C5A7-37A69DAB6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59B3D53-6ED3-4076-C298-E58EC5FEC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AACBBB4-EF92-262B-15EE-2003798F0D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4232DDF-BBD0-49AA-50AA-E880F46CA3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FF049A-047C-454D-BF57-BC737AF0BED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0243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6587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73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235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6D5ACA-8B32-4533-B4ED-C81E7EFC0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" y="1"/>
            <a:ext cx="12800979" cy="96012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15CFE4E-1CB0-4308-BBA5-0A5D2BF6897C}"/>
              </a:ext>
            </a:extLst>
          </p:cNvPr>
          <p:cNvSpPr/>
          <p:nvPr userDrawn="1"/>
        </p:nvSpPr>
        <p:spPr>
          <a:xfrm>
            <a:off x="1" y="0"/>
            <a:ext cx="12801601" cy="9601200"/>
          </a:xfrm>
          <a:prstGeom prst="rect">
            <a:avLst/>
          </a:prstGeom>
          <a:gradFill>
            <a:gsLst>
              <a:gs pos="46000">
                <a:srgbClr val="FFFFFF"/>
              </a:gs>
              <a:gs pos="0">
                <a:srgbClr val="FFFFFF">
                  <a:alpha val="25000"/>
                </a:srgbClr>
              </a:gs>
              <a:gs pos="10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7905" tIns="63952" rIns="127905" bIns="63952" rtlCol="0" anchor="ctr"/>
          <a:lstStyle/>
          <a:p>
            <a:pPr algn="ctr" defTabSz="959702">
              <a:defRPr/>
            </a:pPr>
            <a:endParaRPr lang="ko-KR" altLang="en-US" sz="3639" dirty="0">
              <a:solidFill>
                <a:prstClr val="black"/>
              </a:solidFill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5450504" y="149978"/>
            <a:ext cx="1879774" cy="1009119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sp>
        <p:nvSpPr>
          <p:cNvPr id="17" name="모서리가 둥근 직사각형 16"/>
          <p:cNvSpPr/>
          <p:nvPr userDrawn="1"/>
        </p:nvSpPr>
        <p:spPr>
          <a:xfrm>
            <a:off x="2530854" y="1195282"/>
            <a:ext cx="7739892" cy="824992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23" dirty="0"/>
          </a:p>
        </p:txBody>
      </p:sp>
    </p:spTree>
    <p:extLst>
      <p:ext uri="{BB962C8B-B14F-4D97-AF65-F5344CB8AC3E}">
        <p14:creationId xmlns:p14="http://schemas.microsoft.com/office/powerpoint/2010/main" val="245092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3029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449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9033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470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859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9179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3458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4412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3C5CCE-781C-4C1B-90C3-02B44CB95FF0}" type="datetimeFigureOut">
              <a:rPr lang="ko-KR" altLang="en-US" smtClean="0"/>
              <a:t>2025. 4. 9.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539C7A-262A-4CE7-BCB8-62EC479EBF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2709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91C70-6B7B-1461-2DCB-13021326B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C683BA-EB6C-2940-F5AE-0FFB3A675C1B}"/>
              </a:ext>
            </a:extLst>
          </p:cNvPr>
          <p:cNvSpPr txBox="1"/>
          <p:nvPr/>
        </p:nvSpPr>
        <p:spPr>
          <a:xfrm>
            <a:off x="2894075" y="2162967"/>
            <a:ext cx="6885432" cy="54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940" spc="-158" dirty="0"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차량 비표 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27610C6-8B44-76C4-C176-2B884AAD3E35}"/>
              </a:ext>
            </a:extLst>
          </p:cNvPr>
          <p:cNvGrpSpPr/>
          <p:nvPr/>
        </p:nvGrpSpPr>
        <p:grpSpPr>
          <a:xfrm>
            <a:off x="650215" y="3213946"/>
            <a:ext cx="11501171" cy="4959446"/>
            <a:chOff x="327879" y="1917901"/>
            <a:chExt cx="10953496" cy="4723282"/>
          </a:xfrm>
        </p:grpSpPr>
        <p:sp>
          <p:nvSpPr>
            <p:cNvPr id="15" name="모서리가 둥근 직사각형 1">
              <a:extLst>
                <a:ext uri="{FF2B5EF4-FFF2-40B4-BE49-F238E27FC236}">
                  <a16:creationId xmlns:a16="http://schemas.microsoft.com/office/drawing/2014/main" id="{097AAD41-FC81-76A3-816D-3D8C78674F9A}"/>
                </a:ext>
              </a:extLst>
            </p:cNvPr>
            <p:cNvSpPr/>
            <p:nvPr/>
          </p:nvSpPr>
          <p:spPr>
            <a:xfrm>
              <a:off x="421854" y="1917901"/>
              <a:ext cx="5094436" cy="660200"/>
            </a:xfrm>
            <a:prstGeom prst="roundRect">
              <a:avLst>
                <a:gd name="adj" fmla="val 16538"/>
              </a:avLst>
            </a:prstGeom>
            <a:solidFill>
              <a:schemeClr val="accent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360" b="1" dirty="0" err="1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축복식</a:t>
              </a:r>
              <a:r>
                <a:rPr lang="ko-KR" altLang="en-US" sz="3360" b="1" dirty="0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 </a:t>
              </a:r>
              <a:r>
                <a:rPr lang="en-US" altLang="ko-KR" sz="3360" b="1" dirty="0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(12</a:t>
              </a:r>
              <a:r>
                <a:rPr lang="ko-KR" altLang="en-US" sz="3360" b="1" dirty="0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일</a:t>
              </a:r>
              <a:r>
                <a:rPr lang="en-US" altLang="ko-KR" sz="3360" b="1" dirty="0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)</a:t>
              </a:r>
              <a:endParaRPr lang="ko-KR" altLang="en-US" sz="3360" b="1" dirty="0">
                <a:solidFill>
                  <a:schemeClr val="bg1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</p:txBody>
        </p:sp>
        <p:sp>
          <p:nvSpPr>
            <p:cNvPr id="18" name="모서리가 둥근 직사각형 1">
              <a:extLst>
                <a:ext uri="{FF2B5EF4-FFF2-40B4-BE49-F238E27FC236}">
                  <a16:creationId xmlns:a16="http://schemas.microsoft.com/office/drawing/2014/main" id="{DE7764AF-7A06-3B10-8DF0-8BE4CFF16D26}"/>
                </a:ext>
              </a:extLst>
            </p:cNvPr>
            <p:cNvSpPr/>
            <p:nvPr/>
          </p:nvSpPr>
          <p:spPr>
            <a:xfrm>
              <a:off x="6085423" y="1917901"/>
              <a:ext cx="5094436" cy="660200"/>
            </a:xfrm>
            <a:prstGeom prst="roundRect">
              <a:avLst>
                <a:gd name="adj" fmla="val 16538"/>
              </a:avLst>
            </a:prstGeom>
            <a:solidFill>
              <a:srgbClr val="FFC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360" b="1" dirty="0" err="1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입궁식</a:t>
              </a:r>
              <a:r>
                <a:rPr lang="ko-KR" altLang="en-US" sz="3360" b="1" dirty="0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 </a:t>
              </a:r>
              <a:r>
                <a:rPr lang="en-US" altLang="ko-KR" sz="3360" b="1" dirty="0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(13</a:t>
              </a:r>
              <a:r>
                <a:rPr lang="ko-KR" altLang="en-US" sz="3360" b="1" dirty="0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일</a:t>
              </a:r>
              <a:r>
                <a:rPr lang="en-US" altLang="ko-KR" sz="3360" b="1" dirty="0">
                  <a:solidFill>
                    <a:schemeClr val="bg1"/>
                  </a:solidFill>
                  <a:effectLst>
                    <a:glow rad="101600">
                      <a:srgbClr val="402706">
                        <a:alpha val="82745"/>
                      </a:srgbClr>
                    </a:glow>
                    <a:outerShdw blurRad="127000" dir="5400000" algn="ctr" rotWithShape="0">
                      <a:prstClr val="black"/>
                    </a:outerShdw>
                  </a:effectLst>
                  <a:latin typeface="나눔명조OTF ExtraBold" panose="02020603020101020101" pitchFamily="18" charset="-127"/>
                  <a:ea typeface="나눔명조OTF ExtraBold" panose="02020603020101020101" pitchFamily="18" charset="-127"/>
                </a:rPr>
                <a:t>)</a:t>
              </a:r>
              <a:endParaRPr lang="ko-KR" altLang="en-US" sz="3360" b="1" dirty="0">
                <a:solidFill>
                  <a:schemeClr val="bg1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endParaRPr>
            </a:p>
          </p:txBody>
        </p:sp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9D1DC826-F4B0-37F7-3ABA-7ABB6A1C8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7879" y="2895812"/>
              <a:ext cx="5282386" cy="3745371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BA09E0D5-C17C-9CAB-89EC-929E1184B5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83907" y="2895811"/>
              <a:ext cx="5297468" cy="3745372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9CE4261-38FB-36B3-349E-67CA968A9D3F}"/>
              </a:ext>
            </a:extLst>
          </p:cNvPr>
          <p:cNvSpPr txBox="1"/>
          <p:nvPr/>
        </p:nvSpPr>
        <p:spPr>
          <a:xfrm>
            <a:off x="2330194" y="2729198"/>
            <a:ext cx="9076946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520" b="1" dirty="0">
                <a:solidFill>
                  <a:schemeClr val="bg1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A3 </a:t>
            </a:r>
            <a:r>
              <a:rPr lang="ko-KR" altLang="en-US" sz="2520" b="1" dirty="0">
                <a:solidFill>
                  <a:schemeClr val="bg1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사이즈 </a:t>
            </a:r>
            <a:r>
              <a:rPr lang="en-US" altLang="ko-KR" sz="2520" b="1" dirty="0">
                <a:solidFill>
                  <a:schemeClr val="bg1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/ </a:t>
            </a:r>
            <a:r>
              <a:rPr lang="ko-KR" altLang="en-US" sz="2520" b="1" dirty="0">
                <a:solidFill>
                  <a:schemeClr val="bg1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출입문측 전면유리 하단부착</a:t>
            </a:r>
            <a:r>
              <a:rPr lang="en-US" altLang="ko-KR" sz="2520" b="1" dirty="0">
                <a:solidFill>
                  <a:schemeClr val="bg1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(</a:t>
            </a:r>
            <a:r>
              <a:rPr lang="ko-KR" altLang="en-US" sz="2520" b="1" dirty="0">
                <a:solidFill>
                  <a:schemeClr val="bg1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보조석 앞</a:t>
            </a:r>
            <a:r>
              <a:rPr lang="en-US" altLang="ko-KR" sz="2520" b="1" dirty="0">
                <a:solidFill>
                  <a:schemeClr val="bg1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)</a:t>
            </a:r>
            <a:endParaRPr lang="ko-KR" altLang="en-US" sz="2520" dirty="0"/>
          </a:p>
        </p:txBody>
      </p:sp>
    </p:spTree>
    <p:extLst>
      <p:ext uri="{BB962C8B-B14F-4D97-AF65-F5344CB8AC3E}">
        <p14:creationId xmlns:p14="http://schemas.microsoft.com/office/powerpoint/2010/main" val="122355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91C70-6B7B-1461-2DCB-13021326B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D1DC826-F4B0-37F7-3ABA-7ABB6A1C8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779251" cy="960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5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CBA6B-5273-121D-6050-4A1EC9E7B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7DB57BC5-70A1-AFAC-4F96-0F800DCB80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862762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2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25</Words>
  <Application>Microsoft Macintosh PowerPoint</Application>
  <PresentationFormat>A3 용지(297x420mm)</PresentationFormat>
  <Paragraphs>7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나눔명조OTF ExtraBold</vt:lpstr>
      <vt:lpstr>맑은 고딕</vt:lpstr>
      <vt:lpstr>Yoon 윤고딕 550_TT</vt:lpstr>
      <vt:lpstr>Aptos</vt:lpstr>
      <vt:lpstr>Aptos Display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김현국</dc:creator>
  <cp:lastModifiedBy>LEEJUN</cp:lastModifiedBy>
  <cp:revision>2</cp:revision>
  <dcterms:created xsi:type="dcterms:W3CDTF">2025-04-09T08:21:25Z</dcterms:created>
  <dcterms:modified xsi:type="dcterms:W3CDTF">2025-04-09T12:27:36Z</dcterms:modified>
</cp:coreProperties>
</file>