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0" r:id="rId2"/>
  </p:sldIdLst>
  <p:sldSz cx="6858000" cy="9906000" type="A4"/>
  <p:notesSz cx="9866313" cy="6735763"/>
  <p:embeddedFontLst>
    <p:embeddedFont>
      <p:font typeface="Yoon YMjO 550_TT" panose="02090603020101020101" pitchFamily="18" charset="-127"/>
      <p:regular r:id="rId5"/>
    </p:embeddedFont>
    <p:embeddedFont>
      <p:font typeface="맑은 고딕" panose="020B0503020000020004" pitchFamily="34" charset="-127"/>
      <p:regular r:id="rId6"/>
      <p:bold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7E46"/>
    <a:srgbClr val="5F5F5F"/>
    <a:srgbClr val="5F5C4F"/>
    <a:srgbClr val="9F804E"/>
    <a:srgbClr val="4A452A"/>
    <a:srgbClr val="9F8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763" autoAdjust="0"/>
  </p:normalViewPr>
  <p:slideViewPr>
    <p:cSldViewPr>
      <p:cViewPr>
        <p:scale>
          <a:sx n="160" d="100"/>
          <a:sy n="160" d="100"/>
        </p:scale>
        <p:origin x="1240" y="-477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1686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handoutMaster" Target="handoutMasters/handout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4275861" cy="336934"/>
          </a:xfrm>
          <a:prstGeom prst="rect">
            <a:avLst/>
          </a:prstGeom>
        </p:spPr>
        <p:txBody>
          <a:bodyPr vert="horz" lIns="60932" tIns="30466" rIns="60932" bIns="30466" rtlCol="0"/>
          <a:lstStyle>
            <a:lvl1pPr algn="l">
              <a:defRPr sz="8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88927" y="3"/>
            <a:ext cx="4275861" cy="336934"/>
          </a:xfrm>
          <a:prstGeom prst="rect">
            <a:avLst/>
          </a:prstGeom>
        </p:spPr>
        <p:txBody>
          <a:bodyPr vert="horz" lIns="60932" tIns="30466" rIns="60932" bIns="30466" rtlCol="0"/>
          <a:lstStyle>
            <a:lvl1pPr algn="r">
              <a:defRPr sz="800"/>
            </a:lvl1pPr>
          </a:lstStyle>
          <a:p>
            <a:fld id="{A6CF6B38-9356-4C78-889D-837AF21F05C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6" y="6398105"/>
            <a:ext cx="4275861" cy="336205"/>
          </a:xfrm>
          <a:prstGeom prst="rect">
            <a:avLst/>
          </a:prstGeom>
        </p:spPr>
        <p:txBody>
          <a:bodyPr vert="horz" lIns="60932" tIns="30466" rIns="60932" bIns="30466" rtlCol="0" anchor="b"/>
          <a:lstStyle>
            <a:lvl1pPr algn="l">
              <a:defRPr sz="8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88927" y="6398105"/>
            <a:ext cx="4275861" cy="336205"/>
          </a:xfrm>
          <a:prstGeom prst="rect">
            <a:avLst/>
          </a:prstGeom>
        </p:spPr>
        <p:txBody>
          <a:bodyPr vert="horz" lIns="60932" tIns="30466" rIns="60932" bIns="30466" rtlCol="0" anchor="b"/>
          <a:lstStyle>
            <a:lvl1pPr algn="r">
              <a:defRPr sz="800"/>
            </a:lvl1pPr>
          </a:lstStyle>
          <a:p>
            <a:fld id="{11A1D833-ADC6-4489-A9E7-AB3DAB521F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1865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138" cy="33813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88001" y="0"/>
            <a:ext cx="4276725" cy="33813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75B49342-133E-42D8-8BC4-8E6086E501E8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146550" y="841375"/>
            <a:ext cx="1574800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7425" y="3241675"/>
            <a:ext cx="7893050" cy="2652713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397625"/>
            <a:ext cx="4275138" cy="33813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88001" y="6397625"/>
            <a:ext cx="4276725" cy="33813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3CB699F-656B-4026-85C5-E24BB6C6E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8944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850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99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9454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3866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17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393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378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998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43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741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88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09FA4-D6C4-476E-925D-5EA33969F4A7}" type="datetimeFigureOut">
              <a:rPr lang="ko-KR" altLang="en-US" smtClean="0"/>
              <a:t>2025. 9. 6.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CD9B-7087-43A0-BA94-81FBADEF80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698097"/>
              </p:ext>
            </p:extLst>
          </p:nvPr>
        </p:nvGraphicFramePr>
        <p:xfrm>
          <a:off x="332657" y="2260082"/>
          <a:ext cx="6192688" cy="7013400"/>
        </p:xfrm>
        <a:graphic>
          <a:graphicData uri="http://schemas.openxmlformats.org/drawingml/2006/table">
            <a:tbl>
              <a:tblPr/>
              <a:tblGrid>
                <a:gridCol w="2304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2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2648">
                <a:tc gridSpan="3">
                  <a:txBody>
                    <a:bodyPr/>
                    <a:lstStyle/>
                    <a:p>
                      <a:pPr marL="0" marR="0" indent="0" algn="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0" kern="0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사회</a:t>
                      </a:r>
                      <a:r>
                        <a:rPr lang="en-US" altLang="ko-KR" sz="1400" b="0" kern="0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: </a:t>
                      </a:r>
                      <a:r>
                        <a:rPr lang="ko-KR" altLang="en-US" sz="1400" b="0" kern="0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교회 식구 대표</a:t>
                      </a:r>
                      <a:endParaRPr lang="en-US" altLang="ko-KR" sz="1400" b="0" kern="0" cap="none" spc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17E4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0" kern="0" spc="0" dirty="0">
                        <a:ln w="3175"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나눔명조" pitchFamily="18" charset="-127"/>
                        <a:ea typeface="나눔명조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400" b="0" kern="0" spc="-50" dirty="0">
                        <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나눔명조" pitchFamily="18" charset="-127"/>
                        <a:ea typeface="나눔명조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831912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효정찬양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찬양단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08000" marR="10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3612707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영상상영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08000" marR="10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3866758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개회선언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사회자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82310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경배 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300" b="0" kern="0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다함께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483878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천일국가</a:t>
                      </a: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200" b="0" kern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1</a:t>
                      </a:r>
                      <a:r>
                        <a:rPr lang="ko-KR" altLang="en-US" sz="1200" b="0" kern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절</a:t>
                      </a:r>
                      <a:endParaRPr lang="en-US" altLang="ko-KR" sz="1200" b="0" kern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216000" marR="216000" marT="36000" marB="36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다함께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280933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가정맹세</a:t>
                      </a: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200" b="0" kern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5</a:t>
                      </a:r>
                      <a:r>
                        <a:rPr lang="ko-KR" altLang="en-US" sz="1200" b="0" kern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절</a:t>
                      </a:r>
                      <a:endParaRPr lang="en-US" altLang="ko-KR" sz="1200" b="0" kern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216000" marR="216000" marT="36000" marB="36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다함께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98799630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감사기도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식구대표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48613467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효정간증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0" lang="ko-KR" altLang="en-US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출발기도회 </a:t>
                      </a:r>
                      <a:r>
                        <a:rPr kumimoji="0" lang="en-US" altLang="ko-KR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&amp;</a:t>
                      </a:r>
                      <a:r>
                        <a:rPr kumimoji="0" lang="ko-KR" altLang="en-US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 </a:t>
                      </a:r>
                      <a:endParaRPr kumimoji="0" lang="en-US" altLang="ko-KR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kumimoji="0" lang="ko-KR" altLang="en-US" sz="12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천심원</a:t>
                      </a:r>
                      <a:r>
                        <a:rPr kumimoji="0" lang="ko-KR" altLang="en-US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 철야정성 간증</a:t>
                      </a: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식구대표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394646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효정찬양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성가대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196115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말씀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교회장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150285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감사찬양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200" b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그리움은 하늘로</a:t>
                      </a:r>
                      <a:r>
                        <a:rPr lang="en-US" altLang="ko-KR" sz="1200" b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(</a:t>
                      </a:r>
                      <a:r>
                        <a:rPr lang="ko-KR" altLang="en-US" sz="1200" b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영상</a:t>
                      </a:r>
                      <a:r>
                        <a:rPr lang="en-US" altLang="ko-KR" sz="1200" b="0" cap="none" spc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)</a:t>
                      </a: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다함께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3960743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화목과 화평을 위한 합심기도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다함께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4803582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축도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교회장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30496641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억만세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식구대표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0192144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경배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다함께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8122416"/>
                  </a:ext>
                </a:extLst>
              </a:tr>
              <a:tr h="421297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0" kern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Yoon YMjO 550_TT" panose="02090603020101020101" pitchFamily="18" charset="-127"/>
                          <a:ea typeface="Yoon YMjO 550_TT" panose="02090603020101020101" pitchFamily="18" charset="-127"/>
                        </a:rPr>
                        <a:t>폐회</a:t>
                      </a:r>
                      <a:endParaRPr lang="en-US" altLang="ko-KR" sz="1300" b="0" kern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80000" marR="180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3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Yoon YMjO 550_TT" panose="02090603020101020101" pitchFamily="18" charset="-127"/>
                        <a:ea typeface="Yoon YMjO 550_TT" panose="02090603020101020101" pitchFamily="18" charset="-127"/>
                      </a:endParaRPr>
                    </a:p>
                  </a:txBody>
                  <a:tcPr marL="17907" marR="17907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Yoon YMjO 550_TT" panose="02090603020101020101" pitchFamily="18" charset="-127"/>
                          <a:ea typeface="Yoon YMjO 550_TT" panose="02090603020101020101" pitchFamily="18" charset="-127"/>
                          <a:cs typeface="+mn-cs"/>
                        </a:rPr>
                        <a:t>사회자</a:t>
                      </a:r>
                      <a:endParaRPr kumimoji="0" lang="en-US" altLang="ko-KR" sz="13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Yoon YMjO 550_TT" panose="02090603020101020101" pitchFamily="18" charset="-127"/>
                        <a:ea typeface="Yoon YMjO 550_TT" panose="02090603020101020101" pitchFamily="18" charset="-127"/>
                        <a:cs typeface="+mn-cs"/>
                      </a:endParaRPr>
                    </a:p>
                  </a:txBody>
                  <a:tcPr marL="108000" marR="108000" marT="18000" marB="1800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0845219"/>
                  </a:ext>
                </a:extLst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09" y="9273482"/>
            <a:ext cx="5148982" cy="57606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A1E9FDD6-2ACF-4DA5-9D26-2598F8ED92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880" y="161563"/>
            <a:ext cx="2160240" cy="109040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3D244DB-4C44-6067-4053-A11D4F17943F}"/>
              </a:ext>
            </a:extLst>
          </p:cNvPr>
          <p:cNvSpPr/>
          <p:nvPr/>
        </p:nvSpPr>
        <p:spPr>
          <a:xfrm>
            <a:off x="0" y="1187147"/>
            <a:ext cx="6858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>
                <a:ln w="317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Yoon YMjO 550_TT" panose="02090603020101020101" pitchFamily="18" charset="-127"/>
                <a:ea typeface="Yoon YMjO 550_TT" panose="02090603020101020101" pitchFamily="18" charset="-127"/>
              </a:rPr>
              <a:t>화목과 화평을 중심한</a:t>
            </a:r>
            <a:endParaRPr lang="en-US" altLang="ko-KR" sz="2400" dirty="0">
              <a:ln w="3175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Yoon YMjO 550_TT" panose="02090603020101020101" pitchFamily="18" charset="-127"/>
              <a:ea typeface="Yoon YMjO 550_TT" panose="02090603020101020101" pitchFamily="18" charset="-127"/>
            </a:endParaRPr>
          </a:p>
          <a:p>
            <a:pPr algn="ctr"/>
            <a:r>
              <a:rPr lang="ko-KR" altLang="en-US" sz="2800" dirty="0" err="1">
                <a:ln w="3175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Yoon YMjO 550_TT" panose="02090603020101020101" pitchFamily="18" charset="-127"/>
                <a:ea typeface="Yoon YMjO 550_TT" panose="02090603020101020101" pitchFamily="18" charset="-127"/>
              </a:rPr>
              <a:t>새 시대 새 역사 출발 기도회</a:t>
            </a:r>
            <a:endParaRPr lang="en-US" altLang="ko-KR" sz="2800" dirty="0">
              <a:ln w="3175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Yoon YMjO 550_TT" panose="02090603020101020101" pitchFamily="18" charset="-127"/>
              <a:ea typeface="Yoon YMjO 550_TT" panose="0209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4452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8010</TotalTime>
  <Words>62</Words>
  <Application>Microsoft Macintosh PowerPoint</Application>
  <PresentationFormat>A4 용지(210x297mm)</PresentationFormat>
  <Paragraphs>39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Yoon YMjO 550_TT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SCRIBBLING</dc:creator>
  <cp:lastModifiedBy>LEEJUN</cp:lastModifiedBy>
  <cp:revision>393</cp:revision>
  <cp:lastPrinted>2025-08-23T14:19:41Z</cp:lastPrinted>
  <dcterms:created xsi:type="dcterms:W3CDTF">2014-10-26T06:22:25Z</dcterms:created>
  <dcterms:modified xsi:type="dcterms:W3CDTF">2025-09-06T05:50:21Z</dcterms:modified>
</cp:coreProperties>
</file>