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0" r:id="rId3"/>
    <p:sldId id="257" r:id="rId4"/>
    <p:sldId id="258" r:id="rId5"/>
    <p:sldId id="259" r:id="rId6"/>
    <p:sldId id="266" r:id="rId7"/>
    <p:sldId id="267" r:id="rId8"/>
    <p:sldId id="268" r:id="rId9"/>
    <p:sldId id="262" r:id="rId10"/>
    <p:sldId id="272" r:id="rId11"/>
    <p:sldId id="264" r:id="rId12"/>
    <p:sldId id="265" r:id="rId13"/>
    <p:sldId id="269" r:id="rId14"/>
    <p:sldId id="270" r:id="rId15"/>
    <p:sldId id="271" r:id="rId16"/>
  </p:sldIdLst>
  <p:sldSz cx="12192000" cy="6858000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58F851C-BF95-48E2-A442-E57B1F4459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4EE8E87-4BC3-4CBA-85BB-E89771ED0E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F4B5377-FDE2-4AC5-B754-453ACCF0AB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E8A1B8C-3DED-44CE-B31A-680B3F52D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F2A611-D14B-4E1A-81B8-696057F1A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80175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8745433-8BC6-48B4-87A2-14D8561C4B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9CE0FB3-F179-46CC-B7FB-6F3100BD13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94FC93A-F032-49E5-BB30-DC42A6E90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45371DA-138D-4F8C-8BD6-356F4B4D8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EB082C1-0514-4F1F-B4CD-535BE49DF4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79079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1AD484A4-FD3C-49C9-A4BC-8C57953A9F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4BAFB7F0-6205-40B6-9841-2B7D9ABE55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5916EB-8A03-42FA-AABD-DD0AA7597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5BBAB4-2B5D-4A48-9915-12CFCACB7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A61A30B-FAA4-4CF2-9046-22B3D58C9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5502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5432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78407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12379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479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782034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47718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6087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513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6836463-9AEE-41AE-8E92-C178FB127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89055E-8B79-47EF-B879-13F742BFA1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3CF40AB-7EB8-4565-862A-12EE83508B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CD5AABF-F463-4A83-9E6C-8FFA96137F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C654A32-DF7B-48EF-882B-8D17AD13D1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851749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9764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105336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4891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367A5AC-04FB-4BA8-AEA6-2BB81BF918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C38A54FE-AB70-4B2F-B9BF-20901BC0E1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E1EFD5-6ACE-48B7-AA83-873B14C7FF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04417B0-E75F-449B-8CC0-B4B481BBF4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5EA580-D073-4BEC-9AFC-BFD41462E7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34005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2FBFA07-154B-44B3-98A0-250B3E959B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C2E3B68-2780-4286-9F3D-509460FAAA5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B36462A1-5C27-4F75-BE5C-7B5E13DB96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69BEACB-31A2-4496-B713-EBAF6084E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6991412-3ADA-4D1A-B7C1-36EF54719B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609ACF-1B15-4A1E-A5C0-8D6F44BF8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46823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D0D1C36-D776-4539-A96C-A664369C7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17B5A7A-9623-408D-A3A6-127D4BA2EF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CDD8B68C-46C9-4884-9D8A-742D8D6CC3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B7DF84DE-1E0B-4C04-8D36-7D65C8A1471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951C8CA7-D5C2-4666-B619-F9FC9791DB0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3C71FD0F-5EF5-46AB-BD28-32E5CB5BC2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B159D17C-6712-4A78-94E3-A77A6E41F5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DC34ABD4-27E0-45F9-96EF-87AB8EED6C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99753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D4C411E-0962-4CD5-92B8-5E5642969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73395780-88A6-47B6-80FF-522FC4059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053F3B3-63D2-4ED8-95B2-E23D1C206B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12A0D806-33C9-41A2-99C7-0D84BC8CF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63374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696B15F0-EA9D-44B2-AE7D-6DFFE87DE5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13FB7B02-49EE-47B5-A226-76F6AB4BEF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B4B27F6-CFDF-4A5A-8072-7D76798EF7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5559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C52336-920A-45A7-8A4D-C0D17C35E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CB207DC-9DA8-4191-A39D-4506B5E2A8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3540D5-1139-41C4-A740-335C8F8C2F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55D1F8D-637E-4757-95C1-DF0561CEB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7E63BE4-6596-4403-834F-87FC74F53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EE32B23-0E26-4D98-8124-5562C464DF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13649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8F4DD2F-9190-41FE-B48A-9ABF5D3046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26133D7F-32DB-4967-95B5-6074B6F758C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35F130F-72D1-4DCE-8D75-7BC9B6B98C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FA011CC-EA90-4682-B306-DDD0904C7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6012569-479F-4049-A24A-FA5680808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5DC25B5D-63ED-4485-913F-8A08B0FEE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187506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EE7DA394-7A80-4B93-966A-2F65AA3A89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FD24CF4-F15B-45DB-AC5D-FF7D70A037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8FF3FA5-3C81-4370-BBCE-7574710F0D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250D6C-143F-4CFD-A254-36B015A8A062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F14C511-CA4B-4180-96AF-97AE2B1A94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4301D81-DA59-44C9-A6B2-128A8A4715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97E7C-7F95-4A8B-A479-F710EF62C92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0277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982B3-7A13-48F8-BEEB-724097D4AE6C}" type="datetimeFigureOut">
              <a:rPr lang="ko-KR" altLang="en-US" smtClean="0"/>
              <a:t>2023-09-03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E2C01B-0475-48BE-B99E-88DE8E6031C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19881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EE2FDBDF-F795-468F-A355-411673C14C10}"/>
              </a:ext>
            </a:extLst>
          </p:cNvPr>
          <p:cNvGrpSpPr/>
          <p:nvPr/>
        </p:nvGrpSpPr>
        <p:grpSpPr>
          <a:xfrm>
            <a:off x="1777505" y="878603"/>
            <a:ext cx="8636989" cy="5100794"/>
            <a:chOff x="1777505" y="878603"/>
            <a:chExt cx="8636989" cy="5100794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DF3E10AD-FE6F-459A-B875-EAC6417783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77505" y="878603"/>
              <a:ext cx="8636989" cy="5100794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2C7E6C99-58D4-40CC-BE57-723E12919C57}"/>
                </a:ext>
              </a:extLst>
            </p:cNvPr>
            <p:cNvSpPr txBox="1"/>
            <p:nvPr/>
          </p:nvSpPr>
          <p:spPr>
            <a:xfrm>
              <a:off x="3428034" y="2459504"/>
              <a:ext cx="5335930" cy="193899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ko-KR" altLang="en-US" sz="40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프로필 추천</a:t>
              </a:r>
              <a:endParaRPr lang="en-US" altLang="ko-KR" sz="40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  <a:p>
              <a:pPr algn="ctr"/>
              <a:r>
                <a:rPr lang="ko-KR" altLang="en-US" sz="4000" dirty="0"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남자 후보자 소개용</a:t>
              </a:r>
              <a:endParaRPr lang="en-US" altLang="ko-KR" sz="4000" dirty="0"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  <a:p>
              <a:pPr algn="ctr"/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(0000 </a:t>
              </a:r>
              <a:r>
                <a:rPr lang="ko-KR" altLang="en-US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권역 </a:t>
              </a:r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0000</a:t>
              </a:r>
              <a:r>
                <a:rPr lang="ko-KR" altLang="en-US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교회</a:t>
              </a:r>
              <a:r>
                <a:rPr lang="en-US" altLang="ko-KR" sz="4000" dirty="0">
                  <a:solidFill>
                    <a:srgbClr val="FF000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)</a:t>
              </a:r>
              <a:endPara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5639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14" name="角丸四角形 5">
            <a:extLst>
              <a:ext uri="{FF2B5EF4-FFF2-40B4-BE49-F238E27FC236}">
                <a16:creationId xmlns:a16="http://schemas.microsoft.com/office/drawing/2014/main" id="{37340106-CB0A-41F3-B4D9-57FC568971E6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角丸四角形 6">
            <a:extLst>
              <a:ext uri="{FF2B5EF4-FFF2-40B4-BE49-F238E27FC236}">
                <a16:creationId xmlns:a16="http://schemas.microsoft.com/office/drawing/2014/main" id="{54431329-DD15-42E3-9D52-2BEC4A1D8DEB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円/楕円 7">
            <a:extLst>
              <a:ext uri="{FF2B5EF4-FFF2-40B4-BE49-F238E27FC236}">
                <a16:creationId xmlns:a16="http://schemas.microsoft.com/office/drawing/2014/main" id="{6568F381-53F1-4A89-B179-CDA6832185C1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CAAB9B1E-66E8-41C7-813E-C7BA5DA5F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03" y="1469772"/>
            <a:ext cx="3699518" cy="5069711"/>
          </a:xfrm>
          <a:prstGeom prst="rect">
            <a:avLst/>
          </a:prstGeom>
        </p:spPr>
      </p:pic>
      <p:pic>
        <p:nvPicPr>
          <p:cNvPr id="19" name="그림 18">
            <a:extLst>
              <a:ext uri="{FF2B5EF4-FFF2-40B4-BE49-F238E27FC236}">
                <a16:creationId xmlns:a16="http://schemas.microsoft.com/office/drawing/2014/main" id="{5654E64F-5FDC-425E-9BF5-876F54FE3B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32"/>
          <a:stretch/>
        </p:blipFill>
        <p:spPr>
          <a:xfrm>
            <a:off x="4647487" y="1469772"/>
            <a:ext cx="5524500" cy="5069711"/>
          </a:xfrm>
          <a:prstGeom prst="rect">
            <a:avLst/>
          </a:prstGeom>
        </p:spPr>
      </p:pic>
      <p:pic>
        <p:nvPicPr>
          <p:cNvPr id="26" name="그림 25">
            <a:extLst>
              <a:ext uri="{FF2B5EF4-FFF2-40B4-BE49-F238E27FC236}">
                <a16:creationId xmlns:a16="http://schemas.microsoft.com/office/drawing/2014/main" id="{47DDC772-FEC6-46CB-A05F-4FD675A81C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0089" y="683205"/>
            <a:ext cx="2707136" cy="2707136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CC491B1A-2C35-4AE7-8114-379E26BD4D3F}"/>
              </a:ext>
            </a:extLst>
          </p:cNvPr>
          <p:cNvSpPr txBox="1"/>
          <p:nvPr/>
        </p:nvSpPr>
        <p:spPr>
          <a:xfrm>
            <a:off x="6521646" y="855395"/>
            <a:ext cx="344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8037A4D-D4C3-447D-B0E5-E28CA020DAF9}"/>
              </a:ext>
            </a:extLst>
          </p:cNvPr>
          <p:cNvSpPr txBox="1"/>
          <p:nvPr/>
        </p:nvSpPr>
        <p:spPr>
          <a:xfrm>
            <a:off x="869530" y="1643923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30287716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14" name="角丸四角形 5">
            <a:extLst>
              <a:ext uri="{FF2B5EF4-FFF2-40B4-BE49-F238E27FC236}">
                <a16:creationId xmlns:a16="http://schemas.microsoft.com/office/drawing/2014/main" id="{37340106-CB0A-41F3-B4D9-57FC568971E6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角丸四角形 6">
            <a:extLst>
              <a:ext uri="{FF2B5EF4-FFF2-40B4-BE49-F238E27FC236}">
                <a16:creationId xmlns:a16="http://schemas.microsoft.com/office/drawing/2014/main" id="{54431329-DD15-42E3-9D52-2BEC4A1D8DEB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円/楕円 7">
            <a:extLst>
              <a:ext uri="{FF2B5EF4-FFF2-40B4-BE49-F238E27FC236}">
                <a16:creationId xmlns:a16="http://schemas.microsoft.com/office/drawing/2014/main" id="{6568F381-53F1-4A89-B179-CDA6832185C1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8811E232-AC49-4B68-A0C0-0CA4CAB5C6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639" y="1581735"/>
            <a:ext cx="7408581" cy="5048811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240A586A-3C15-4031-936A-383DC31C5D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722"/>
          <a:stretch/>
        </p:blipFill>
        <p:spPr>
          <a:xfrm>
            <a:off x="8151859" y="1118347"/>
            <a:ext cx="3716801" cy="55245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7E68C230-A888-44AC-BB41-1F34BC2EEF5E}"/>
              </a:ext>
            </a:extLst>
          </p:cNvPr>
          <p:cNvSpPr txBox="1"/>
          <p:nvPr/>
        </p:nvSpPr>
        <p:spPr>
          <a:xfrm>
            <a:off x="6521646" y="683205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7848190-42D5-4E4B-9BBB-8CB2E8B1AB46}"/>
              </a:ext>
            </a:extLst>
          </p:cNvPr>
          <p:cNvSpPr txBox="1"/>
          <p:nvPr/>
        </p:nvSpPr>
        <p:spPr>
          <a:xfrm>
            <a:off x="589114" y="1668017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1590261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02B252D0-5E8E-4F9A-B71A-F56FD6756488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9" name="角丸四角形 6">
            <a:extLst>
              <a:ext uri="{FF2B5EF4-FFF2-40B4-BE49-F238E27FC236}">
                <a16:creationId xmlns:a16="http://schemas.microsoft.com/office/drawing/2014/main" id="{1FC01ADC-BCB9-4434-9F7A-6A72148CD0D6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0" name="円/楕円 7">
            <a:extLst>
              <a:ext uri="{FF2B5EF4-FFF2-40B4-BE49-F238E27FC236}">
                <a16:creationId xmlns:a16="http://schemas.microsoft.com/office/drawing/2014/main" id="{9EE0430A-8765-4BB9-B19F-88C2EC49B10F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3" name="액자 12">
            <a:extLst>
              <a:ext uri="{FF2B5EF4-FFF2-40B4-BE49-F238E27FC236}">
                <a16:creationId xmlns:a16="http://schemas.microsoft.com/office/drawing/2014/main" id="{0CD579B9-70D1-43B7-9864-A178CC33B8E1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F9F8CE8-9952-4C99-AC73-E2B5D4E0A0F5}"/>
              </a:ext>
            </a:extLst>
          </p:cNvPr>
          <p:cNvSpPr txBox="1"/>
          <p:nvPr/>
        </p:nvSpPr>
        <p:spPr>
          <a:xfrm>
            <a:off x="467410" y="5771757"/>
            <a:ext cx="4783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사진과 텍스트의 형식 및 크기 필수 유지</a:t>
            </a:r>
            <a:endParaRPr lang="en-US" altLang="ko-KR" b="1" spc="-1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인물 크기도 예시와 최대한 맞춰 편집</a:t>
            </a:r>
          </a:p>
        </p:txBody>
      </p:sp>
      <p:sp>
        <p:nvSpPr>
          <p:cNvPr id="17" name="사각형: 둥근 모서리 1">
            <a:extLst>
              <a:ext uri="{FF2B5EF4-FFF2-40B4-BE49-F238E27FC236}">
                <a16:creationId xmlns:a16="http://schemas.microsoft.com/office/drawing/2014/main" id="{EAB4CA23-D2B3-4118-B1F3-27EBBF4358BC}"/>
              </a:ext>
            </a:extLst>
          </p:cNvPr>
          <p:cNvSpPr/>
          <p:nvPr/>
        </p:nvSpPr>
        <p:spPr>
          <a:xfrm>
            <a:off x="5221705" y="1249960"/>
            <a:ext cx="6824886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8" name="표 17">
            <a:extLst>
              <a:ext uri="{FF2B5EF4-FFF2-40B4-BE49-F238E27FC236}">
                <a16:creationId xmlns:a16="http://schemas.microsoft.com/office/drawing/2014/main" id="{14C50E7E-1A4C-4E87-B24B-1FD015BFDF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4081882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sz="19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8998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116F9943-924E-454C-851A-81B7B6A60A51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4" name="角丸四角形 5">
              <a:extLst>
                <a:ext uri="{FF2B5EF4-FFF2-40B4-BE49-F238E27FC236}">
                  <a16:creationId xmlns:a16="http://schemas.microsoft.com/office/drawing/2014/main" id="{37340106-CB0A-41F3-B4D9-57FC568971E6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6" name="角丸四角形 6">
              <a:extLst>
                <a:ext uri="{FF2B5EF4-FFF2-40B4-BE49-F238E27FC236}">
                  <a16:creationId xmlns:a16="http://schemas.microsoft.com/office/drawing/2014/main" id="{54431329-DD15-42E3-9D52-2BEC4A1D8DEB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円/楕円 7">
              <a:extLst>
                <a:ext uri="{FF2B5EF4-FFF2-40B4-BE49-F238E27FC236}">
                  <a16:creationId xmlns:a16="http://schemas.microsoft.com/office/drawing/2014/main" id="{6568F381-53F1-4A89-B179-CDA6832185C1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CC491B1A-2C35-4AE7-8114-379E26BD4D3F}"/>
              </a:ext>
            </a:extLst>
          </p:cNvPr>
          <p:cNvSpPr txBox="1"/>
          <p:nvPr/>
        </p:nvSpPr>
        <p:spPr>
          <a:xfrm>
            <a:off x="6521646" y="855395"/>
            <a:ext cx="3445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</p:spTree>
    <p:extLst>
      <p:ext uri="{BB962C8B-B14F-4D97-AF65-F5344CB8AC3E}">
        <p14:creationId xmlns:p14="http://schemas.microsoft.com/office/powerpoint/2010/main" val="2944191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5B137CA4-3430-4573-BBA3-87DAA5739DC9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4" name="角丸四角形 5">
              <a:extLst>
                <a:ext uri="{FF2B5EF4-FFF2-40B4-BE49-F238E27FC236}">
                  <a16:creationId xmlns:a16="http://schemas.microsoft.com/office/drawing/2014/main" id="{37340106-CB0A-41F3-B4D9-57FC568971E6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6" name="角丸四角形 6">
              <a:extLst>
                <a:ext uri="{FF2B5EF4-FFF2-40B4-BE49-F238E27FC236}">
                  <a16:creationId xmlns:a16="http://schemas.microsoft.com/office/drawing/2014/main" id="{54431329-DD15-42E3-9D52-2BEC4A1D8DEB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円/楕円 7">
              <a:extLst>
                <a:ext uri="{FF2B5EF4-FFF2-40B4-BE49-F238E27FC236}">
                  <a16:creationId xmlns:a16="http://schemas.microsoft.com/office/drawing/2014/main" id="{6568F381-53F1-4A89-B179-CDA6832185C1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7E68C230-A888-44AC-BB41-1F34BC2EEF5E}"/>
              </a:ext>
            </a:extLst>
          </p:cNvPr>
          <p:cNvSpPr txBox="1"/>
          <p:nvPr/>
        </p:nvSpPr>
        <p:spPr>
          <a:xfrm>
            <a:off x="6521646" y="683205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</p:spTree>
    <p:extLst>
      <p:ext uri="{BB962C8B-B14F-4D97-AF65-F5344CB8AC3E}">
        <p14:creationId xmlns:p14="http://schemas.microsoft.com/office/powerpoint/2010/main" val="387626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角丸四角形 5">
            <a:extLst>
              <a:ext uri="{FF2B5EF4-FFF2-40B4-BE49-F238E27FC236}">
                <a16:creationId xmlns:a16="http://schemas.microsoft.com/office/drawing/2014/main" id="{F2C748F6-19A9-4816-89D4-9945C0C67863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4" name="角丸四角形 6">
            <a:extLst>
              <a:ext uri="{FF2B5EF4-FFF2-40B4-BE49-F238E27FC236}">
                <a16:creationId xmlns:a16="http://schemas.microsoft.com/office/drawing/2014/main" id="{D58F7559-03FD-4978-BE97-1FBA3134BE94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5" name="円/楕円 7">
            <a:extLst>
              <a:ext uri="{FF2B5EF4-FFF2-40B4-BE49-F238E27FC236}">
                <a16:creationId xmlns:a16="http://schemas.microsoft.com/office/drawing/2014/main" id="{40F59FCB-06F8-41C8-9E47-76435921572C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6" name="사각형: 둥근 모서리 1">
            <a:extLst>
              <a:ext uri="{FF2B5EF4-FFF2-40B4-BE49-F238E27FC236}">
                <a16:creationId xmlns:a16="http://schemas.microsoft.com/office/drawing/2014/main" id="{7669595D-03AB-449E-BDF1-C721509F52B0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7" name="표 16">
            <a:extLst>
              <a:ext uri="{FF2B5EF4-FFF2-40B4-BE49-F238E27FC236}">
                <a16:creationId xmlns:a16="http://schemas.microsoft.com/office/drawing/2014/main" id="{AC3A934B-AF5D-49EB-A2A5-22868A9583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4652554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권역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교회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1989.09.19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2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남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녀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중 차남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A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대학 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과   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공무원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서울 강동구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한국        </a:t>
                      </a:r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2.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일본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6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천가정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  <p:sp>
        <p:nvSpPr>
          <p:cNvPr id="2" name="액자 1">
            <a:extLst>
              <a:ext uri="{FF2B5EF4-FFF2-40B4-BE49-F238E27FC236}">
                <a16:creationId xmlns:a16="http://schemas.microsoft.com/office/drawing/2014/main" id="{8D57343D-C82E-48E7-8C24-B0203CCC6E37}"/>
              </a:ext>
            </a:extLst>
          </p:cNvPr>
          <p:cNvSpPr/>
          <p:nvPr/>
        </p:nvSpPr>
        <p:spPr>
          <a:xfrm>
            <a:off x="407257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3786BEE7-9D6D-42BF-9EB2-BF1A7B9AC3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2"/>
          <a:stretch/>
        </p:blipFill>
        <p:spPr>
          <a:xfrm>
            <a:off x="406752" y="227454"/>
            <a:ext cx="4510153" cy="65256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C901809-6D72-4EF3-A44F-E8A0755D0A96}"/>
              </a:ext>
            </a:extLst>
          </p:cNvPr>
          <p:cNvSpPr txBox="1"/>
          <p:nvPr/>
        </p:nvSpPr>
        <p:spPr>
          <a:xfrm>
            <a:off x="557214" y="59686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1CCEED-17A0-4CCF-8C15-BFC0C2A18170}"/>
              </a:ext>
            </a:extLst>
          </p:cNvPr>
          <p:cNvSpPr txBox="1"/>
          <p:nvPr/>
        </p:nvSpPr>
        <p:spPr>
          <a:xfrm>
            <a:off x="682752" y="436915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20893657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274A8B16-20C3-46D2-A07F-EB9D90CEEB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466" y="847978"/>
            <a:ext cx="4793043" cy="5721380"/>
          </a:xfrm>
          <a:prstGeom prst="rect">
            <a:avLst/>
          </a:prstGeom>
        </p:spPr>
      </p:pic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5EB337FF-1170-4BBF-9D54-0DE89EBED14A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角丸四角形 6">
            <a:extLst>
              <a:ext uri="{FF2B5EF4-FFF2-40B4-BE49-F238E27FC236}">
                <a16:creationId xmlns:a16="http://schemas.microsoft.com/office/drawing/2014/main" id="{A894401C-E91D-4393-91B0-17BF9C699668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9" name="円/楕円 7">
            <a:extLst>
              <a:ext uri="{FF2B5EF4-FFF2-40B4-BE49-F238E27FC236}">
                <a16:creationId xmlns:a16="http://schemas.microsoft.com/office/drawing/2014/main" id="{237DA1BA-8F0F-4BD0-9D9F-0ED155C9C869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D22CD65-530D-48C3-B8AC-2F168A8473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750" y="1452199"/>
            <a:ext cx="5478757" cy="51171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879466" y="239323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48F9B22-72DF-422C-A9BB-136B4D0842F4}"/>
              </a:ext>
            </a:extLst>
          </p:cNvPr>
          <p:cNvSpPr txBox="1"/>
          <p:nvPr/>
        </p:nvSpPr>
        <p:spPr>
          <a:xfrm>
            <a:off x="519491" y="1433859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671863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2" name="角丸四角形 5">
            <a:extLst>
              <a:ext uri="{FF2B5EF4-FFF2-40B4-BE49-F238E27FC236}">
                <a16:creationId xmlns:a16="http://schemas.microsoft.com/office/drawing/2014/main" id="{5EB337FF-1170-4BBF-9D54-0DE89EBED14A}"/>
              </a:ext>
            </a:extLst>
          </p:cNvPr>
          <p:cNvSpPr/>
          <p:nvPr/>
        </p:nvSpPr>
        <p:spPr>
          <a:xfrm>
            <a:off x="1577390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유시진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8" name="角丸四角形 6">
            <a:extLst>
              <a:ext uri="{FF2B5EF4-FFF2-40B4-BE49-F238E27FC236}">
                <a16:creationId xmlns:a16="http://schemas.microsoft.com/office/drawing/2014/main" id="{A894401C-E91D-4393-91B0-17BF9C699668}"/>
              </a:ext>
            </a:extLst>
          </p:cNvPr>
          <p:cNvSpPr/>
          <p:nvPr/>
        </p:nvSpPr>
        <p:spPr>
          <a:xfrm>
            <a:off x="4647487" y="227454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34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9" name="円/楕円 7">
            <a:extLst>
              <a:ext uri="{FF2B5EF4-FFF2-40B4-BE49-F238E27FC236}">
                <a16:creationId xmlns:a16="http://schemas.microsoft.com/office/drawing/2014/main" id="{237DA1BA-8F0F-4BD0-9D9F-0ED155C9C869}"/>
              </a:ext>
            </a:extLst>
          </p:cNvPr>
          <p:cNvSpPr/>
          <p:nvPr/>
        </p:nvSpPr>
        <p:spPr>
          <a:xfrm>
            <a:off x="323340" y="21515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798443" y="763448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6C377A-6AA5-4619-AB65-B037416477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77" b="4467"/>
          <a:stretch/>
        </p:blipFill>
        <p:spPr>
          <a:xfrm>
            <a:off x="1199245" y="1458901"/>
            <a:ext cx="9484410" cy="515977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093CC7E-B9CD-448F-B31F-E38A57920376}"/>
              </a:ext>
            </a:extLst>
          </p:cNvPr>
          <p:cNvSpPr txBox="1"/>
          <p:nvPr/>
        </p:nvSpPr>
        <p:spPr>
          <a:xfrm>
            <a:off x="323340" y="1619539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</p:spTree>
    <p:extLst>
      <p:ext uri="{BB962C8B-B14F-4D97-AF65-F5344CB8AC3E}">
        <p14:creationId xmlns:p14="http://schemas.microsoft.com/office/powerpoint/2010/main" val="2049780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13" name="角丸四角形 5">
            <a:extLst>
              <a:ext uri="{FF2B5EF4-FFF2-40B4-BE49-F238E27FC236}">
                <a16:creationId xmlns:a16="http://schemas.microsoft.com/office/drawing/2014/main" id="{F2C748F6-19A9-4816-89D4-9945C0C67863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000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4" name="角丸四角形 6">
            <a:extLst>
              <a:ext uri="{FF2B5EF4-FFF2-40B4-BE49-F238E27FC236}">
                <a16:creationId xmlns:a16="http://schemas.microsoft.com/office/drawing/2014/main" id="{D58F7559-03FD-4978-BE97-1FBA3134BE94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5" name="円/楕円 7">
            <a:extLst>
              <a:ext uri="{FF2B5EF4-FFF2-40B4-BE49-F238E27FC236}">
                <a16:creationId xmlns:a16="http://schemas.microsoft.com/office/drawing/2014/main" id="{40F59FCB-06F8-41C8-9E47-76435921572C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2" name="액자 1">
            <a:extLst>
              <a:ext uri="{FF2B5EF4-FFF2-40B4-BE49-F238E27FC236}">
                <a16:creationId xmlns:a16="http://schemas.microsoft.com/office/drawing/2014/main" id="{8D57343D-C82E-48E7-8C24-B0203CCC6E37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C901809-6D72-4EF3-A44F-E8A0755D0A96}"/>
              </a:ext>
            </a:extLst>
          </p:cNvPr>
          <p:cNvSpPr txBox="1"/>
          <p:nvPr/>
        </p:nvSpPr>
        <p:spPr>
          <a:xfrm>
            <a:off x="467410" y="5771757"/>
            <a:ext cx="4783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사진과 텍스트의 형식 및 크기 필수 유지</a:t>
            </a:r>
            <a:endParaRPr lang="en-US" altLang="ko-KR" b="1" spc="-100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b="1" spc="-100" dirty="0">
                <a:solidFill>
                  <a:srgbClr val="FF0000"/>
                </a:solidFill>
              </a:rPr>
              <a:t>인물 크기도 예시와 최대한 맞춰 편집</a:t>
            </a:r>
          </a:p>
        </p:txBody>
      </p:sp>
      <p:sp>
        <p:nvSpPr>
          <p:cNvPr id="12" name="사각형: 둥근 모서리 1">
            <a:extLst>
              <a:ext uri="{FF2B5EF4-FFF2-40B4-BE49-F238E27FC236}">
                <a16:creationId xmlns:a16="http://schemas.microsoft.com/office/drawing/2014/main" id="{B7FCF467-AFAE-49E2-AB95-B6A60847BED5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16" name="표 15">
            <a:extLst>
              <a:ext uri="{FF2B5EF4-FFF2-40B4-BE49-F238E27FC236}">
                <a16:creationId xmlns:a16="http://schemas.microsoft.com/office/drawing/2014/main" id="{6665C0B8-4AE3-4D30-8143-7338D17B5A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5908693"/>
              </p:ext>
            </p:extLst>
          </p:nvPr>
        </p:nvGraphicFramePr>
        <p:xfrm>
          <a:off x="5360564" y="1459303"/>
          <a:ext cx="6549355" cy="5126334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sz="19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72278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34951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2C738DF-EFD7-44EA-ADEF-D0154575A895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2" name="角丸四角形 5">
              <a:extLst>
                <a:ext uri="{FF2B5EF4-FFF2-40B4-BE49-F238E27FC236}">
                  <a16:creationId xmlns:a16="http://schemas.microsoft.com/office/drawing/2014/main" id="{5EB337FF-1170-4BBF-9D54-0DE89EBED14A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角丸四角形 6">
              <a:extLst>
                <a:ext uri="{FF2B5EF4-FFF2-40B4-BE49-F238E27FC236}">
                  <a16:creationId xmlns:a16="http://schemas.microsoft.com/office/drawing/2014/main" id="{A894401C-E91D-4393-91B0-17BF9C699668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9" name="円/楕円 7">
              <a:extLst>
                <a:ext uri="{FF2B5EF4-FFF2-40B4-BE49-F238E27FC236}">
                  <a16:creationId xmlns:a16="http://schemas.microsoft.com/office/drawing/2014/main" id="{237DA1BA-8F0F-4BD0-9D9F-0ED155C9C869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855082" y="751147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개인 사진 자유롭게 배치</a:t>
            </a:r>
          </a:p>
        </p:txBody>
      </p:sp>
    </p:spTree>
    <p:extLst>
      <p:ext uri="{BB962C8B-B14F-4D97-AF65-F5344CB8AC3E}">
        <p14:creationId xmlns:p14="http://schemas.microsoft.com/office/powerpoint/2010/main" val="2744187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CB2DEBBC-F815-4621-A4EF-E971014B3E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B9BD5">
              <a:lumMod val="40000"/>
              <a:lumOff val="6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35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맑은 고딕" panose="020B0503020000020004" pitchFamily="50" charset="-127"/>
              <a:cs typeface="+mn-cs"/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64C71A85-C34B-4172-9272-6CC1952B9BCA}"/>
              </a:ext>
            </a:extLst>
          </p:cNvPr>
          <p:cNvGrpSpPr/>
          <p:nvPr/>
        </p:nvGrpSpPr>
        <p:grpSpPr>
          <a:xfrm>
            <a:off x="323340" y="215153"/>
            <a:ext cx="6036636" cy="954444"/>
            <a:chOff x="323340" y="215153"/>
            <a:chExt cx="6036636" cy="954444"/>
          </a:xfrm>
        </p:grpSpPr>
        <p:sp>
          <p:nvSpPr>
            <p:cNvPr id="12" name="角丸四角形 5">
              <a:extLst>
                <a:ext uri="{FF2B5EF4-FFF2-40B4-BE49-F238E27FC236}">
                  <a16:creationId xmlns:a16="http://schemas.microsoft.com/office/drawing/2014/main" id="{5EB337FF-1170-4BBF-9D54-0DE89EBED14A}"/>
                </a:ext>
              </a:extLst>
            </p:cNvPr>
            <p:cNvSpPr/>
            <p:nvPr/>
          </p:nvSpPr>
          <p:spPr>
            <a:xfrm>
              <a:off x="1577390" y="227454"/>
              <a:ext cx="2908427" cy="942143"/>
            </a:xfrm>
            <a:prstGeom prst="roundRect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000</a:t>
              </a:r>
              <a:r>
                <a:rPr kumimoji="1" lang="ko-KR" altLang="en-US" sz="4400" i="0" u="none" strike="noStrike" kern="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 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8" name="角丸四角形 6">
              <a:extLst>
                <a:ext uri="{FF2B5EF4-FFF2-40B4-BE49-F238E27FC236}">
                  <a16:creationId xmlns:a16="http://schemas.microsoft.com/office/drawing/2014/main" id="{A894401C-E91D-4393-91B0-17BF9C699668}"/>
                </a:ext>
              </a:extLst>
            </p:cNvPr>
            <p:cNvSpPr/>
            <p:nvPr/>
          </p:nvSpPr>
          <p:spPr>
            <a:xfrm>
              <a:off x="4647487" y="227454"/>
              <a:ext cx="1712489" cy="936104"/>
            </a:xfrm>
            <a:prstGeom prst="round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00</a:t>
              </a:r>
              <a:r>
                <a:rPr kumimoji="1" lang="ko-KR" altLang="en-US" sz="4400" kern="0" dirty="0">
                  <a:solidFill>
                    <a:srgbClr val="002060"/>
                  </a:solidFill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세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  <p:sp>
          <p:nvSpPr>
            <p:cNvPr id="19" name="円/楕円 7">
              <a:extLst>
                <a:ext uri="{FF2B5EF4-FFF2-40B4-BE49-F238E27FC236}">
                  <a16:creationId xmlns:a16="http://schemas.microsoft.com/office/drawing/2014/main" id="{237DA1BA-8F0F-4BD0-9D9F-0ED155C9C869}"/>
                </a:ext>
              </a:extLst>
            </p:cNvPr>
            <p:cNvSpPr/>
            <p:nvPr/>
          </p:nvSpPr>
          <p:spPr>
            <a:xfrm>
              <a:off x="323340" y="215153"/>
              <a:ext cx="1092380" cy="936104"/>
            </a:xfrm>
            <a:prstGeom prst="round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38100">
              <a:solidFill>
                <a:schemeClr val="accent1">
                  <a:lumMod val="75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ja-JP" sz="440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HY헤드라인M" panose="02030600000101010101" pitchFamily="18" charset="-127"/>
                  <a:ea typeface="HY헤드라인M" panose="02030600000101010101" pitchFamily="18" charset="-127"/>
                </a:rPr>
                <a:t>01</a:t>
              </a:r>
              <a:endParaRPr kumimoji="1" lang="ja-JP" altLang="en-US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ＭＳ Ｐゴシック" panose="020B0600070205080204" pitchFamily="34" charset="-128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AFB9607D-270A-44B4-A079-EB6F01B89D4C}"/>
              </a:ext>
            </a:extLst>
          </p:cNvPr>
          <p:cNvSpPr txBox="1"/>
          <p:nvPr/>
        </p:nvSpPr>
        <p:spPr>
          <a:xfrm>
            <a:off x="6798443" y="763448"/>
            <a:ext cx="44083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rgbClr val="FF0000"/>
                </a:solidFill>
              </a:rPr>
              <a:t>* </a:t>
            </a:r>
            <a:r>
              <a:rPr lang="ko-KR" altLang="en-US" sz="2000" b="1" dirty="0">
                <a:solidFill>
                  <a:srgbClr val="FF0000"/>
                </a:solidFill>
              </a:rPr>
              <a:t>가족사진 필수</a:t>
            </a:r>
          </a:p>
        </p:txBody>
      </p:sp>
    </p:spTree>
    <p:extLst>
      <p:ext uri="{BB962C8B-B14F-4D97-AF65-F5344CB8AC3E}">
        <p14:creationId xmlns:p14="http://schemas.microsoft.com/office/powerpoint/2010/main" val="29107649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560A0B7F-5915-4A22-868D-1FE9E2D18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7505" y="878603"/>
            <a:ext cx="8636989" cy="510079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30CFA01-FCB1-4A9B-A84B-2F32E02E7DDD}"/>
              </a:ext>
            </a:extLst>
          </p:cNvPr>
          <p:cNvSpPr txBox="1"/>
          <p:nvPr/>
        </p:nvSpPr>
        <p:spPr>
          <a:xfrm>
            <a:off x="3428034" y="2459504"/>
            <a:ext cx="5335930" cy="193899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ko-KR" altLang="en-US" sz="4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프로필 추천</a:t>
            </a:r>
            <a:endParaRPr lang="en-US" altLang="ko-KR" sz="40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ko-KR" altLang="en-US" sz="4000" dirty="0">
                <a:latin typeface="HY헤드라인M" panose="02030600000101010101" pitchFamily="18" charset="-127"/>
                <a:ea typeface="HY헤드라인M" panose="02030600000101010101" pitchFamily="18" charset="-127"/>
              </a:rPr>
              <a:t>여자 후보자 소개용</a:t>
            </a:r>
            <a:endParaRPr lang="en-US" altLang="ko-KR" sz="4000" dirty="0"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  <a:p>
            <a:pPr algn="ctr"/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(0000</a:t>
            </a:r>
            <a:r>
              <a: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권역 </a:t>
            </a:r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0000</a:t>
            </a:r>
            <a:r>
              <a:rPr lang="ko-KR" altLang="en-US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교회</a:t>
            </a:r>
            <a:r>
              <a:rPr lang="en-US" altLang="ko-KR" sz="4000" dirty="0">
                <a:solidFill>
                  <a:srgbClr val="FF000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)</a:t>
            </a:r>
            <a:endParaRPr lang="ko-KR" altLang="en-US" sz="40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343260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>
            <a:extLst>
              <a:ext uri="{FF2B5EF4-FFF2-40B4-BE49-F238E27FC236}">
                <a16:creationId xmlns:a16="http://schemas.microsoft.com/office/drawing/2014/main" id="{30CDD914-A66D-4929-9B59-403072A5126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1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 latinLnBrk="0"/>
            <a:endParaRPr lang="ko-KR" altLang="en-US" sz="1350" dirty="0">
              <a:solidFill>
                <a:prstClr val="white"/>
              </a:solidFill>
              <a:latin typeface="Calibri" panose="020F0502020204030204"/>
              <a:ea typeface="맑은 고딕" panose="020B0503020000020004" pitchFamily="50" charset="-127"/>
            </a:endParaRPr>
          </a:p>
        </p:txBody>
      </p:sp>
      <p:sp>
        <p:nvSpPr>
          <p:cNvPr id="8" name="角丸四角形 5">
            <a:extLst>
              <a:ext uri="{FF2B5EF4-FFF2-40B4-BE49-F238E27FC236}">
                <a16:creationId xmlns:a16="http://schemas.microsoft.com/office/drawing/2014/main" id="{02B252D0-5E8E-4F9A-B71A-F56FD6756488}"/>
              </a:ext>
            </a:extLst>
          </p:cNvPr>
          <p:cNvSpPr/>
          <p:nvPr/>
        </p:nvSpPr>
        <p:spPr>
          <a:xfrm>
            <a:off x="6769599" y="227454"/>
            <a:ext cx="2908427" cy="942143"/>
          </a:xfrm>
          <a:prstGeom prst="round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ko-KR" altLang="en-US" sz="4400" kern="0" dirty="0" err="1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장겨울</a:t>
            </a:r>
            <a:r>
              <a:rPr kumimoji="1" lang="ko-KR" altLang="en-US" sz="440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 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9" name="角丸四角形 6">
            <a:extLst>
              <a:ext uri="{FF2B5EF4-FFF2-40B4-BE49-F238E27FC236}">
                <a16:creationId xmlns:a16="http://schemas.microsoft.com/office/drawing/2014/main" id="{1FC01ADC-BCB9-4434-9F7A-6A72148CD0D6}"/>
              </a:ext>
            </a:extLst>
          </p:cNvPr>
          <p:cNvSpPr/>
          <p:nvPr/>
        </p:nvSpPr>
        <p:spPr>
          <a:xfrm>
            <a:off x="10012101" y="230473"/>
            <a:ext cx="1712489" cy="936104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31</a:t>
            </a:r>
            <a:r>
              <a:rPr kumimoji="1" lang="ko-KR" altLang="en-US" sz="4400" kern="0" dirty="0">
                <a:solidFill>
                  <a:srgbClr val="002060"/>
                </a:solidFill>
                <a:latin typeface="HY헤드라인M" panose="02030600000101010101" pitchFamily="18" charset="-127"/>
                <a:ea typeface="HY헤드라인M" panose="02030600000101010101" pitchFamily="18" charset="-127"/>
              </a:rPr>
              <a:t>세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0" name="円/楕円 7">
            <a:extLst>
              <a:ext uri="{FF2B5EF4-FFF2-40B4-BE49-F238E27FC236}">
                <a16:creationId xmlns:a16="http://schemas.microsoft.com/office/drawing/2014/main" id="{9EE0430A-8765-4BB9-B19F-88C2EC49B10F}"/>
              </a:ext>
            </a:extLst>
          </p:cNvPr>
          <p:cNvSpPr/>
          <p:nvPr/>
        </p:nvSpPr>
        <p:spPr>
          <a:xfrm>
            <a:off x="5343144" y="230473"/>
            <a:ext cx="1092380" cy="93610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t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440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Y헤드라인M" panose="02030600000101010101" pitchFamily="18" charset="-127"/>
                <a:ea typeface="HY헤드라인M" panose="02030600000101010101" pitchFamily="18" charset="-127"/>
              </a:rPr>
              <a:t>01</a:t>
            </a:r>
            <a:endParaRPr kumimoji="1" lang="ja-JP" altLang="en-US" sz="440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Y헤드라인M" panose="02030600000101010101" pitchFamily="18" charset="-127"/>
              <a:ea typeface="ＭＳ Ｐゴシック" panose="020B0600070205080204" pitchFamily="34" charset="-128"/>
            </a:endParaRPr>
          </a:p>
        </p:txBody>
      </p:sp>
      <p:sp>
        <p:nvSpPr>
          <p:cNvPr id="13" name="액자 12">
            <a:extLst>
              <a:ext uri="{FF2B5EF4-FFF2-40B4-BE49-F238E27FC236}">
                <a16:creationId xmlns:a16="http://schemas.microsoft.com/office/drawing/2014/main" id="{0CD579B9-70D1-43B7-9864-A178CC33B8E1}"/>
              </a:ext>
            </a:extLst>
          </p:cNvPr>
          <p:cNvSpPr/>
          <p:nvPr/>
        </p:nvSpPr>
        <p:spPr>
          <a:xfrm>
            <a:off x="455385" y="227454"/>
            <a:ext cx="4510153" cy="6397053"/>
          </a:xfrm>
          <a:prstGeom prst="frame">
            <a:avLst>
              <a:gd name="adj1" fmla="val 9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756552-DC35-4C18-B750-805F78843BDC}"/>
              </a:ext>
            </a:extLst>
          </p:cNvPr>
          <p:cNvSpPr txBox="1"/>
          <p:nvPr/>
        </p:nvSpPr>
        <p:spPr>
          <a:xfrm>
            <a:off x="557214" y="59686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pic>
        <p:nvPicPr>
          <p:cNvPr id="17" name="그림 16">
            <a:extLst>
              <a:ext uri="{FF2B5EF4-FFF2-40B4-BE49-F238E27FC236}">
                <a16:creationId xmlns:a16="http://schemas.microsoft.com/office/drawing/2014/main" id="{08D0F5A3-92C7-4714-8ACF-520A6D9938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94" t="1219" r="24440" b="51840"/>
          <a:stretch/>
        </p:blipFill>
        <p:spPr>
          <a:xfrm>
            <a:off x="455384" y="227453"/>
            <a:ext cx="4510153" cy="6397053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EC848D5-D6D8-4A26-A902-B44543C3132B}"/>
              </a:ext>
            </a:extLst>
          </p:cNvPr>
          <p:cNvSpPr txBox="1"/>
          <p:nvPr/>
        </p:nvSpPr>
        <p:spPr>
          <a:xfrm>
            <a:off x="709614" y="6121063"/>
            <a:ext cx="4408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사진과 텍스트 형식 및 크기 필수 유지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AECD66-5A85-4DE2-9AA1-EDD55311B41C}"/>
              </a:ext>
            </a:extLst>
          </p:cNvPr>
          <p:cNvSpPr txBox="1"/>
          <p:nvPr/>
        </p:nvSpPr>
        <p:spPr>
          <a:xfrm>
            <a:off x="682752" y="436915"/>
            <a:ext cx="13167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800" b="1" dirty="0">
                <a:solidFill>
                  <a:srgbClr val="FF0000"/>
                </a:solidFill>
              </a:rPr>
              <a:t>예시</a:t>
            </a:r>
          </a:p>
        </p:txBody>
      </p:sp>
      <p:sp>
        <p:nvSpPr>
          <p:cNvPr id="20" name="사각형: 둥근 모서리 1">
            <a:extLst>
              <a:ext uri="{FF2B5EF4-FFF2-40B4-BE49-F238E27FC236}">
                <a16:creationId xmlns:a16="http://schemas.microsoft.com/office/drawing/2014/main" id="{15BA7CE3-8E46-4AA9-B2F2-C552A63FD65F}"/>
              </a:ext>
            </a:extLst>
          </p:cNvPr>
          <p:cNvSpPr/>
          <p:nvPr/>
        </p:nvSpPr>
        <p:spPr>
          <a:xfrm>
            <a:off x="5221705" y="1249960"/>
            <a:ext cx="6665495" cy="5503178"/>
          </a:xfrm>
          <a:prstGeom prst="roundRect">
            <a:avLst>
              <a:gd name="adj" fmla="val 7951"/>
            </a:avLst>
          </a:prstGeom>
          <a:solidFill>
            <a:srgbClr val="FFFFFF">
              <a:alpha val="5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/>
          </a:p>
        </p:txBody>
      </p:sp>
      <p:graphicFrame>
        <p:nvGraphicFramePr>
          <p:cNvPr id="21" name="표 20">
            <a:extLst>
              <a:ext uri="{FF2B5EF4-FFF2-40B4-BE49-F238E27FC236}">
                <a16:creationId xmlns:a16="http://schemas.microsoft.com/office/drawing/2014/main" id="{8ED2921A-AFDD-4C17-823F-17B240821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57404"/>
              </p:ext>
            </p:extLst>
          </p:nvPr>
        </p:nvGraphicFramePr>
        <p:xfrm>
          <a:off x="5360564" y="1459303"/>
          <a:ext cx="6549355" cy="5102710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1089787">
                  <a:extLst>
                    <a:ext uri="{9D8B030D-6E8A-4147-A177-3AD203B41FA5}">
                      <a16:colId xmlns:a16="http://schemas.microsoft.com/office/drawing/2014/main" val="1889747780"/>
                    </a:ext>
                  </a:extLst>
                </a:gridCol>
                <a:gridCol w="2180593">
                  <a:extLst>
                    <a:ext uri="{9D8B030D-6E8A-4147-A177-3AD203B41FA5}">
                      <a16:colId xmlns:a16="http://schemas.microsoft.com/office/drawing/2014/main" val="2020492730"/>
                    </a:ext>
                  </a:extLst>
                </a:gridCol>
                <a:gridCol w="959785">
                  <a:extLst>
                    <a:ext uri="{9D8B030D-6E8A-4147-A177-3AD203B41FA5}">
                      <a16:colId xmlns:a16="http://schemas.microsoft.com/office/drawing/2014/main" val="537883719"/>
                    </a:ext>
                  </a:extLst>
                </a:gridCol>
                <a:gridCol w="2319190">
                  <a:extLst>
                    <a:ext uri="{9D8B030D-6E8A-4147-A177-3AD203B41FA5}">
                      <a16:colId xmlns:a16="http://schemas.microsoft.com/office/drawing/2014/main" val="1373466179"/>
                    </a:ext>
                  </a:extLst>
                </a:gridCol>
              </a:tblGrid>
              <a:tr h="461776"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소속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권역 </a:t>
                      </a:r>
                      <a:r>
                        <a:rPr lang="en-US" altLang="ko-KR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9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교회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indent="0" algn="l" latinLnBrk="1">
                        <a:buFont typeface="Wingdings" panose="05000000000000000000" pitchFamily="2" charset="2"/>
                        <a:buNone/>
                      </a:pPr>
                      <a:r>
                        <a:rPr lang="ko-KR" altLang="en-US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담당자  </a:t>
                      </a:r>
                      <a:r>
                        <a:rPr lang="en-US" altLang="ko-KR" sz="14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                  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연락처</a:t>
                      </a:r>
                      <a:r>
                        <a:rPr lang="en-US" altLang="ko-KR" sz="105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 </a:t>
                      </a:r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5453604"/>
                  </a:ext>
                </a:extLst>
              </a:tr>
              <a:tr h="417728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생년월일 </a:t>
                      </a:r>
                      <a:r>
                        <a:rPr lang="en-US" altLang="ko-KR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  1989.09.19      </a:t>
                      </a:r>
                      <a:endParaRPr lang="ko-KR" altLang="en-US" sz="1600" b="0" spc="-100" baseline="0" dirty="0">
                        <a:solidFill>
                          <a:srgbClr val="002060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신   장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8929493"/>
                  </a:ext>
                </a:extLst>
              </a:tr>
              <a:tr h="552232">
                <a:tc gridSpan="2">
                  <a:txBody>
                    <a:bodyPr/>
                    <a:lstStyle/>
                    <a:p>
                      <a:pPr algn="l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형제관계 </a:t>
                      </a:r>
                      <a:r>
                        <a:rPr lang="en-US" altLang="ko-KR" sz="1600" b="0" spc="-100" baseline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 2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남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녀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중 차남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혈액형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:  A</a:t>
                      </a:r>
                      <a:endParaRPr lang="ko-KR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081111"/>
                  </a:ext>
                </a:extLst>
              </a:tr>
              <a:tr h="348654">
                <a:tc>
                  <a:txBody>
                    <a:bodyPr/>
                    <a:lstStyle/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 최종학력 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대학   </a:t>
                      </a:r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00</a:t>
                      </a: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과   졸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직 업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공무원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65577310"/>
                  </a:ext>
                </a:extLst>
              </a:tr>
              <a:tr h="429049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실   제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거주지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서울 강동구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     복</a:t>
                      </a:r>
                      <a:endParaRPr lang="en-US" altLang="ko-KR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marL="0" marR="0" indent="0" algn="l" defTabSz="6858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4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 희망국가</a:t>
                      </a:r>
                      <a:endParaRPr lang="ko-KR" altLang="en-US" sz="1600" b="0" u="none" strike="noStrike" spc="-100" baseline="0" dirty="0">
                        <a:effectLst/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1.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한국        </a:t>
                      </a:r>
                      <a:r>
                        <a:rPr lang="en-US" altLang="ko-KR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2.</a:t>
                      </a:r>
                      <a:r>
                        <a:rPr lang="ko-KR" altLang="en-US" sz="1600" b="0" u="none" strike="noStrike" spc="-100" baseline="0" dirty="0">
                          <a:effectLst/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일본</a:t>
                      </a:r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7728542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부모님</a:t>
                      </a:r>
                      <a:endParaRPr lang="en-US" altLang="ko-KR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가   정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6</a:t>
                      </a:r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천가정</a:t>
                      </a:r>
                      <a:endParaRPr lang="ko-KR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 err="1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손깍지</a:t>
                      </a:r>
                      <a:endParaRPr lang="ko-KR" altLang="en-US" sz="16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94066779"/>
                  </a:ext>
                </a:extLst>
              </a:tr>
              <a:tr h="21969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취   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20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6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자격증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latinLnBrk="1"/>
                      <a:endParaRPr lang="ko-KR" altLang="en-US" sz="14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9501282"/>
                  </a:ext>
                </a:extLst>
              </a:tr>
              <a:tr h="1657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후보자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ctr" latinLnBrk="1"/>
                      <a:r>
                        <a:rPr lang="ko-KR" altLang="en-US" sz="1900" b="0" spc="-2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소개</a:t>
                      </a:r>
                      <a:endParaRPr lang="en-US" altLang="ko-KR" sz="1900" b="0" spc="-2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l" latinLnBrk="1"/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(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성격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축복을 위한 정성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상대방에게 바라는 점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, </a:t>
                      </a:r>
                      <a:r>
                        <a:rPr lang="ko-KR" altLang="en-US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교육이력 등</a:t>
                      </a:r>
                      <a:r>
                        <a:rPr lang="en-US" altLang="ko-KR" sz="1000" b="0" spc="-100" baseline="0" dirty="0">
                          <a:solidFill>
                            <a:schemeClr val="tx1"/>
                          </a:solidFill>
                          <a:latin typeface="HY헤드라인M" panose="02030600000101010101" pitchFamily="18" charset="-127"/>
                          <a:ea typeface="HY헤드라인M" panose="02030600000101010101" pitchFamily="18" charset="-127"/>
                        </a:rPr>
                        <a:t>)</a:t>
                      </a: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en-US" altLang="ko-KR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  <a:p>
                      <a:pPr algn="l" latinLnBrk="1"/>
                      <a:endParaRPr lang="ko-KR" altLang="en-US" sz="1000" b="0" spc="-100" baseline="0" dirty="0">
                        <a:solidFill>
                          <a:schemeClr val="tx1"/>
                        </a:solidFill>
                        <a:latin typeface="HY헤드라인M" panose="02030600000101010101" pitchFamily="18" charset="-127"/>
                        <a:ea typeface="HY헤드라인M" panose="02030600000101010101" pitchFamily="18" charset="-127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98649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483049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426</Words>
  <Application>Microsoft Office PowerPoint</Application>
  <PresentationFormat>와이드스크린</PresentationFormat>
  <Paragraphs>185</Paragraphs>
  <Slides>14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14</vt:i4>
      </vt:variant>
    </vt:vector>
  </HeadingPairs>
  <TitlesOfParts>
    <vt:vector size="22" baseType="lpstr">
      <vt:lpstr>HY헤드라인M</vt:lpstr>
      <vt:lpstr>맑은 고딕</vt:lpstr>
      <vt:lpstr>Arial</vt:lpstr>
      <vt:lpstr>Calibri</vt:lpstr>
      <vt:lpstr>Calibri Light</vt:lpstr>
      <vt:lpstr>Wingdings</vt:lpstr>
      <vt:lpstr>Office 테마</vt:lpstr>
      <vt:lpstr>1_Office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chohyyy@naver.com</dc:creator>
  <cp:lastModifiedBy>중호 변</cp:lastModifiedBy>
  <cp:revision>15</cp:revision>
  <cp:lastPrinted>2021-09-13T06:35:59Z</cp:lastPrinted>
  <dcterms:created xsi:type="dcterms:W3CDTF">2021-09-13T05:09:04Z</dcterms:created>
  <dcterms:modified xsi:type="dcterms:W3CDTF">2023-09-03T02:52:57Z</dcterms:modified>
</cp:coreProperties>
</file>