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93" r:id="rId2"/>
    <p:sldId id="321" r:id="rId3"/>
    <p:sldId id="322" r:id="rId4"/>
    <p:sldId id="323" r:id="rId5"/>
    <p:sldId id="324" r:id="rId6"/>
    <p:sldId id="297" r:id="rId7"/>
  </p:sldIdLst>
  <p:sldSz cx="12192000" cy="6858000"/>
  <p:notesSz cx="6858000" cy="9144000"/>
  <p:embeddedFontLst>
    <p:embeddedFont>
      <p:font typeface="Noto Sans" panose="020B0502040504020204" pitchFamily="34" charset="0"/>
      <p:regular r:id="rId10"/>
      <p:bold r:id="rId11"/>
    </p:embeddedFont>
    <p:embeddedFont>
      <p:font typeface="맑은 고딕" panose="020B0503020000020004" pitchFamily="50" charset="-127"/>
      <p:regular r:id="rId12"/>
      <p:bold r:id="rId13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220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7538"/>
    <a:srgbClr val="592A34"/>
    <a:srgbClr val="DBAFB8"/>
    <a:srgbClr val="B35669"/>
    <a:srgbClr val="FDE7FC"/>
    <a:srgbClr val="944657"/>
    <a:srgbClr val="C00000"/>
    <a:srgbClr val="2D2F2D"/>
    <a:srgbClr val="F6882E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31" autoAdjust="0"/>
    <p:restoredTop sz="94767" autoAdjust="0"/>
  </p:normalViewPr>
  <p:slideViewPr>
    <p:cSldViewPr>
      <p:cViewPr varScale="1">
        <p:scale>
          <a:sx n="81" d="100"/>
          <a:sy n="81" d="100"/>
        </p:scale>
        <p:origin x="979" y="58"/>
      </p:cViewPr>
      <p:guideLst>
        <p:guide orient="horz" pos="2160"/>
        <p:guide pos="3840"/>
        <p:guide orient="horz" pos="220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-383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CCFBE2-2B8D-499C-81C9-2CD5B3EB8E93}" type="datetimeFigureOut">
              <a:rPr lang="ko-KR" altLang="en-US" smtClean="0"/>
              <a:pPr/>
              <a:t>2023-07-10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54DD7E-3179-445A-81DB-781C4554AFF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95366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545AC5-813F-4ED1-B011-8EA17CB93331}" type="datetimeFigureOut">
              <a:rPr lang="ko-KR" altLang="en-US" smtClean="0"/>
              <a:pPr/>
              <a:t>2023-07-10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04B90-27FD-422C-8CC6-2AADAD122D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707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504B90-27FD-422C-8CC6-2AADAD122D08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96748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207568" y="3646186"/>
            <a:ext cx="6912768" cy="430887"/>
          </a:xfrm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1800" b="0" kern="1200" baseline="0" dirty="0">
                <a:solidFill>
                  <a:schemeClr val="bg1">
                    <a:lumMod val="65000"/>
                  </a:schemeClr>
                </a:solidFill>
                <a:latin typeface="Noto Sans" pitchFamily="34" charset="0"/>
                <a:ea typeface="맑은 고딕" pitchFamily="50" charset="-127"/>
                <a:cs typeface="+mj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2023-07-10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제목 1"/>
          <p:cNvSpPr>
            <a:spLocks noGrp="1"/>
          </p:cNvSpPr>
          <p:nvPr>
            <p:ph type="ctrTitle"/>
          </p:nvPr>
        </p:nvSpPr>
        <p:spPr>
          <a:xfrm>
            <a:off x="2207568" y="2060849"/>
            <a:ext cx="7776864" cy="1585337"/>
          </a:xfrm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4300" b="0" kern="1200" baseline="0" dirty="0">
                <a:solidFill>
                  <a:srgbClr val="3C4F8C"/>
                </a:solidFill>
                <a:effectLst/>
                <a:latin typeface="Noto Sans" pitchFamily="34" charset="0"/>
                <a:ea typeface="맑은 고딕" pitchFamily="50" charset="-127"/>
                <a:cs typeface="+mj-cs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2023-07-10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2023-07-10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911424" y="116632"/>
            <a:ext cx="9956777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" pitchFamily="34" charset="0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2023-07-10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653274" y="1268760"/>
            <a:ext cx="11203367" cy="4881686"/>
          </a:xfrm>
        </p:spPr>
        <p:txBody>
          <a:bodyPr/>
          <a:lstStyle>
            <a:lvl1pPr algn="l">
              <a:buNone/>
              <a:defRPr sz="2000" baseline="0">
                <a:solidFill>
                  <a:schemeClr val="tx1">
                    <a:lumMod val="65000"/>
                    <a:lumOff val="35000"/>
                  </a:schemeClr>
                </a:solidFill>
                <a:latin typeface="Noto Sans" pitchFamily="34" charset="0"/>
                <a:ea typeface="맑은 고딕" pitchFamily="50" charset="-127"/>
              </a:defRPr>
            </a:lvl1pPr>
            <a:lvl2pPr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  <a:latin typeface="Noto Sans" pitchFamily="34" charset="0"/>
                <a:ea typeface="맑은 고딕" pitchFamily="50" charset="-127"/>
              </a:defRPr>
            </a:lvl2pPr>
            <a:lvl3pPr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  <a:latin typeface="Noto Sans" pitchFamily="34" charset="0"/>
                <a:ea typeface="맑은 고딕" pitchFamily="50" charset="-127"/>
              </a:defRPr>
            </a:lvl3pPr>
            <a:lvl4pPr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  <a:latin typeface="Noto Sans" pitchFamily="34" charset="0"/>
                <a:ea typeface="맑은 고딕" pitchFamily="50" charset="-127"/>
              </a:defRPr>
            </a:lvl4pPr>
            <a:lvl5pPr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  <a:latin typeface="Noto Sans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609600" y="6500835"/>
            <a:ext cx="2844800" cy="220641"/>
          </a:xfrm>
        </p:spPr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2023-07-10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4165600" y="6500835"/>
            <a:ext cx="3860800" cy="220641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737600" y="6500835"/>
            <a:ext cx="2844800" cy="220641"/>
          </a:xfrm>
        </p:spPr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653274" y="1268760"/>
            <a:ext cx="11203367" cy="4881686"/>
          </a:xfrm>
        </p:spPr>
        <p:txBody>
          <a:bodyPr/>
          <a:lstStyle>
            <a:lvl1pPr algn="l">
              <a:buNone/>
              <a:defRPr sz="2000" baseline="0">
                <a:solidFill>
                  <a:schemeClr val="tx1">
                    <a:lumMod val="65000"/>
                    <a:lumOff val="35000"/>
                  </a:schemeClr>
                </a:solidFill>
                <a:latin typeface="Noto Sans" pitchFamily="34" charset="0"/>
                <a:ea typeface="맑은 고딕" pitchFamily="50" charset="-127"/>
              </a:defRPr>
            </a:lvl1pPr>
            <a:lvl2pPr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  <a:latin typeface="Noto Sans" pitchFamily="34" charset="0"/>
                <a:ea typeface="맑은 고딕" pitchFamily="50" charset="-127"/>
              </a:defRPr>
            </a:lvl2pPr>
            <a:lvl3pPr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  <a:latin typeface="Noto Sans" pitchFamily="34" charset="0"/>
                <a:ea typeface="맑은 고딕" pitchFamily="50" charset="-127"/>
              </a:defRPr>
            </a:lvl3pPr>
            <a:lvl4pPr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  <a:latin typeface="Noto Sans" pitchFamily="34" charset="0"/>
                <a:ea typeface="맑은 고딕" pitchFamily="50" charset="-127"/>
              </a:defRPr>
            </a:lvl4pPr>
            <a:lvl5pPr algn="l">
              <a:buNone/>
              <a:defRPr sz="1800" baseline="0">
                <a:solidFill>
                  <a:schemeClr val="tx1">
                    <a:lumMod val="65000"/>
                    <a:lumOff val="35000"/>
                  </a:schemeClr>
                </a:solidFill>
                <a:latin typeface="Noto Sans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911424" y="111812"/>
            <a:ext cx="9956776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latin typeface="Noto Sans" pitchFamily="34" charset="0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2023-07-10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제목 1"/>
          <p:cNvSpPr>
            <a:spLocks noGrp="1"/>
          </p:cNvSpPr>
          <p:nvPr>
            <p:ph type="ctrTitle"/>
          </p:nvPr>
        </p:nvSpPr>
        <p:spPr>
          <a:xfrm>
            <a:off x="1440191" y="2420888"/>
            <a:ext cx="9311619" cy="1224136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7000" b="0" kern="1200" baseline="0" dirty="0">
                <a:solidFill>
                  <a:srgbClr val="3C4F8C"/>
                </a:solidFill>
                <a:effectLst/>
                <a:latin typeface="Noto Sans" pitchFamily="34" charset="0"/>
                <a:ea typeface="맑은 고딕" pitchFamily="50" charset="-127"/>
                <a:cs typeface="+mj-cs"/>
              </a:defRPr>
            </a:lvl1pPr>
          </a:lstStyle>
          <a:p>
            <a:endParaRPr lang="ko-KR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09600" y="19026"/>
            <a:ext cx="10972800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09600" y="1062021"/>
            <a:ext cx="10972800" cy="5286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09600" y="6429397"/>
            <a:ext cx="2844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D6733-6F27-4404-AB51-585418F146E5}" type="datetimeFigureOut">
              <a:rPr lang="ko-KR" altLang="en-US" smtClean="0"/>
              <a:pPr/>
              <a:t>2023-07-10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165600" y="6429397"/>
            <a:ext cx="3860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737600" y="6429397"/>
            <a:ext cx="28448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1" r:id="rId3"/>
    <p:sldLayoutId id="2147483656" r:id="rId4"/>
    <p:sldLayoutId id="2147483650" r:id="rId5"/>
    <p:sldLayoutId id="2147483657" r:id="rId6"/>
  </p:sldLayoutIdLst>
  <p:txStyles>
    <p:titleStyle>
      <a:lvl1pPr algn="l" defTabSz="914400" rtl="0" eaLnBrk="1" latinLnBrk="1" hangingPunct="1">
        <a:spcBef>
          <a:spcPct val="0"/>
        </a:spcBef>
        <a:buNone/>
        <a:defRPr lang="ko-KR" altLang="en-US" sz="3500" kern="1200">
          <a:solidFill>
            <a:sysClr val="windowText" lastClr="000000"/>
          </a:solidFill>
          <a:latin typeface="맑은 고딕" pitchFamily="50" charset="-127"/>
          <a:ea typeface="맑은 고딕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25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lang="ko-KR" altLang="en-US" sz="18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ctrTitle"/>
          </p:nvPr>
        </p:nvSpPr>
        <p:spPr>
          <a:xfrm>
            <a:off x="1631504" y="2780928"/>
            <a:ext cx="8712460" cy="1585337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altLang="ko-KR" sz="4800" b="1" dirty="0">
                <a:solidFill>
                  <a:schemeClr val="accent4">
                    <a:lumMod val="75000"/>
                  </a:schemeClr>
                </a:solidFill>
              </a:rPr>
              <a:t>00</a:t>
            </a:r>
            <a:r>
              <a:rPr lang="ko-KR" altLang="en-US" sz="4800" b="1" dirty="0">
                <a:solidFill>
                  <a:schemeClr val="accent4">
                    <a:lumMod val="75000"/>
                  </a:schemeClr>
                </a:solidFill>
              </a:rPr>
              <a:t>권역 </a:t>
            </a:r>
            <a:br>
              <a:rPr lang="en-US" altLang="ko-KR" sz="4800" b="1" dirty="0">
                <a:solidFill>
                  <a:schemeClr val="accent4">
                    <a:lumMod val="75000"/>
                  </a:schemeClr>
                </a:solidFill>
              </a:rPr>
            </a:br>
            <a:r>
              <a:rPr lang="ko-KR" altLang="en-US" sz="4800" b="1" dirty="0">
                <a:solidFill>
                  <a:schemeClr val="accent4">
                    <a:lumMod val="75000"/>
                  </a:schemeClr>
                </a:solidFill>
              </a:rPr>
              <a:t>축복</a:t>
            </a:r>
            <a:r>
              <a:rPr lang="en-US" altLang="ko-KR" sz="4800" b="1" dirty="0">
                <a:solidFill>
                  <a:schemeClr val="accent4">
                    <a:lumMod val="75000"/>
                  </a:schemeClr>
                </a:solidFill>
              </a:rPr>
              <a:t>·</a:t>
            </a:r>
            <a:r>
              <a:rPr lang="ko-KR" altLang="en-US" sz="4800" b="1" dirty="0">
                <a:solidFill>
                  <a:schemeClr val="accent4">
                    <a:lumMod val="75000"/>
                  </a:schemeClr>
                </a:solidFill>
              </a:rPr>
              <a:t>가정관리 실행계획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63825" y="188640"/>
            <a:ext cx="7982263" cy="796908"/>
          </a:xfrm>
        </p:spPr>
        <p:txBody>
          <a:bodyPr>
            <a:normAutofit/>
          </a:bodyPr>
          <a:lstStyle/>
          <a:p>
            <a:pPr algn="ctr"/>
            <a:r>
              <a:rPr lang="en-US" altLang="ko-KR" sz="2400" dirty="0"/>
              <a:t>1. 2023 </a:t>
            </a:r>
            <a:r>
              <a:rPr lang="ko-KR" altLang="en-US" sz="2400" dirty="0" err="1"/>
              <a:t>천지인참부모</a:t>
            </a:r>
            <a:r>
              <a:rPr lang="ko-KR" altLang="en-US" sz="2400" dirty="0"/>
              <a:t> 효정 축복 축제</a:t>
            </a:r>
            <a:r>
              <a:rPr lang="en-US" altLang="ko-KR" sz="2400" dirty="0"/>
              <a:t> </a:t>
            </a:r>
            <a:r>
              <a:rPr lang="ko-KR" altLang="en-US" sz="2400" dirty="0" err="1"/>
              <a:t>교회별</a:t>
            </a:r>
            <a:r>
              <a:rPr lang="ko-KR" altLang="en-US" sz="2400" dirty="0"/>
              <a:t> 축복 실적</a:t>
            </a:r>
          </a:p>
        </p:txBody>
      </p:sp>
      <p:sp>
        <p:nvSpPr>
          <p:cNvPr id="37" name="내용 개체 틀 3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362209" y="188640"/>
            <a:ext cx="7467583" cy="796908"/>
          </a:xfrm>
        </p:spPr>
        <p:txBody>
          <a:bodyPr/>
          <a:lstStyle/>
          <a:p>
            <a:pPr algn="ctr"/>
            <a:r>
              <a:rPr lang="en-US" altLang="ko-KR" dirty="0"/>
              <a:t>2. 2023 </a:t>
            </a:r>
            <a:r>
              <a:rPr lang="ko-KR" altLang="en-US" dirty="0"/>
              <a:t>신규 축복가정 관리 현황 및 계획</a:t>
            </a:r>
          </a:p>
        </p:txBody>
      </p:sp>
      <p:sp>
        <p:nvSpPr>
          <p:cNvPr id="37" name="내용 개체 틀 3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188272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88858" y="183820"/>
            <a:ext cx="7755614" cy="796908"/>
          </a:xfrm>
        </p:spPr>
        <p:txBody>
          <a:bodyPr>
            <a:noAutofit/>
          </a:bodyPr>
          <a:lstStyle/>
          <a:p>
            <a:pPr algn="ctr"/>
            <a:r>
              <a:rPr lang="en-US" altLang="ko-KR" sz="2400" dirty="0"/>
              <a:t>3. 2024 </a:t>
            </a:r>
            <a:r>
              <a:rPr lang="ko-KR" altLang="en-US" sz="2400" dirty="0"/>
              <a:t>효정 축복축제</a:t>
            </a:r>
            <a:r>
              <a:rPr lang="en-US" altLang="ko-KR" sz="2400" dirty="0"/>
              <a:t>(</a:t>
            </a:r>
            <a:r>
              <a:rPr lang="ko-KR" altLang="en-US" sz="2400" dirty="0"/>
              <a:t>가칭</a:t>
            </a:r>
            <a:r>
              <a:rPr lang="en-US" altLang="ko-KR" sz="2400" dirty="0"/>
              <a:t>)</a:t>
            </a:r>
            <a:r>
              <a:rPr lang="ko-KR" altLang="en-US" sz="2400" dirty="0"/>
              <a:t>을 위한 활동 계획 </a:t>
            </a:r>
            <a:r>
              <a:rPr lang="en-US" altLang="ko-KR" sz="2400" dirty="0"/>
              <a:t>(</a:t>
            </a:r>
            <a:r>
              <a:rPr lang="ko-KR" altLang="en-US" sz="2400" dirty="0"/>
              <a:t>후보자</a:t>
            </a:r>
            <a:r>
              <a:rPr lang="en-US" altLang="ko-KR" sz="2400" dirty="0"/>
              <a:t>)</a:t>
            </a:r>
            <a:endParaRPr lang="ko-KR" altLang="en-US" sz="2400" dirty="0"/>
          </a:p>
        </p:txBody>
      </p:sp>
      <p:sp>
        <p:nvSpPr>
          <p:cNvPr id="37" name="내용 개체 틀 3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383674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88858" y="183820"/>
            <a:ext cx="7467583" cy="796908"/>
          </a:xfrm>
        </p:spPr>
        <p:txBody>
          <a:bodyPr>
            <a:normAutofit/>
          </a:bodyPr>
          <a:lstStyle/>
          <a:p>
            <a:pPr algn="ctr"/>
            <a:r>
              <a:rPr lang="en-US" altLang="ko-KR" sz="2400" dirty="0"/>
              <a:t>4. 2024 </a:t>
            </a:r>
            <a:r>
              <a:rPr lang="ko-KR" altLang="en-US" sz="2400" dirty="0"/>
              <a:t>효정 축복축제</a:t>
            </a:r>
            <a:r>
              <a:rPr lang="en-US" altLang="ko-KR" sz="2400" dirty="0"/>
              <a:t>(</a:t>
            </a:r>
            <a:r>
              <a:rPr lang="ko-KR" altLang="en-US" sz="2400" dirty="0"/>
              <a:t>가칭</a:t>
            </a:r>
            <a:r>
              <a:rPr lang="en-US" altLang="ko-KR" sz="2400" dirty="0"/>
              <a:t>)</a:t>
            </a:r>
            <a:r>
              <a:rPr lang="ko-KR" altLang="en-US" sz="2400" dirty="0"/>
              <a:t>을 위한 활동 계획 </a:t>
            </a:r>
            <a:r>
              <a:rPr lang="en-US" altLang="ko-KR" sz="2400" dirty="0"/>
              <a:t>(</a:t>
            </a:r>
            <a:r>
              <a:rPr lang="ko-KR" altLang="en-US" sz="2400" dirty="0"/>
              <a:t>부모</a:t>
            </a:r>
            <a:r>
              <a:rPr lang="en-US" altLang="ko-KR" sz="2400" dirty="0"/>
              <a:t>)</a:t>
            </a:r>
            <a:endParaRPr lang="ko-KR" altLang="en-US" sz="2400" dirty="0"/>
          </a:p>
        </p:txBody>
      </p:sp>
      <p:sp>
        <p:nvSpPr>
          <p:cNvPr id="37" name="내용 개체 틀 3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928857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ko-KR" dirty="0"/>
              <a:t>THANK </a:t>
            </a:r>
            <a:r>
              <a:rPr lang="en-US" altLang="ko-KR" dirty="0">
                <a:solidFill>
                  <a:schemeClr val="accent4">
                    <a:lumMod val="75000"/>
                  </a:schemeClr>
                </a:solidFill>
              </a:rPr>
              <a:t>YOU</a:t>
            </a:r>
            <a:endParaRPr lang="ko-KR" altLang="en-US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9897</TotalTime>
  <Words>59</Words>
  <Application>Microsoft Office PowerPoint</Application>
  <PresentationFormat>와이드스크린</PresentationFormat>
  <Paragraphs>7</Paragraphs>
  <Slides>6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굴림체</vt:lpstr>
      <vt:lpstr>맑은 고딕</vt:lpstr>
      <vt:lpstr>Noto Sans</vt:lpstr>
      <vt:lpstr>Arial</vt:lpstr>
      <vt:lpstr>Office 테마</vt:lpstr>
      <vt:lpstr>00권역  축복·가정관리 실행계획</vt:lpstr>
      <vt:lpstr>1. 2023 천지인참부모 효정 축복 축제 교회별 축복 실적</vt:lpstr>
      <vt:lpstr>2. 2023 신규 축복가정 관리 현황 및 계획</vt:lpstr>
      <vt:lpstr>3. 2024 효정 축복축제(가칭)을 위한 활동 계획 (후보자)</vt:lpstr>
      <vt:lpstr>4. 2024 효정 축복축제(가칭)을 위한 활동 계획 (부모)</vt:lpstr>
      <vt:lpstr>THANK YOU</vt:lpstr>
    </vt:vector>
  </TitlesOfParts>
  <Company>(주) 예스폼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예스폼 템플릿</dc:title>
  <dc:creator>문서서식 예스폼(www.yesform.com) 김다혜</dc:creator>
  <cp:keywords>www.yesform.com</cp:keywords>
  <dc:description>본 문서의 저작권은 예스폼(yesform)에 있으며
무단 복제 배포시 법적인 제재를 받을 수 있습니다.</dc:description>
  <cp:lastModifiedBy>중호 변</cp:lastModifiedBy>
  <cp:revision>763</cp:revision>
  <dcterms:created xsi:type="dcterms:W3CDTF">2010-02-01T08:03:16Z</dcterms:created>
  <dcterms:modified xsi:type="dcterms:W3CDTF">2023-07-10T04:55:30Z</dcterms:modified>
</cp:coreProperties>
</file>