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"/>
  </p:notesMasterIdLst>
  <p:sldIdLst>
    <p:sldId id="308" r:id="rId2"/>
  </p:sldIdLst>
  <p:sldSz cx="12192000" cy="6858000"/>
  <p:notesSz cx="7104063" cy="10234613"/>
  <p:embeddedFontLst>
    <p:embeddedFont>
      <p:font typeface="Tmon몬소리 Black" panose="020B0600000101010101" charset="-127"/>
      <p:bold r:id="rId4"/>
    </p:embeddedFont>
    <p:embeddedFont>
      <p:font typeface="맑은 고딕" panose="020B0503020000020004" pitchFamily="50" charset="-127"/>
      <p:regular r:id="rId5"/>
      <p:bold r:id="rId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5B60"/>
    <a:srgbClr val="D2F72C"/>
    <a:srgbClr val="62F0F0"/>
    <a:srgbClr val="719097"/>
    <a:srgbClr val="3B4D52"/>
    <a:srgbClr val="455A5F"/>
    <a:srgbClr val="B4C4C8"/>
    <a:srgbClr val="4F676D"/>
    <a:srgbClr val="ADB0AC"/>
    <a:srgbClr val="279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A488322-F2BA-4B5B-9748-0D474271808F}" styleName="보통 스타일 3 - 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0434" autoAdjust="0"/>
  </p:normalViewPr>
  <p:slideViewPr>
    <p:cSldViewPr snapToGrid="0">
      <p:cViewPr>
        <p:scale>
          <a:sx n="85" d="100"/>
          <a:sy n="85" d="100"/>
        </p:scale>
        <p:origin x="600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5" d="100"/>
          <a:sy n="75" d="100"/>
        </p:scale>
        <p:origin x="395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5" Type="http://schemas.openxmlformats.org/officeDocument/2006/relationships/font" Target="fonts/font2.fntdata"/><Relationship Id="rId10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8" cy="513508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1" y="0"/>
            <a:ext cx="3078428" cy="513508"/>
          </a:xfrm>
          <a:prstGeom prst="rect">
            <a:avLst/>
          </a:prstGeom>
        </p:spPr>
        <p:txBody>
          <a:bodyPr vert="horz" lIns="95491" tIns="47745" rIns="95491" bIns="47745" rtlCol="0"/>
          <a:lstStyle>
            <a:lvl1pPr algn="r">
              <a:defRPr sz="1300"/>
            </a:lvl1pPr>
          </a:lstStyle>
          <a:p>
            <a:fld id="{15010B70-6706-4D13-829C-ED96F7479134}" type="datetimeFigureOut">
              <a:rPr lang="ko-KR" altLang="en-US" smtClean="0"/>
              <a:t>2024-07-23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91" tIns="47745" rIns="95491" bIns="4774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5491" tIns="47745" rIns="95491" bIns="47745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8" cy="513507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1" y="9721107"/>
            <a:ext cx="3078428" cy="513507"/>
          </a:xfrm>
          <a:prstGeom prst="rect">
            <a:avLst/>
          </a:prstGeom>
        </p:spPr>
        <p:txBody>
          <a:bodyPr vert="horz" lIns="95491" tIns="47745" rIns="95491" bIns="47745" rtlCol="0" anchor="b"/>
          <a:lstStyle>
            <a:lvl1pPr algn="r">
              <a:defRPr sz="1300"/>
            </a:lvl1pPr>
          </a:lstStyle>
          <a:p>
            <a:fld id="{E2DE5B40-2071-4A5C-BB42-9B638A007ED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409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성명</a:t>
            </a:r>
            <a:r>
              <a:rPr lang="en-US" altLang="ko-KR" dirty="0"/>
              <a:t>, </a:t>
            </a:r>
            <a:r>
              <a:rPr lang="ko-KR" altLang="en-US" dirty="0"/>
              <a:t>축복가정 소속 생년월일 학력 주요이력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E5B40-2071-4A5C-BB42-9B638A007ED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45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1586BD-0F56-465E-90DD-4F7EB5C22C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62D75AF-8D7E-477A-B06A-773B54B18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22D08B3-A9A6-4CA5-94A5-60BE4193B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5B2C64-F6D0-4564-A934-9F517F7C4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881C62-2657-4643-9CC9-89D68799A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692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0C0D57-3EBF-4D7D-9103-029D562A3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925C662-F8E6-4896-9E6B-19D16B2099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7ED9F6B-4286-432D-A5CB-100E7F7765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BAD39F7-71D8-4D10-B6E7-04E0D95EB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43C73A8-E25B-4949-B956-80A5EC260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77CE8D1-E11F-4E87-B585-E1E5C946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485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8AADC-F389-4BCD-9E52-49B7E6490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1A3D60F-143D-47A7-90DD-8D2052D74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D2913F-34A8-4E19-BE54-298D842C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6ADB15-0821-4678-8A84-0615C9618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E5E1647-A311-42C8-900F-03252A535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358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42E21EA-AC61-43C5-AA22-71763E049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ED08377-D434-4883-933D-05403373BC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76BEFAE-52A5-4771-A24E-66D37EDBF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F5FDAD-E360-45AB-9254-5D5A1437A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879758A-1063-49CC-A47B-5A24925A9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406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9BCD5E-CF2F-45CD-A1C5-FACE037AE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6340CAA-7987-4F30-B10A-034CDBA23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08DEE94-B9EB-437B-B87B-4D6343955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C7A974-A07A-49C2-B147-F6EC85053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4EDD24-940C-445F-B974-623173FA1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554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55FC26-2554-4ACE-AD62-BF4C0D150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5F7A203-776E-48E1-8F52-E0C0617239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22283AA-0163-40C4-BD15-4B5D9779A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1A8905D-720A-4884-BF88-251296BD5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91F5B7E-479B-4C2C-9C2F-FC3D3BAF2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724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78C707-FFC8-4A24-BA23-EF9EC4467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2160DF4-3AB1-42B3-8971-B823E5CB29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B6BFC4C-B0FA-4F91-8D27-3D1AF4C2C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2FAC31B-12B8-44B6-A9E9-8F967BCFB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FFAD4C5-4E96-46C0-9033-3CF48A722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8F5A243-79AB-498E-9F6B-C0EA9EA19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268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839153-E8CD-49CF-A352-CE2C89DD0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9D2D86D-B04B-4F6E-8B70-CEEE8EE74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ADF040F-70C5-4670-BDE4-017C92D5B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02EE54B-8A53-409D-B09E-64BD2F952B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2B72209-6EC7-4418-A78D-417AB466F5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F99256C-B33C-4980-B58A-185F1B508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0D41821-F2CE-4C29-8132-70323EDD6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8C219DB-B597-4742-98CD-2CAE4BE50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866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6D106D-5995-4C96-A34B-80776AE9E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FF2DA30-6E46-4781-A24E-22BEFDC93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6E6DFE5-8E83-400E-805F-69D1FE731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DD16593-628A-472D-A9C3-C41BD8886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37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rgbClr val="455A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9B1C4D2-3722-4C1D-B0E4-3ABC0DA4C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3A393B7-AE11-4029-9D65-0BDEFB02D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B9F3B94-79EC-477D-B625-FF12E8701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육각형 5">
            <a:extLst>
              <a:ext uri="{FF2B5EF4-FFF2-40B4-BE49-F238E27FC236}">
                <a16:creationId xmlns:a16="http://schemas.microsoft.com/office/drawing/2014/main" id="{74E3A1F0-4E40-656A-E374-54A882D41C58}"/>
              </a:ext>
            </a:extLst>
          </p:cNvPr>
          <p:cNvSpPr/>
          <p:nvPr userDrawn="1"/>
        </p:nvSpPr>
        <p:spPr>
          <a:xfrm>
            <a:off x="2190750" y="200025"/>
            <a:ext cx="9827080" cy="466725"/>
          </a:xfrm>
          <a:prstGeom prst="roundRect">
            <a:avLst>
              <a:gd name="adj" fmla="val 50000"/>
            </a:avLst>
          </a:prstGeom>
          <a:solidFill>
            <a:srgbClr val="465B60"/>
          </a:solidFill>
          <a:ln w="447675">
            <a:noFill/>
            <a:round/>
          </a:ln>
          <a:effectLst>
            <a:outerShdw blurRad="241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363" latinLnBrk="0">
              <a:tabLst>
                <a:tab pos="360363" algn="l"/>
              </a:tabLst>
              <a:defRPr/>
            </a:pPr>
            <a:endParaRPr lang="ko-KR" altLang="en-US" sz="1050" dirty="0">
              <a:solidFill>
                <a:prstClr val="white"/>
              </a:solidFill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F227D0D6-457F-30B7-CB5F-137BE9286423}"/>
              </a:ext>
            </a:extLst>
          </p:cNvPr>
          <p:cNvCxnSpPr>
            <a:cxnSpLocks/>
          </p:cNvCxnSpPr>
          <p:nvPr userDrawn="1"/>
        </p:nvCxnSpPr>
        <p:spPr>
          <a:xfrm>
            <a:off x="0" y="633413"/>
            <a:ext cx="2052000" cy="0"/>
          </a:xfrm>
          <a:prstGeom prst="line">
            <a:avLst/>
          </a:prstGeom>
          <a:ln w="9525">
            <a:solidFill>
              <a:srgbClr val="62F0F0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F7D52FA-6CDF-C815-0B68-63331D2BA76B}"/>
              </a:ext>
            </a:extLst>
          </p:cNvPr>
          <p:cNvSpPr txBox="1"/>
          <p:nvPr userDrawn="1"/>
        </p:nvSpPr>
        <p:spPr>
          <a:xfrm>
            <a:off x="79374" y="448555"/>
            <a:ext cx="197262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700" i="1" kern="0" dirty="0">
                <a:solidFill>
                  <a:srgbClr val="62F0F0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2024 </a:t>
            </a:r>
            <a:r>
              <a:rPr lang="ko-KR" altLang="en-US" sz="700" i="1" kern="0" dirty="0">
                <a:solidFill>
                  <a:srgbClr val="62F0F0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원단 전세계 천심원 철야정성 특별기도회</a:t>
            </a:r>
            <a:endParaRPr lang="ko-KR" altLang="en-US" sz="1100" i="1" dirty="0">
              <a:solidFill>
                <a:srgbClr val="62F0F0"/>
              </a:solidFill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sp>
        <p:nvSpPr>
          <p:cNvPr id="8" name="육각형 5">
            <a:extLst>
              <a:ext uri="{FF2B5EF4-FFF2-40B4-BE49-F238E27FC236}">
                <a16:creationId xmlns:a16="http://schemas.microsoft.com/office/drawing/2014/main" id="{C65186CA-BA03-BD56-8CD5-32936A5D73FE}"/>
              </a:ext>
            </a:extLst>
          </p:cNvPr>
          <p:cNvSpPr/>
          <p:nvPr userDrawn="1"/>
        </p:nvSpPr>
        <p:spPr>
          <a:xfrm>
            <a:off x="0" y="851608"/>
            <a:ext cx="12017829" cy="6006392"/>
          </a:xfrm>
          <a:prstGeom prst="round1Rect">
            <a:avLst>
              <a:gd name="adj" fmla="val 3778"/>
            </a:avLst>
          </a:prstGeom>
          <a:solidFill>
            <a:srgbClr val="465B60"/>
          </a:solidFill>
          <a:ln w="447675">
            <a:noFill/>
            <a:round/>
          </a:ln>
          <a:effectLst>
            <a:outerShdw blurRad="241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>
              <a:defRPr/>
            </a:pPr>
            <a:endParaRPr lang="ko-KR" altLang="en-US" sz="1050" dirty="0">
              <a:solidFill>
                <a:prstClr val="white"/>
              </a:solidFill>
            </a:endParaRPr>
          </a:p>
        </p:txBody>
      </p:sp>
      <p:pic>
        <p:nvPicPr>
          <p:cNvPr id="9" name="그림 8" descr="클립아트, 그래픽, 원, 상징이(가) 표시된 사진&#10;&#10;자동 생성된 설명">
            <a:extLst>
              <a:ext uri="{FF2B5EF4-FFF2-40B4-BE49-F238E27FC236}">
                <a16:creationId xmlns:a16="http://schemas.microsoft.com/office/drawing/2014/main" id="{E1A437D9-782E-DD95-3C6B-9A837749EE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976" y="241237"/>
            <a:ext cx="376238" cy="37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90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bg>
      <p:bgPr>
        <a:solidFill>
          <a:srgbClr val="455A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9B1C4D2-3722-4C1D-B0E4-3ABC0DA4C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3A393B7-AE11-4029-9D65-0BDEFB02D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B9F3B94-79EC-477D-B625-FF12E8701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육각형 5">
            <a:extLst>
              <a:ext uri="{FF2B5EF4-FFF2-40B4-BE49-F238E27FC236}">
                <a16:creationId xmlns:a16="http://schemas.microsoft.com/office/drawing/2014/main" id="{74E3A1F0-4E40-656A-E374-54A882D41C58}"/>
              </a:ext>
            </a:extLst>
          </p:cNvPr>
          <p:cNvSpPr/>
          <p:nvPr userDrawn="1"/>
        </p:nvSpPr>
        <p:spPr>
          <a:xfrm>
            <a:off x="2190750" y="200025"/>
            <a:ext cx="9827080" cy="466725"/>
          </a:xfrm>
          <a:prstGeom prst="roundRect">
            <a:avLst>
              <a:gd name="adj" fmla="val 50000"/>
            </a:avLst>
          </a:prstGeom>
          <a:solidFill>
            <a:srgbClr val="62F0F0"/>
          </a:solidFill>
          <a:ln w="447675">
            <a:noFill/>
            <a:round/>
          </a:ln>
          <a:effectLst>
            <a:outerShdw blurRad="241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363" latinLnBrk="0">
              <a:tabLst>
                <a:tab pos="360363" algn="l"/>
              </a:tabLst>
              <a:defRPr/>
            </a:pPr>
            <a:endParaRPr lang="ko-KR" altLang="en-US" sz="1050" dirty="0">
              <a:solidFill>
                <a:prstClr val="white"/>
              </a:solidFill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F227D0D6-457F-30B7-CB5F-137BE9286423}"/>
              </a:ext>
            </a:extLst>
          </p:cNvPr>
          <p:cNvCxnSpPr>
            <a:cxnSpLocks/>
          </p:cNvCxnSpPr>
          <p:nvPr userDrawn="1"/>
        </p:nvCxnSpPr>
        <p:spPr>
          <a:xfrm>
            <a:off x="0" y="633413"/>
            <a:ext cx="2052000" cy="0"/>
          </a:xfrm>
          <a:prstGeom prst="line">
            <a:avLst/>
          </a:prstGeom>
          <a:ln w="9525">
            <a:solidFill>
              <a:schemeClr val="bg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F7D52FA-6CDF-C815-0B68-63331D2BA76B}"/>
              </a:ext>
            </a:extLst>
          </p:cNvPr>
          <p:cNvSpPr txBox="1"/>
          <p:nvPr userDrawn="1"/>
        </p:nvSpPr>
        <p:spPr>
          <a:xfrm>
            <a:off x="79374" y="448555"/>
            <a:ext cx="197262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700" i="1" kern="0" dirty="0">
                <a:solidFill>
                  <a:schemeClr val="bg1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2024 </a:t>
            </a:r>
            <a:r>
              <a:rPr lang="ko-KR" altLang="en-US" sz="700" i="1" kern="0" dirty="0">
                <a:solidFill>
                  <a:schemeClr val="bg1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원단 전세계 천심원 철야정성 특별기도회</a:t>
            </a:r>
            <a:endParaRPr lang="ko-KR" altLang="en-US" sz="1100" i="1" dirty="0">
              <a:solidFill>
                <a:schemeClr val="bg1"/>
              </a:solidFill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sp>
        <p:nvSpPr>
          <p:cNvPr id="8" name="육각형 5">
            <a:extLst>
              <a:ext uri="{FF2B5EF4-FFF2-40B4-BE49-F238E27FC236}">
                <a16:creationId xmlns:a16="http://schemas.microsoft.com/office/drawing/2014/main" id="{C65186CA-BA03-BD56-8CD5-32936A5D73FE}"/>
              </a:ext>
            </a:extLst>
          </p:cNvPr>
          <p:cNvSpPr/>
          <p:nvPr userDrawn="1"/>
        </p:nvSpPr>
        <p:spPr>
          <a:xfrm>
            <a:off x="0" y="851608"/>
            <a:ext cx="12017829" cy="6006392"/>
          </a:xfrm>
          <a:prstGeom prst="round1Rect">
            <a:avLst>
              <a:gd name="adj" fmla="val 3778"/>
            </a:avLst>
          </a:prstGeom>
          <a:solidFill>
            <a:srgbClr val="465B60"/>
          </a:solidFill>
          <a:ln w="447675">
            <a:noFill/>
            <a:round/>
          </a:ln>
          <a:effectLst>
            <a:outerShdw blurRad="2413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>
              <a:defRPr/>
            </a:pPr>
            <a:endParaRPr lang="ko-KR" altLang="en-US" sz="1050" dirty="0">
              <a:solidFill>
                <a:prstClr val="white"/>
              </a:solidFill>
            </a:endParaRPr>
          </a:p>
        </p:txBody>
      </p:sp>
      <p:pic>
        <p:nvPicPr>
          <p:cNvPr id="9" name="그림 8" descr="클립아트, 그래픽, 원, 상징이(가) 표시된 사진&#10;&#10;자동 생성된 설명">
            <a:extLst>
              <a:ext uri="{FF2B5EF4-FFF2-40B4-BE49-F238E27FC236}">
                <a16:creationId xmlns:a16="http://schemas.microsoft.com/office/drawing/2014/main" id="{E1A437D9-782E-DD95-3C6B-9A837749EE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976" y="241237"/>
            <a:ext cx="376238" cy="37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007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D40AC1-6795-4CA4-8863-90C130E9F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0AA3D37-5CDD-4F3C-8395-110B38116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E09C48F-85AB-4E64-BEFA-3A18C6A9F9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C7D03F-6B67-4E51-B669-6A0E67E1E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85481C9-7778-4E3B-A752-9007B5C85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0C20EB4-E727-4E37-91E3-2D601E7FF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71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18C337-9B27-40D3-A9B2-4005EE7EA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B69189F-28A1-4057-8CE9-3B76810BF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5F256D8-7BB6-49E2-954E-EF9E05DBF8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BE8F7-8EF6-4880-9F1A-6D10965A868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2024-07-23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38B22D-A8A6-4CDF-89EF-E670765EC8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BBC4C3-52FC-436A-A3AE-F6A5F52B66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3BBB8-EBE5-4A2B-AB70-89540E1C96C3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299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CA0760D5-8EDD-4B25-A4AB-7EA164ECE1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787024"/>
              </p:ext>
            </p:extLst>
          </p:nvPr>
        </p:nvGraphicFramePr>
        <p:xfrm>
          <a:off x="640081" y="1178208"/>
          <a:ext cx="10855234" cy="5451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790">
                  <a:extLst>
                    <a:ext uri="{9D8B030D-6E8A-4147-A177-3AD203B41FA5}">
                      <a16:colId xmlns:a16="http://schemas.microsoft.com/office/drawing/2014/main" val="1618198586"/>
                    </a:ext>
                  </a:extLst>
                </a:gridCol>
                <a:gridCol w="2330823">
                  <a:extLst>
                    <a:ext uri="{9D8B030D-6E8A-4147-A177-3AD203B41FA5}">
                      <a16:colId xmlns:a16="http://schemas.microsoft.com/office/drawing/2014/main" val="488553213"/>
                    </a:ext>
                  </a:extLst>
                </a:gridCol>
                <a:gridCol w="6591621">
                  <a:extLst>
                    <a:ext uri="{9D8B030D-6E8A-4147-A177-3AD203B41FA5}">
                      <a16:colId xmlns:a16="http://schemas.microsoft.com/office/drawing/2014/main" val="2510522589"/>
                    </a:ext>
                  </a:extLst>
                </a:gridCol>
              </a:tblGrid>
              <a:tr h="562698">
                <a:tc rowSpan="4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성명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김흥광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金興光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  <a:endParaRPr lang="ko-KR" altLang="en-US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0927847"/>
                  </a:ext>
                </a:extLst>
              </a:tr>
              <a:tr h="56269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직위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현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사단법인 지식인연대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대표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0394451"/>
                  </a:ext>
                </a:extLst>
              </a:tr>
              <a:tr h="56269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전화번호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02-718-5570</a:t>
                      </a:r>
                      <a:endParaRPr lang="ko-KR" altLang="en-US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9408962"/>
                  </a:ext>
                </a:extLst>
              </a:tr>
              <a:tr h="5626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휴대전화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010-7316-1315</a:t>
                      </a:r>
                      <a:endParaRPr lang="ko-KR" altLang="en-US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2064665"/>
                  </a:ext>
                </a:extLst>
              </a:tr>
              <a:tr h="8919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주요학력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평양 </a:t>
                      </a:r>
                      <a:r>
                        <a:rPr lang="ko-KR" altLang="en-US" sz="18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김책공업종합대학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(IT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석사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북한대학원대학교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정치 통일 박사수료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한세대학교 일반대학원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(IT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융합 박사 공학박사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 </a:t>
                      </a:r>
                      <a:endParaRPr lang="ko-KR" altLang="en-US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355587"/>
                  </a:ext>
                </a:extLst>
              </a:tr>
              <a:tr h="21769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주요이력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함흥공산대학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도당학교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 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교수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(2004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년 탈북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경기대학교 일반대학원 교수</a:t>
                      </a:r>
                      <a:endParaRPr lang="en-US" altLang="ko-KR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통일부 통일교육위원협회 위원</a:t>
                      </a:r>
                      <a:endParaRPr lang="en-US" altLang="ko-KR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정부 법제처 국민법제관</a:t>
                      </a:r>
                      <a:endParaRPr lang="en-US" altLang="ko-KR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국방부 </a:t>
                      </a:r>
                      <a:r>
                        <a:rPr lang="ko-KR" altLang="en-US" sz="18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정보봊부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ko-KR" altLang="en-US" sz="18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북한전략정보자문단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자문위원</a:t>
                      </a:r>
                      <a:endParaRPr lang="en-US" altLang="ko-KR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전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  <a:r>
                        <a:rPr lang="ko-KR" altLang="en-US" sz="18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탈북인권단체총연합회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상임대표</a:t>
                      </a:r>
                      <a:endParaRPr lang="en-US" altLang="ko-KR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국민의 힘 대통령 </a:t>
                      </a:r>
                      <a:r>
                        <a:rPr lang="ko-KR" altLang="en-US" sz="18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선대위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ko-KR" altLang="en-US" sz="18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탈북민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/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이북오도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/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다문화위원회 수석부회장</a:t>
                      </a:r>
                      <a:endParaRPr lang="en-US" altLang="ko-KR" sz="1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marL="342900" indent="-34290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현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  <a:r>
                        <a:rPr lang="ko-KR" altLang="en-US" sz="18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전국탈북민단체대표자</a:t>
                      </a:r>
                      <a:r>
                        <a:rPr lang="ko-KR" altLang="en-US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협의회 상임대표</a:t>
                      </a:r>
                      <a:r>
                        <a:rPr lang="en-US" altLang="ko-KR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689731"/>
                  </a:ext>
                </a:extLst>
              </a:tr>
            </a:tbl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:a16="http://schemas.microsoft.com/office/drawing/2014/main" id="{4BEB1A9D-A3CC-4CA7-B041-6D979A6D0425}"/>
              </a:ext>
            </a:extLst>
          </p:cNvPr>
          <p:cNvSpPr/>
          <p:nvPr/>
        </p:nvSpPr>
        <p:spPr>
          <a:xfrm>
            <a:off x="0" y="0"/>
            <a:ext cx="12192000" cy="995510"/>
          </a:xfrm>
          <a:prstGeom prst="rect">
            <a:avLst/>
          </a:prstGeom>
          <a:solidFill>
            <a:srgbClr val="719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BEB5F1B-38C5-41D4-AE1A-DA3477782890}"/>
              </a:ext>
            </a:extLst>
          </p:cNvPr>
          <p:cNvSpPr/>
          <p:nvPr/>
        </p:nvSpPr>
        <p:spPr>
          <a:xfrm>
            <a:off x="0" y="0"/>
            <a:ext cx="413084" cy="995510"/>
          </a:xfrm>
          <a:prstGeom prst="rect">
            <a:avLst/>
          </a:prstGeom>
          <a:solidFill>
            <a:srgbClr val="465B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1B0758-0FB2-4BE1-8963-DA6CEEDBEDAC}"/>
              </a:ext>
            </a:extLst>
          </p:cNvPr>
          <p:cNvSpPr txBox="1"/>
          <p:nvPr/>
        </p:nvSpPr>
        <p:spPr>
          <a:xfrm>
            <a:off x="413084" y="-182698"/>
            <a:ext cx="9718508" cy="1178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5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김흥광</a:t>
            </a:r>
            <a:r>
              <a:rPr lang="ko-KR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</a:rPr>
              <a:t> 박사 약력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9681FCA-A102-47D2-AD0A-3DAAF4CCE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1" y="1178208"/>
            <a:ext cx="190500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91536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</TotalTime>
  <Words>96</Words>
  <Application>Microsoft Office PowerPoint</Application>
  <PresentationFormat>와이드스크린</PresentationFormat>
  <Paragraphs>24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Tmon몬소리 Black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계정</dc:creator>
  <cp:lastModifiedBy>중인 김</cp:lastModifiedBy>
  <cp:revision>53</cp:revision>
  <cp:lastPrinted>2023-12-28T08:48:54Z</cp:lastPrinted>
  <dcterms:created xsi:type="dcterms:W3CDTF">2023-11-05T06:07:44Z</dcterms:created>
  <dcterms:modified xsi:type="dcterms:W3CDTF">2024-07-23T07:25:38Z</dcterms:modified>
</cp:coreProperties>
</file>