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3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4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35" r:id="rId2"/>
    <p:sldMasterId id="2147483773" r:id="rId3"/>
    <p:sldMasterId id="2147484022" r:id="rId4"/>
    <p:sldMasterId id="2147484039" r:id="rId5"/>
  </p:sldMasterIdLst>
  <p:notesMasterIdLst>
    <p:notesMasterId r:id="rId17"/>
  </p:notesMasterIdLst>
  <p:handoutMasterIdLst>
    <p:handoutMasterId r:id="rId18"/>
  </p:handoutMasterIdLst>
  <p:sldIdLst>
    <p:sldId id="565" r:id="rId6"/>
    <p:sldId id="572" r:id="rId7"/>
    <p:sldId id="573" r:id="rId8"/>
    <p:sldId id="574" r:id="rId9"/>
    <p:sldId id="575" r:id="rId10"/>
    <p:sldId id="576" r:id="rId11"/>
    <p:sldId id="577" r:id="rId12"/>
    <p:sldId id="570" r:id="rId13"/>
    <p:sldId id="578" r:id="rId14"/>
    <p:sldId id="571" r:id="rId15"/>
    <p:sldId id="536" r:id="rId16"/>
  </p:sldIdLst>
  <p:sldSz cx="15119350" cy="10691813"/>
  <p:notesSz cx="6735763" cy="9866313"/>
  <p:defaultTextStyle>
    <a:defPPr>
      <a:defRPr lang="ko-KR"/>
    </a:defPPr>
    <a:lvl1pPr marL="0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1pPr>
    <a:lvl2pPr marL="737368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2pPr>
    <a:lvl3pPr marL="1474735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3pPr>
    <a:lvl4pPr marL="2212105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4pPr>
    <a:lvl5pPr marL="2949473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5pPr>
    <a:lvl6pPr marL="3686840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6pPr>
    <a:lvl7pPr marL="4424208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7pPr>
    <a:lvl8pPr marL="5161576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8pPr>
    <a:lvl9pPr marL="5898944" algn="l" defTabSz="1474735" rtl="0" eaLnBrk="1" latinLnBrk="1" hangingPunct="1">
      <a:defRPr sz="290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7">
          <p15:clr>
            <a:srgbClr val="A4A3A4"/>
          </p15:clr>
        </p15:guide>
        <p15:guide id="2" pos="476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밝은 스타일 1 - 강조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밝은 스타일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814" autoAdjust="0"/>
  </p:normalViewPr>
  <p:slideViewPr>
    <p:cSldViewPr snapToGrid="0" showGuides="1">
      <p:cViewPr varScale="1">
        <p:scale>
          <a:sx n="76" d="100"/>
          <a:sy n="76" d="100"/>
        </p:scale>
        <p:origin x="1698" y="126"/>
      </p:cViewPr>
      <p:guideLst>
        <p:guide orient="horz" pos="3367"/>
        <p:guide pos="476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812"/>
    </p:cViewPr>
  </p:sorterViewPr>
  <p:notesViewPr>
    <p:cSldViewPr snapToGrid="0" showGuides="1">
      <p:cViewPr varScale="1">
        <p:scale>
          <a:sx n="86" d="100"/>
          <a:sy n="86" d="100"/>
        </p:scale>
        <p:origin x="45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144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95349-6A19-4F6B-BA60-CE7AFB10182E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1900"/>
            <a:ext cx="470693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3100" y="4748214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E1384-6875-4C05-BD21-E36BA76D5E0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9547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1pPr>
    <a:lvl2pPr marL="737368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2pPr>
    <a:lvl3pPr marL="1474735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3pPr>
    <a:lvl4pPr marL="2212105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4pPr>
    <a:lvl5pPr marL="2949473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5pPr>
    <a:lvl6pPr marL="3686840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6pPr>
    <a:lvl7pPr marL="4424208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7pPr>
    <a:lvl8pPr marL="5161576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8pPr>
    <a:lvl9pPr marL="5898944" algn="l" defTabSz="1474735" rtl="0" eaLnBrk="1" latinLnBrk="1" hangingPunct="1">
      <a:defRPr sz="1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14413" y="1231900"/>
            <a:ext cx="4706937" cy="333057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1384-6875-4C05-BD21-E36BA76D5E0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147473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4638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014413" y="1233488"/>
            <a:ext cx="4706937" cy="33289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0E1384-6875-4C05-BD21-E36BA76D5E01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1474735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F0502020204030204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428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20" y="1753175"/>
            <a:ext cx="11339513" cy="3722335"/>
          </a:xfrm>
        </p:spPr>
        <p:txBody>
          <a:bodyPr anchor="b">
            <a:normAutofit/>
          </a:bodyPr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0" y="5615679"/>
            <a:ext cx="11339513" cy="2581379"/>
          </a:xfrm>
        </p:spPr>
        <p:txBody>
          <a:bodyPr>
            <a:normAutofit/>
          </a:bodyPr>
          <a:lstStyle>
            <a:lvl1pPr marL="0" indent="0" algn="ctr">
              <a:buNone/>
              <a:defRPr sz="280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595" indent="0" algn="ctr">
              <a:buNone/>
              <a:defRPr sz="3274"/>
            </a:lvl2pPr>
            <a:lvl3pPr marL="1069190" indent="0" algn="ctr">
              <a:buNone/>
              <a:defRPr sz="2806"/>
            </a:lvl3pPr>
            <a:lvl4pPr marL="1603784" indent="0" algn="ctr">
              <a:buNone/>
              <a:defRPr sz="2339"/>
            </a:lvl4pPr>
            <a:lvl5pPr marL="2138379" indent="0" algn="ctr">
              <a:buNone/>
              <a:defRPr sz="2339"/>
            </a:lvl5pPr>
            <a:lvl6pPr marL="2672974" indent="0" algn="ctr">
              <a:buNone/>
              <a:defRPr sz="2339"/>
            </a:lvl6pPr>
            <a:lvl7pPr marL="3207569" indent="0" algn="ctr">
              <a:buNone/>
              <a:defRPr sz="2339"/>
            </a:lvl7pPr>
            <a:lvl8pPr marL="3742164" indent="0" algn="ctr">
              <a:buNone/>
              <a:defRPr sz="2339"/>
            </a:lvl8pPr>
            <a:lvl9pPr marL="4276759" indent="0" algn="ctr">
              <a:buNone/>
              <a:defRPr sz="2339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BACB-36B5-4321-8618-572101FA2D83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89F7A-029A-413D-8005-2BF1A558A4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83764"/>
      </p:ext>
    </p:extLst>
  </p:cSld>
  <p:clrMapOvr>
    <a:masterClrMapping/>
  </p:clrMapOvr>
  <p:transition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621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5" y="561816"/>
            <a:ext cx="3260110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7" y="561815"/>
            <a:ext cx="9591338" cy="906081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80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892135" y="2090297"/>
            <a:ext cx="9763184" cy="172225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tlCol="0" anchor="t"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1425586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11693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F86A-2923-4B5E-8032-20E56A3B6444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F073-02E0-46A1-B8F6-E42991B970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359572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3338" y="2318440"/>
            <a:ext cx="9051348" cy="67176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l">
              <a:buNone/>
              <a:defRPr sz="3452" b="0" i="1" cap="none" spc="78">
                <a:ln w="11430"/>
                <a:solidFill>
                  <a:srgbClr val="006600"/>
                </a:solidFill>
                <a:effectLst>
                  <a:innerShdw blurRad="63500" dist="63500" dir="13500000">
                    <a:prstClr val="black">
                      <a:alpha val="97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7127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5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8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51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3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67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95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702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413340" y="3216541"/>
            <a:ext cx="9048805" cy="1182444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tlCol="0" anchor="t"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1425586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795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BACB-36B5-4321-8618-572101FA2D83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9F7A-029A-413D-8005-2BF1A558A44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937829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3071" y="4111022"/>
            <a:ext cx="12851448" cy="2123513"/>
          </a:xfrm>
        </p:spPr>
        <p:txBody>
          <a:bodyPr/>
          <a:lstStyle>
            <a:lvl1pPr algn="l">
              <a:defRPr sz="6236" b="0" cap="all">
                <a:solidFill>
                  <a:srgbClr val="9FBB15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B1DA-E3F9-4CE0-A8F0-FEA7238FE1E8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254E-7A8E-4933-A60B-E49BF9B1132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650461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5578" y="39871"/>
            <a:ext cx="13096955" cy="1242402"/>
          </a:xfrm>
        </p:spPr>
        <p:txBody>
          <a:bodyPr rtlCol="0">
            <a:normAutofit/>
          </a:bodyPr>
          <a:lstStyle>
            <a:lvl1pPr algn="l" defTabSz="1425586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83D8-AF85-4A7E-AADA-96602D1848EF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749B-AA94-4FF2-921E-C365B6AA6FB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963798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042" y="1865770"/>
            <a:ext cx="13893342" cy="8157838"/>
          </a:xfrm>
        </p:spPr>
        <p:txBody>
          <a:bodyPr/>
          <a:lstStyle>
            <a:lvl1pPr algn="l">
              <a:buNone/>
              <a:defRPr sz="3898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15881" y="76906"/>
            <a:ext cx="13930397" cy="1242402"/>
          </a:xfrm>
        </p:spPr>
        <p:txBody>
          <a:bodyPr rtlCol="0">
            <a:normAutofit/>
          </a:bodyPr>
          <a:lstStyle>
            <a:lvl1pPr algn="l" defTabSz="1425586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55968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951E-45C2-4266-A187-B37D85E291BA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165778" y="10134949"/>
            <a:ext cx="4787794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835534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447F-5A1D-4DE6-9002-D1C2920F40E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07790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20" y="1753175"/>
            <a:ext cx="11339513" cy="3722335"/>
          </a:xfrm>
        </p:spPr>
        <p:txBody>
          <a:bodyPr anchor="b">
            <a:normAutofit/>
          </a:bodyPr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0" y="5615679"/>
            <a:ext cx="11339513" cy="2581379"/>
          </a:xfrm>
        </p:spPr>
        <p:txBody>
          <a:bodyPr>
            <a:normAutofit/>
          </a:bodyPr>
          <a:lstStyle>
            <a:lvl1pPr marL="0" indent="0" algn="ctr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1527" indent="0" algn="ctr">
              <a:buNone/>
              <a:defRPr sz="3229"/>
            </a:lvl2pPr>
            <a:lvl3pPr marL="1063047" indent="0" algn="ctr">
              <a:buNone/>
              <a:defRPr sz="2784"/>
            </a:lvl3pPr>
            <a:lvl4pPr marL="1594574" indent="0" algn="ctr">
              <a:buNone/>
              <a:defRPr sz="2339"/>
            </a:lvl4pPr>
            <a:lvl5pPr marL="2126080" indent="0" algn="ctr">
              <a:buNone/>
              <a:defRPr sz="2339"/>
            </a:lvl5pPr>
            <a:lvl6pPr marL="2657633" indent="0" algn="ctr">
              <a:buNone/>
              <a:defRPr sz="2339"/>
            </a:lvl6pPr>
            <a:lvl7pPr marL="3189148" indent="0" algn="ctr">
              <a:buNone/>
              <a:defRPr sz="2339"/>
            </a:lvl7pPr>
            <a:lvl8pPr marL="3720666" indent="0" algn="ctr">
              <a:buNone/>
              <a:defRPr sz="2339"/>
            </a:lvl8pPr>
            <a:lvl9pPr marL="4252197" indent="0" algn="ctr">
              <a:buNone/>
              <a:defRPr sz="2339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BACB-36B5-4321-8618-572101FA2D83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89F7A-029A-413D-8005-2BF1A558A4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636774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8951E-45C2-4266-A187-B37D85E291BA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447F-5A1D-4DE6-9002-D1C2920F40E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3357040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669717"/>
            <a:ext cx="13040439" cy="4445112"/>
          </a:xfrm>
        </p:spPr>
        <p:txBody>
          <a:bodyPr anchor="b">
            <a:normAutofit/>
          </a:bodyPr>
          <a:lstStyle>
            <a:lvl1pPr>
              <a:defRPr sz="701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7097683"/>
            <a:ext cx="13040439" cy="2338834"/>
          </a:xfrm>
        </p:spPr>
        <p:txBody>
          <a:bodyPr anchor="t">
            <a:normAutofit/>
          </a:bodyPr>
          <a:lstStyle>
            <a:lvl1pPr marL="0" indent="0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1527" indent="0">
              <a:buNone/>
              <a:defRPr sz="2004">
                <a:solidFill>
                  <a:schemeClr val="tx1">
                    <a:tint val="75000"/>
                  </a:schemeClr>
                </a:solidFill>
              </a:defRPr>
            </a:lvl2pPr>
            <a:lvl3pPr marL="1063047" indent="0">
              <a:buNone/>
              <a:defRPr sz="1893">
                <a:solidFill>
                  <a:schemeClr val="tx1">
                    <a:tint val="75000"/>
                  </a:schemeClr>
                </a:solidFill>
              </a:defRPr>
            </a:lvl3pPr>
            <a:lvl4pPr marL="1594574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212608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657633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318914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720666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425219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77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8951E-45C2-4266-A187-B37D85E291BA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447F-5A1D-4DE6-9002-D1C2920F40E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950830"/>
      </p:ext>
    </p:extLst>
  </p:cSld>
  <p:clrMapOvr>
    <a:masterClrMapping/>
  </p:clrMapOvr>
  <p:transition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8045" y="2851153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51153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622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622127"/>
            <a:ext cx="6394225" cy="128728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84" b="1"/>
            </a:lvl1pPr>
            <a:lvl2pPr marL="531527" indent="0">
              <a:buNone/>
              <a:defRPr sz="2339" b="1"/>
            </a:lvl2pPr>
            <a:lvl3pPr marL="1063047" indent="0">
              <a:buNone/>
              <a:defRPr sz="2004" b="1"/>
            </a:lvl3pPr>
            <a:lvl4pPr marL="1594574" indent="0">
              <a:buNone/>
              <a:defRPr sz="1893" b="1"/>
            </a:lvl4pPr>
            <a:lvl5pPr marL="2126080" indent="0">
              <a:buNone/>
              <a:defRPr sz="1893" b="1"/>
            </a:lvl5pPr>
            <a:lvl6pPr marL="2657633" indent="0">
              <a:buNone/>
              <a:defRPr sz="1893" b="1"/>
            </a:lvl6pPr>
            <a:lvl7pPr marL="3189148" indent="0">
              <a:buNone/>
              <a:defRPr sz="1893" b="1"/>
            </a:lvl7pPr>
            <a:lvl8pPr marL="3720666" indent="0">
              <a:buNone/>
              <a:defRPr sz="1893" b="1"/>
            </a:lvl8pPr>
            <a:lvl9pPr marL="4252197" indent="0">
              <a:buNone/>
              <a:defRPr sz="189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8045" y="3909418"/>
            <a:ext cx="63942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253" y="2622056"/>
            <a:ext cx="6425725" cy="128728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784" b="1"/>
            </a:lvl1pPr>
            <a:lvl2pPr marL="531527" indent="0">
              <a:buNone/>
              <a:defRPr sz="2339" b="1"/>
            </a:lvl2pPr>
            <a:lvl3pPr marL="1063047" indent="0">
              <a:buNone/>
              <a:defRPr sz="2004" b="1"/>
            </a:lvl3pPr>
            <a:lvl4pPr marL="1594574" indent="0">
              <a:buNone/>
              <a:defRPr sz="1893" b="1"/>
            </a:lvl4pPr>
            <a:lvl5pPr marL="2126080" indent="0">
              <a:buNone/>
              <a:defRPr sz="1893" b="1"/>
            </a:lvl5pPr>
            <a:lvl6pPr marL="2657633" indent="0">
              <a:buNone/>
              <a:defRPr sz="1893" b="1"/>
            </a:lvl6pPr>
            <a:lvl7pPr marL="3189148" indent="0">
              <a:buNone/>
              <a:defRPr sz="1893" b="1"/>
            </a:lvl7pPr>
            <a:lvl8pPr marL="3720666" indent="0">
              <a:buNone/>
              <a:defRPr sz="1893" b="1"/>
            </a:lvl8pPr>
            <a:lvl9pPr marL="4252197" indent="0">
              <a:buNone/>
              <a:defRPr sz="189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253" y="3909418"/>
            <a:ext cx="64257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3451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598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B9C74-0ED8-4A5F-87D9-757D33B5DCF1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1957B-CADB-4C01-9D31-0B8D95BCDB8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499288"/>
      </p:ext>
    </p:extLst>
  </p:cSld>
  <p:clrMapOvr>
    <a:masterClrMapping/>
  </p:clrMapOvr>
  <p:transition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91"/>
            <a:ext cx="4875990" cy="2494752"/>
          </a:xfrm>
        </p:spPr>
        <p:txBody>
          <a:bodyPr anchor="b">
            <a:normAutofit/>
          </a:bodyPr>
          <a:lstStyle>
            <a:lvl1pPr>
              <a:defRPr sz="378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>
              <a:defRPr sz="3786"/>
            </a:lvl1pPr>
            <a:lvl2pPr>
              <a:defRPr sz="3229"/>
            </a:lvl2pPr>
            <a:lvl3pPr>
              <a:defRPr sz="2784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5"/>
            <a:ext cx="4875990" cy="59398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93"/>
            </a:lvl1pPr>
            <a:lvl2pPr marL="531527" indent="0">
              <a:buNone/>
              <a:defRPr sz="1448"/>
            </a:lvl2pPr>
            <a:lvl3pPr marL="1063047" indent="0">
              <a:buNone/>
              <a:defRPr sz="1114"/>
            </a:lvl3pPr>
            <a:lvl4pPr marL="1594574" indent="0">
              <a:buNone/>
              <a:defRPr sz="1114"/>
            </a:lvl4pPr>
            <a:lvl5pPr marL="2126080" indent="0">
              <a:buNone/>
              <a:defRPr sz="1114"/>
            </a:lvl5pPr>
            <a:lvl6pPr marL="2657633" indent="0">
              <a:buNone/>
              <a:defRPr sz="1114"/>
            </a:lvl6pPr>
            <a:lvl7pPr marL="3189148" indent="0">
              <a:buNone/>
              <a:defRPr sz="1114"/>
            </a:lvl7pPr>
            <a:lvl8pPr marL="3720666" indent="0">
              <a:buNone/>
              <a:defRPr sz="1114"/>
            </a:lvl8pPr>
            <a:lvl9pPr marL="4252197" indent="0">
              <a:buNone/>
              <a:defRPr sz="111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780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88"/>
            <a:ext cx="4875990" cy="2494756"/>
          </a:xfrm>
        </p:spPr>
        <p:txBody>
          <a:bodyPr anchor="b">
            <a:normAutofit/>
          </a:bodyPr>
          <a:lstStyle>
            <a:lvl1pPr>
              <a:defRPr sz="378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 marL="0" indent="0">
              <a:buNone/>
              <a:defRPr sz="3786"/>
            </a:lvl1pPr>
            <a:lvl2pPr marL="531527" indent="0">
              <a:buNone/>
              <a:defRPr sz="3229"/>
            </a:lvl2pPr>
            <a:lvl3pPr marL="1063047" indent="0">
              <a:buNone/>
              <a:defRPr sz="2784"/>
            </a:lvl3pPr>
            <a:lvl4pPr marL="1594574" indent="0">
              <a:buNone/>
              <a:defRPr sz="2339"/>
            </a:lvl4pPr>
            <a:lvl5pPr marL="2126080" indent="0">
              <a:buNone/>
              <a:defRPr sz="2339"/>
            </a:lvl5pPr>
            <a:lvl6pPr marL="2657633" indent="0">
              <a:buNone/>
              <a:defRPr sz="2339"/>
            </a:lvl6pPr>
            <a:lvl7pPr marL="3189148" indent="0">
              <a:buNone/>
              <a:defRPr sz="2339"/>
            </a:lvl7pPr>
            <a:lvl8pPr marL="3720666" indent="0">
              <a:buNone/>
              <a:defRPr sz="2339"/>
            </a:lvl8pPr>
            <a:lvl9pPr marL="4252197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4"/>
            <a:ext cx="4875990" cy="59398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93"/>
            </a:lvl1pPr>
            <a:lvl2pPr marL="531527" indent="0">
              <a:buNone/>
              <a:defRPr sz="1448"/>
            </a:lvl2pPr>
            <a:lvl3pPr marL="1063047" indent="0">
              <a:buNone/>
              <a:defRPr sz="1114"/>
            </a:lvl3pPr>
            <a:lvl4pPr marL="1594574" indent="0">
              <a:buNone/>
              <a:defRPr sz="1114"/>
            </a:lvl4pPr>
            <a:lvl5pPr marL="2126080" indent="0">
              <a:buNone/>
              <a:defRPr sz="1114"/>
            </a:lvl5pPr>
            <a:lvl6pPr marL="2657633" indent="0">
              <a:buNone/>
              <a:defRPr sz="1114"/>
            </a:lvl6pPr>
            <a:lvl7pPr marL="3189148" indent="0">
              <a:buNone/>
              <a:defRPr sz="1114"/>
            </a:lvl7pPr>
            <a:lvl8pPr marL="3720666" indent="0">
              <a:buNone/>
              <a:defRPr sz="1114"/>
            </a:lvl8pPr>
            <a:lvl9pPr marL="4252197" indent="0">
              <a:buNone/>
              <a:defRPr sz="111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624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1611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864" y="561816"/>
            <a:ext cx="3260110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525" y="561815"/>
            <a:ext cx="9591338" cy="906081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353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892135" y="2090297"/>
            <a:ext cx="9763184" cy="172165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tlCol="0" anchor="t"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141737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11693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F86A-2923-4B5E-8032-20E56A3B6444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F073-02E0-46A1-B8F6-E42991B970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787691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3338" y="2318441"/>
            <a:ext cx="9051348" cy="67176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l">
              <a:buNone/>
              <a:defRPr sz="3452" b="0" i="1" cap="none" spc="78">
                <a:ln w="11430"/>
                <a:solidFill>
                  <a:srgbClr val="006600"/>
                </a:solidFill>
                <a:effectLst>
                  <a:innerShdw blurRad="63500" dist="63500" dir="13500000">
                    <a:prstClr val="black">
                      <a:alpha val="97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7086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26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347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43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52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608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69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413340" y="3216615"/>
            <a:ext cx="9048805" cy="118183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tlCol="0" anchor="t"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1417370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795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BACB-36B5-4321-8618-572101FA2D83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9F7A-029A-413D-8005-2BF1A558A44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368419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669717"/>
            <a:ext cx="13040439" cy="4445112"/>
          </a:xfrm>
        </p:spPr>
        <p:txBody>
          <a:bodyPr anchor="b">
            <a:normAutofit/>
          </a:bodyPr>
          <a:lstStyle>
            <a:lvl1pPr>
              <a:defRPr sz="701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7097682"/>
            <a:ext cx="13040439" cy="2338834"/>
          </a:xfrm>
        </p:spPr>
        <p:txBody>
          <a:bodyPr anchor="t">
            <a:normAutofit/>
          </a:bodyPr>
          <a:lstStyle>
            <a:lvl1pPr marL="0" indent="0">
              <a:buNone/>
              <a:defRPr sz="2806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595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2pPr>
            <a:lvl3pPr marL="106919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3pPr>
            <a:lvl4pPr marL="160378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4pPr>
            <a:lvl5pPr marL="213837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5pPr>
            <a:lvl6pPr marL="267297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6pPr>
            <a:lvl7pPr marL="320756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7pPr>
            <a:lvl8pPr marL="3742164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8pPr>
            <a:lvl9pPr marL="4276759" indent="0">
              <a:buNone/>
              <a:defRPr sz="163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4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3071" y="4111097"/>
            <a:ext cx="12851448" cy="2123513"/>
          </a:xfrm>
        </p:spPr>
        <p:txBody>
          <a:bodyPr/>
          <a:lstStyle>
            <a:lvl1pPr algn="l">
              <a:defRPr sz="6236" b="0" cap="all">
                <a:solidFill>
                  <a:srgbClr val="9FBB15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B1DA-E3F9-4CE0-A8F0-FEA7238FE1E8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254E-7A8E-4933-A60B-E49BF9B1132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149173"/>
      </p:ext>
    </p:extLst>
  </p:cSld>
  <p:clrMapOvr>
    <a:masterClrMapping/>
  </p:clrMapOvr>
  <p:transition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5578" y="39872"/>
            <a:ext cx="13096955" cy="1242402"/>
          </a:xfrm>
        </p:spPr>
        <p:txBody>
          <a:bodyPr rtlCol="0">
            <a:normAutofit/>
          </a:bodyPr>
          <a:lstStyle>
            <a:lvl1pPr algn="l" defTabSz="1417370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83D8-AF85-4A7E-AADA-96602D1848EF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749B-AA94-4FF2-921E-C365B6AA6FB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44436"/>
      </p:ext>
    </p:extLst>
  </p:cSld>
  <p:clrMapOvr>
    <a:masterClrMapping/>
  </p:clrMapOvr>
  <p:transition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119" y="1865770"/>
            <a:ext cx="13893342" cy="8157838"/>
          </a:xfrm>
        </p:spPr>
        <p:txBody>
          <a:bodyPr/>
          <a:lstStyle>
            <a:lvl1pPr algn="l">
              <a:buNone/>
              <a:defRPr sz="3898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15881" y="76907"/>
            <a:ext cx="13930397" cy="1242402"/>
          </a:xfrm>
        </p:spPr>
        <p:txBody>
          <a:bodyPr rtlCol="0">
            <a:normAutofit/>
          </a:bodyPr>
          <a:lstStyle>
            <a:lvl1pPr algn="l" defTabSz="1417370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55968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951E-45C2-4266-A187-B37D85E291BA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165778" y="10134949"/>
            <a:ext cx="4787794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835534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447F-5A1D-4DE6-9002-D1C2920F40E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0116316"/>
      </p:ext>
    </p:extLst>
  </p:cSld>
  <p:clrMapOvr>
    <a:masterClrMapping/>
  </p:clrMapOvr>
  <p:transition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20" y="1753175"/>
            <a:ext cx="11339513" cy="3722335"/>
          </a:xfrm>
        </p:spPr>
        <p:txBody>
          <a:bodyPr anchor="b">
            <a:normAutofit/>
          </a:bodyPr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0" y="5615679"/>
            <a:ext cx="11339513" cy="2581379"/>
          </a:xfrm>
        </p:spPr>
        <p:txBody>
          <a:bodyPr>
            <a:normAutofit/>
          </a:bodyPr>
          <a:lstStyle>
            <a:lvl1pPr marL="0" indent="0" algn="ctr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212" indent="0" algn="ctr">
              <a:buNone/>
              <a:defRPr sz="3229"/>
            </a:lvl2pPr>
            <a:lvl3pPr marL="1068419" indent="0" algn="ctr">
              <a:buNone/>
              <a:defRPr sz="2784"/>
            </a:lvl3pPr>
            <a:lvl4pPr marL="1602632" indent="0" algn="ctr">
              <a:buNone/>
              <a:defRPr sz="2339"/>
            </a:lvl4pPr>
            <a:lvl5pPr marL="2136837" indent="0" algn="ctr">
              <a:buNone/>
              <a:defRPr sz="2339"/>
            </a:lvl5pPr>
            <a:lvl6pPr marL="2671055" indent="0" algn="ctr">
              <a:buNone/>
              <a:defRPr sz="2339"/>
            </a:lvl6pPr>
            <a:lvl7pPr marL="3205258" indent="0" algn="ctr">
              <a:buNone/>
              <a:defRPr sz="2339"/>
            </a:lvl7pPr>
            <a:lvl8pPr marL="3739470" indent="0" algn="ctr">
              <a:buNone/>
              <a:defRPr sz="2339"/>
            </a:lvl8pPr>
            <a:lvl9pPr marL="4273681" indent="0" algn="ctr">
              <a:buNone/>
              <a:defRPr sz="2339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BACB-36B5-4321-8618-572101FA2D83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89F7A-029A-413D-8005-2BF1A558A4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863251"/>
      </p:ext>
    </p:extLst>
  </p:cSld>
  <p:clrMapOvr>
    <a:masterClrMapping/>
  </p:clrMapOvr>
  <p:transition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8951E-45C2-4266-A187-B37D85E291BA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447F-5A1D-4DE6-9002-D1C2920F40E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625057"/>
      </p:ext>
    </p:extLst>
  </p:cSld>
  <p:clrMapOvr>
    <a:masterClrMapping/>
  </p:clrMapOvr>
  <p:transition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669717"/>
            <a:ext cx="13040439" cy="4445112"/>
          </a:xfrm>
        </p:spPr>
        <p:txBody>
          <a:bodyPr anchor="b">
            <a:normAutofit/>
          </a:bodyPr>
          <a:lstStyle>
            <a:lvl1pPr>
              <a:defRPr sz="701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7097683"/>
            <a:ext cx="13040439" cy="2338834"/>
          </a:xfrm>
        </p:spPr>
        <p:txBody>
          <a:bodyPr anchor="t">
            <a:normAutofit/>
          </a:bodyPr>
          <a:lstStyle>
            <a:lvl1pPr marL="0" indent="0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34212" indent="0">
              <a:buNone/>
              <a:defRPr sz="2004">
                <a:solidFill>
                  <a:schemeClr val="tx1">
                    <a:tint val="75000"/>
                  </a:schemeClr>
                </a:solidFill>
              </a:defRPr>
            </a:lvl2pPr>
            <a:lvl3pPr marL="1068419" indent="0">
              <a:buNone/>
              <a:defRPr sz="1893">
                <a:solidFill>
                  <a:schemeClr val="tx1">
                    <a:tint val="75000"/>
                  </a:schemeClr>
                </a:solidFill>
              </a:defRPr>
            </a:lvl3pPr>
            <a:lvl4pPr marL="160263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213683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671055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3205258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73947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4273681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30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8045" y="2851153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51153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35571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622063"/>
            <a:ext cx="6394225" cy="128728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84" b="1"/>
            </a:lvl1pPr>
            <a:lvl2pPr marL="534212" indent="0">
              <a:buNone/>
              <a:defRPr sz="2339" b="1"/>
            </a:lvl2pPr>
            <a:lvl3pPr marL="1068419" indent="0">
              <a:buNone/>
              <a:defRPr sz="2004" b="1"/>
            </a:lvl3pPr>
            <a:lvl4pPr marL="1602632" indent="0">
              <a:buNone/>
              <a:defRPr sz="1893" b="1"/>
            </a:lvl4pPr>
            <a:lvl5pPr marL="2136837" indent="0">
              <a:buNone/>
              <a:defRPr sz="1893" b="1"/>
            </a:lvl5pPr>
            <a:lvl6pPr marL="2671055" indent="0">
              <a:buNone/>
              <a:defRPr sz="1893" b="1"/>
            </a:lvl6pPr>
            <a:lvl7pPr marL="3205258" indent="0">
              <a:buNone/>
              <a:defRPr sz="1893" b="1"/>
            </a:lvl7pPr>
            <a:lvl8pPr marL="3739470" indent="0">
              <a:buNone/>
              <a:defRPr sz="1893" b="1"/>
            </a:lvl8pPr>
            <a:lvl9pPr marL="4273681" indent="0">
              <a:buNone/>
              <a:defRPr sz="189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8045" y="3909352"/>
            <a:ext cx="63942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83" y="2622056"/>
            <a:ext cx="6425725" cy="128728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784" b="1"/>
            </a:lvl1pPr>
            <a:lvl2pPr marL="534212" indent="0">
              <a:buNone/>
              <a:defRPr sz="2339" b="1"/>
            </a:lvl2pPr>
            <a:lvl3pPr marL="1068419" indent="0">
              <a:buNone/>
              <a:defRPr sz="2004" b="1"/>
            </a:lvl3pPr>
            <a:lvl4pPr marL="1602632" indent="0">
              <a:buNone/>
              <a:defRPr sz="1893" b="1"/>
            </a:lvl4pPr>
            <a:lvl5pPr marL="2136837" indent="0">
              <a:buNone/>
              <a:defRPr sz="1893" b="1"/>
            </a:lvl5pPr>
            <a:lvl6pPr marL="2671055" indent="0">
              <a:buNone/>
              <a:defRPr sz="1893" b="1"/>
            </a:lvl6pPr>
            <a:lvl7pPr marL="3205258" indent="0">
              <a:buNone/>
              <a:defRPr sz="1893" b="1"/>
            </a:lvl7pPr>
            <a:lvl8pPr marL="3739470" indent="0">
              <a:buNone/>
              <a:defRPr sz="1893" b="1"/>
            </a:lvl8pPr>
            <a:lvl9pPr marL="4273681" indent="0">
              <a:buNone/>
              <a:defRPr sz="189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83" y="3909352"/>
            <a:ext cx="64257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2345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964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B9C74-0ED8-4A5F-87D9-757D33B5DCF1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1957B-CADB-4C01-9D31-0B8D95BCDB8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93757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8045" y="2851151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51151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943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90"/>
            <a:ext cx="4875990" cy="2494752"/>
          </a:xfrm>
        </p:spPr>
        <p:txBody>
          <a:bodyPr anchor="b">
            <a:normAutofit/>
          </a:bodyPr>
          <a:lstStyle>
            <a:lvl1pPr>
              <a:defRPr sz="378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>
              <a:defRPr sz="3786"/>
            </a:lvl1pPr>
            <a:lvl2pPr>
              <a:defRPr sz="3229"/>
            </a:lvl2pPr>
            <a:lvl3pPr>
              <a:defRPr sz="2784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5"/>
            <a:ext cx="4875990" cy="59398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93"/>
            </a:lvl1pPr>
            <a:lvl2pPr marL="534212" indent="0">
              <a:buNone/>
              <a:defRPr sz="1448"/>
            </a:lvl2pPr>
            <a:lvl3pPr marL="1068419" indent="0">
              <a:buNone/>
              <a:defRPr sz="1114"/>
            </a:lvl3pPr>
            <a:lvl4pPr marL="1602632" indent="0">
              <a:buNone/>
              <a:defRPr sz="1114"/>
            </a:lvl4pPr>
            <a:lvl5pPr marL="2136837" indent="0">
              <a:buNone/>
              <a:defRPr sz="1114"/>
            </a:lvl5pPr>
            <a:lvl6pPr marL="2671055" indent="0">
              <a:buNone/>
              <a:defRPr sz="1114"/>
            </a:lvl6pPr>
            <a:lvl7pPr marL="3205258" indent="0">
              <a:buNone/>
              <a:defRPr sz="1114"/>
            </a:lvl7pPr>
            <a:lvl8pPr marL="3739470" indent="0">
              <a:buNone/>
              <a:defRPr sz="1114"/>
            </a:lvl8pPr>
            <a:lvl9pPr marL="4273681" indent="0">
              <a:buNone/>
              <a:defRPr sz="111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17878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88"/>
            <a:ext cx="4875990" cy="2494756"/>
          </a:xfrm>
        </p:spPr>
        <p:txBody>
          <a:bodyPr anchor="b">
            <a:normAutofit/>
          </a:bodyPr>
          <a:lstStyle>
            <a:lvl1pPr>
              <a:defRPr sz="378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 marL="0" indent="0">
              <a:buNone/>
              <a:defRPr sz="3786"/>
            </a:lvl1pPr>
            <a:lvl2pPr marL="534212" indent="0">
              <a:buNone/>
              <a:defRPr sz="3229"/>
            </a:lvl2pPr>
            <a:lvl3pPr marL="1068419" indent="0">
              <a:buNone/>
              <a:defRPr sz="2784"/>
            </a:lvl3pPr>
            <a:lvl4pPr marL="1602632" indent="0">
              <a:buNone/>
              <a:defRPr sz="2339"/>
            </a:lvl4pPr>
            <a:lvl5pPr marL="2136837" indent="0">
              <a:buNone/>
              <a:defRPr sz="2339"/>
            </a:lvl5pPr>
            <a:lvl6pPr marL="2671055" indent="0">
              <a:buNone/>
              <a:defRPr sz="2339"/>
            </a:lvl6pPr>
            <a:lvl7pPr marL="3205258" indent="0">
              <a:buNone/>
              <a:defRPr sz="2339"/>
            </a:lvl7pPr>
            <a:lvl8pPr marL="3739470" indent="0">
              <a:buNone/>
              <a:defRPr sz="2339"/>
            </a:lvl8pPr>
            <a:lvl9pPr marL="4273681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4"/>
            <a:ext cx="4875990" cy="59398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93"/>
            </a:lvl1pPr>
            <a:lvl2pPr marL="534212" indent="0">
              <a:buNone/>
              <a:defRPr sz="1448"/>
            </a:lvl2pPr>
            <a:lvl3pPr marL="1068419" indent="0">
              <a:buNone/>
              <a:defRPr sz="1114"/>
            </a:lvl3pPr>
            <a:lvl4pPr marL="1602632" indent="0">
              <a:buNone/>
              <a:defRPr sz="1114"/>
            </a:lvl4pPr>
            <a:lvl5pPr marL="2136837" indent="0">
              <a:buNone/>
              <a:defRPr sz="1114"/>
            </a:lvl5pPr>
            <a:lvl6pPr marL="2671055" indent="0">
              <a:buNone/>
              <a:defRPr sz="1114"/>
            </a:lvl6pPr>
            <a:lvl7pPr marL="3205258" indent="0">
              <a:buNone/>
              <a:defRPr sz="1114"/>
            </a:lvl7pPr>
            <a:lvl8pPr marL="3739470" indent="0">
              <a:buNone/>
              <a:defRPr sz="1114"/>
            </a:lvl8pPr>
            <a:lvl9pPr marL="4273681" indent="0">
              <a:buNone/>
              <a:defRPr sz="111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5590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573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96" y="561816"/>
            <a:ext cx="3260110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65" y="561815"/>
            <a:ext cx="9591338" cy="906081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5727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/>
          <p:cNvSpPr>
            <a:spLocks noGrp="1"/>
          </p:cNvSpPr>
          <p:nvPr>
            <p:ph type="ctrTitle"/>
          </p:nvPr>
        </p:nvSpPr>
        <p:spPr>
          <a:xfrm>
            <a:off x="892135" y="2090298"/>
            <a:ext cx="9763184" cy="1722179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tlCol="0" anchor="t"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1424557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11693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CF86A-2923-4B5E-8032-20E56A3B6444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CF073-02E0-46A1-B8F6-E42991B97012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798768"/>
      </p:ext>
    </p:extLst>
  </p:cSld>
  <p:clrMapOvr>
    <a:masterClrMapping/>
  </p:clrMapOvr>
  <p:transition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3338" y="2318441"/>
            <a:ext cx="9051348" cy="67176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l">
              <a:buNone/>
              <a:defRPr sz="3452" b="0" i="1" cap="none" spc="78">
                <a:ln w="11430"/>
                <a:solidFill>
                  <a:srgbClr val="006600"/>
                </a:solidFill>
                <a:effectLst>
                  <a:innerShdw blurRad="63500" dist="63500" dir="13500000">
                    <a:prstClr val="black">
                      <a:alpha val="97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7122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24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368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49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6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736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85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98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413340" y="3216548"/>
            <a:ext cx="9048805" cy="118236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tlCol="0" anchor="t"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1424557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795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BACB-36B5-4321-8618-572101FA2D83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9F7A-029A-413D-8005-2BF1A558A44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700590"/>
      </p:ext>
    </p:extLst>
  </p:cSld>
  <p:clrMapOvr>
    <a:masterClrMapping/>
  </p:clrMapOvr>
  <p:transition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3071" y="4111031"/>
            <a:ext cx="12851448" cy="2123513"/>
          </a:xfrm>
        </p:spPr>
        <p:txBody>
          <a:bodyPr/>
          <a:lstStyle>
            <a:lvl1pPr algn="l">
              <a:defRPr sz="6236" b="0" cap="all">
                <a:solidFill>
                  <a:srgbClr val="9FBB15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B1DA-E3F9-4CE0-A8F0-FEA7238FE1E8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254E-7A8E-4933-A60B-E49BF9B1132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416513"/>
      </p:ext>
    </p:extLst>
  </p:cSld>
  <p:clrMapOvr>
    <a:masterClrMapping/>
  </p:clrMapOvr>
  <p:transition>
    <p:wipe dir="r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5578" y="39872"/>
            <a:ext cx="13096955" cy="1242402"/>
          </a:xfrm>
        </p:spPr>
        <p:txBody>
          <a:bodyPr rtlCol="0">
            <a:normAutofit/>
          </a:bodyPr>
          <a:lstStyle>
            <a:lvl1pPr algn="l" defTabSz="1424557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83D8-AF85-4A7E-AADA-96602D1848EF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749B-AA94-4FF2-921E-C365B6AA6FB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572029"/>
      </p:ext>
    </p:extLst>
  </p:cSld>
  <p:clrMapOvr>
    <a:masterClrMapping/>
  </p:clrMapOvr>
  <p:transition>
    <p:wipe dir="r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046" y="1865770"/>
            <a:ext cx="13893342" cy="8157838"/>
          </a:xfrm>
        </p:spPr>
        <p:txBody>
          <a:bodyPr/>
          <a:lstStyle>
            <a:lvl1pPr algn="l">
              <a:buNone/>
              <a:defRPr sz="3898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15881" y="76907"/>
            <a:ext cx="13930397" cy="1242402"/>
          </a:xfrm>
        </p:spPr>
        <p:txBody>
          <a:bodyPr rtlCol="0">
            <a:normAutofit/>
          </a:bodyPr>
          <a:lstStyle>
            <a:lvl1pPr algn="l" defTabSz="1424557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55968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951E-45C2-4266-A187-B37D85E291BA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165778" y="10134949"/>
            <a:ext cx="4787794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835534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447F-5A1D-4DE6-9002-D1C2920F40E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90360"/>
      </p:ext>
    </p:extLst>
  </p:cSld>
  <p:clrMapOvr>
    <a:masterClrMapping/>
  </p:clrMapOvr>
  <p:transition>
    <p:wipe dir="r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9920" y="1753175"/>
            <a:ext cx="11339513" cy="3722335"/>
          </a:xfrm>
        </p:spPr>
        <p:txBody>
          <a:bodyPr anchor="b">
            <a:normAutofit/>
          </a:bodyPr>
          <a:lstStyle>
            <a:lvl1pPr algn="ctr">
              <a:defRPr sz="7016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20" y="5615679"/>
            <a:ext cx="11339513" cy="2581379"/>
          </a:xfrm>
        </p:spPr>
        <p:txBody>
          <a:bodyPr>
            <a:normAutofit/>
          </a:bodyPr>
          <a:lstStyle>
            <a:lvl1pPr marL="0" indent="0" algn="ctr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902" indent="0" algn="ctr">
              <a:buNone/>
              <a:defRPr sz="3229"/>
            </a:lvl2pPr>
            <a:lvl3pPr marL="1025699" indent="0" algn="ctr">
              <a:buNone/>
              <a:defRPr sz="2784"/>
            </a:lvl3pPr>
            <a:lvl4pPr marL="1538550" indent="0" algn="ctr">
              <a:buNone/>
              <a:defRPr sz="2339"/>
            </a:lvl4pPr>
            <a:lvl5pPr marL="2051397" indent="0" algn="ctr">
              <a:buNone/>
              <a:defRPr sz="2339"/>
            </a:lvl5pPr>
            <a:lvl6pPr marL="2564262" indent="0" algn="ctr">
              <a:buNone/>
              <a:defRPr sz="2339"/>
            </a:lvl6pPr>
            <a:lvl7pPr marL="3077107" indent="0" algn="ctr">
              <a:buNone/>
              <a:defRPr sz="2339"/>
            </a:lvl7pPr>
            <a:lvl8pPr marL="3589959" indent="0" algn="ctr">
              <a:buNone/>
              <a:defRPr sz="2339"/>
            </a:lvl8pPr>
            <a:lvl9pPr marL="4102816" indent="0" algn="ctr">
              <a:buNone/>
              <a:defRPr sz="2339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38BACB-36B5-4321-8618-572101FA2D83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89F7A-029A-413D-8005-2BF1A558A4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048624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622054"/>
            <a:ext cx="6394225" cy="128728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6" b="1"/>
            </a:lvl1pPr>
            <a:lvl2pPr marL="534595" indent="0">
              <a:buNone/>
              <a:defRPr sz="2339" b="1"/>
            </a:lvl2pPr>
            <a:lvl3pPr marL="1069190" indent="0">
              <a:buNone/>
              <a:defRPr sz="2105" b="1"/>
            </a:lvl3pPr>
            <a:lvl4pPr marL="1603784" indent="0">
              <a:buNone/>
              <a:defRPr sz="1871" b="1"/>
            </a:lvl4pPr>
            <a:lvl5pPr marL="2138379" indent="0">
              <a:buNone/>
              <a:defRPr sz="1871" b="1"/>
            </a:lvl5pPr>
            <a:lvl6pPr marL="2672974" indent="0">
              <a:buNone/>
              <a:defRPr sz="1871" b="1"/>
            </a:lvl6pPr>
            <a:lvl7pPr marL="3207569" indent="0">
              <a:buNone/>
              <a:defRPr sz="1871" b="1"/>
            </a:lvl7pPr>
            <a:lvl8pPr marL="3742164" indent="0">
              <a:buNone/>
              <a:defRPr sz="1871" b="1"/>
            </a:lvl8pPr>
            <a:lvl9pPr marL="4276759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8045" y="3909343"/>
            <a:ext cx="63942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4" y="2622055"/>
            <a:ext cx="6425725" cy="128728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806" b="1"/>
            </a:lvl1pPr>
            <a:lvl2pPr marL="534595" indent="0">
              <a:buNone/>
              <a:defRPr sz="2339" b="1"/>
            </a:lvl2pPr>
            <a:lvl3pPr marL="1069190" indent="0">
              <a:buNone/>
              <a:defRPr sz="2105" b="1"/>
            </a:lvl3pPr>
            <a:lvl4pPr marL="1603784" indent="0">
              <a:buNone/>
              <a:defRPr sz="1871" b="1"/>
            </a:lvl4pPr>
            <a:lvl5pPr marL="2138379" indent="0">
              <a:buNone/>
              <a:defRPr sz="1871" b="1"/>
            </a:lvl5pPr>
            <a:lvl6pPr marL="2672974" indent="0">
              <a:buNone/>
              <a:defRPr sz="1871" b="1"/>
            </a:lvl6pPr>
            <a:lvl7pPr marL="3207569" indent="0">
              <a:buNone/>
              <a:defRPr sz="1871" b="1"/>
            </a:lvl7pPr>
            <a:lvl8pPr marL="3742164" indent="0">
              <a:buNone/>
              <a:defRPr sz="1871" b="1"/>
            </a:lvl8pPr>
            <a:lvl9pPr marL="4276759" indent="0">
              <a:buNone/>
              <a:defRPr sz="1871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4" y="3909343"/>
            <a:ext cx="64257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4604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78951E-45C2-4266-A187-B37D85E291BA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34447F-5A1D-4DE6-9002-D1C2920F40E9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296067"/>
      </p:ext>
    </p:extLst>
  </p:cSld>
  <p:clrMapOvr>
    <a:masterClrMapping/>
  </p:clrMapOvr>
  <p:transition>
    <p:wipe dir="r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1" y="2669717"/>
            <a:ext cx="13040439" cy="4445112"/>
          </a:xfrm>
        </p:spPr>
        <p:txBody>
          <a:bodyPr anchor="b">
            <a:normAutofit/>
          </a:bodyPr>
          <a:lstStyle>
            <a:lvl1pPr>
              <a:defRPr sz="701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1" y="7097683"/>
            <a:ext cx="13040439" cy="2338834"/>
          </a:xfrm>
        </p:spPr>
        <p:txBody>
          <a:bodyPr anchor="t">
            <a:normAutofit/>
          </a:bodyPr>
          <a:lstStyle>
            <a:lvl1pPr marL="0" indent="0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512902" indent="0">
              <a:buNone/>
              <a:defRPr sz="2004">
                <a:solidFill>
                  <a:schemeClr val="tx1">
                    <a:tint val="75000"/>
                  </a:schemeClr>
                </a:solidFill>
              </a:defRPr>
            </a:lvl2pPr>
            <a:lvl3pPr marL="1025699" indent="0">
              <a:buNone/>
              <a:defRPr sz="1893">
                <a:solidFill>
                  <a:schemeClr val="tx1">
                    <a:tint val="75000"/>
                  </a:schemeClr>
                </a:solidFill>
              </a:defRPr>
            </a:lvl3pPr>
            <a:lvl4pPr marL="15385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205139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564262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3077107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589959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4102816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9380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8045" y="2851153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51153"/>
            <a:ext cx="6425724" cy="678385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715571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622293"/>
            <a:ext cx="6394225" cy="1287288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784" b="1"/>
            </a:lvl1pPr>
            <a:lvl2pPr marL="512902" indent="0">
              <a:buNone/>
              <a:defRPr sz="2339" b="1"/>
            </a:lvl2pPr>
            <a:lvl3pPr marL="1025699" indent="0">
              <a:buNone/>
              <a:defRPr sz="2004" b="1"/>
            </a:lvl3pPr>
            <a:lvl4pPr marL="1538550" indent="0">
              <a:buNone/>
              <a:defRPr sz="1893" b="1"/>
            </a:lvl4pPr>
            <a:lvl5pPr marL="2051397" indent="0">
              <a:buNone/>
              <a:defRPr sz="1893" b="1"/>
            </a:lvl5pPr>
            <a:lvl6pPr marL="2564262" indent="0">
              <a:buNone/>
              <a:defRPr sz="1893" b="1"/>
            </a:lvl6pPr>
            <a:lvl7pPr marL="3077107" indent="0">
              <a:buNone/>
              <a:defRPr sz="1893" b="1"/>
            </a:lvl7pPr>
            <a:lvl8pPr marL="3589959" indent="0">
              <a:buNone/>
              <a:defRPr sz="1893" b="1"/>
            </a:lvl8pPr>
            <a:lvl9pPr marL="4102816" indent="0">
              <a:buNone/>
              <a:defRPr sz="189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8045" y="3909882"/>
            <a:ext cx="63942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745" y="2622056"/>
            <a:ext cx="6425725" cy="1287286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784" b="1"/>
            </a:lvl1pPr>
            <a:lvl2pPr marL="512902" indent="0">
              <a:buNone/>
              <a:defRPr sz="2339" b="1"/>
            </a:lvl2pPr>
            <a:lvl3pPr marL="1025699" indent="0">
              <a:buNone/>
              <a:defRPr sz="2004" b="1"/>
            </a:lvl3pPr>
            <a:lvl4pPr marL="1538550" indent="0">
              <a:buNone/>
              <a:defRPr sz="1893" b="1"/>
            </a:lvl4pPr>
            <a:lvl5pPr marL="2051397" indent="0">
              <a:buNone/>
              <a:defRPr sz="1893" b="1"/>
            </a:lvl5pPr>
            <a:lvl6pPr marL="2564262" indent="0">
              <a:buNone/>
              <a:defRPr sz="1893" b="1"/>
            </a:lvl6pPr>
            <a:lvl7pPr marL="3077107" indent="0">
              <a:buNone/>
              <a:defRPr sz="1893" b="1"/>
            </a:lvl7pPr>
            <a:lvl8pPr marL="3589959" indent="0">
              <a:buNone/>
              <a:defRPr sz="1893" b="1"/>
            </a:lvl8pPr>
            <a:lvl9pPr marL="4102816" indent="0">
              <a:buNone/>
              <a:defRPr sz="1893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745" y="3909882"/>
            <a:ext cx="6425725" cy="573804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64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2059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B9C74-0ED8-4A5F-87D9-757D33B5DCF1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1957B-CADB-4C01-9D31-0B8D95BCDB8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76491"/>
      </p:ext>
    </p:extLst>
  </p:cSld>
  <p:clrMapOvr>
    <a:masterClrMapping/>
  </p:clrMapOvr>
  <p:transition>
    <p:wipe dir="r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91"/>
            <a:ext cx="4875990" cy="2494752"/>
          </a:xfrm>
        </p:spPr>
        <p:txBody>
          <a:bodyPr anchor="b">
            <a:normAutofit/>
          </a:bodyPr>
          <a:lstStyle>
            <a:lvl1pPr>
              <a:defRPr sz="378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>
              <a:defRPr sz="3786"/>
            </a:lvl1pPr>
            <a:lvl2pPr>
              <a:defRPr sz="3229"/>
            </a:lvl2pPr>
            <a:lvl3pPr>
              <a:defRPr sz="2784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5"/>
            <a:ext cx="4875990" cy="59398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93"/>
            </a:lvl1pPr>
            <a:lvl2pPr marL="512902" indent="0">
              <a:buNone/>
              <a:defRPr sz="1448"/>
            </a:lvl2pPr>
            <a:lvl3pPr marL="1025699" indent="0">
              <a:buNone/>
              <a:defRPr sz="1114"/>
            </a:lvl3pPr>
            <a:lvl4pPr marL="1538550" indent="0">
              <a:buNone/>
              <a:defRPr sz="1114"/>
            </a:lvl4pPr>
            <a:lvl5pPr marL="2051397" indent="0">
              <a:buNone/>
              <a:defRPr sz="1114"/>
            </a:lvl5pPr>
            <a:lvl6pPr marL="2564262" indent="0">
              <a:buNone/>
              <a:defRPr sz="1114"/>
            </a:lvl6pPr>
            <a:lvl7pPr marL="3077107" indent="0">
              <a:buNone/>
              <a:defRPr sz="1114"/>
            </a:lvl7pPr>
            <a:lvl8pPr marL="3589959" indent="0">
              <a:buNone/>
              <a:defRPr sz="1114"/>
            </a:lvl8pPr>
            <a:lvl9pPr marL="4102816" indent="0">
              <a:buNone/>
              <a:defRPr sz="111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4013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88"/>
            <a:ext cx="4875990" cy="2494756"/>
          </a:xfrm>
        </p:spPr>
        <p:txBody>
          <a:bodyPr anchor="b">
            <a:normAutofit/>
          </a:bodyPr>
          <a:lstStyle>
            <a:lvl1pPr>
              <a:defRPr sz="3786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 marL="0" indent="0">
              <a:buNone/>
              <a:defRPr sz="3786"/>
            </a:lvl1pPr>
            <a:lvl2pPr marL="512902" indent="0">
              <a:buNone/>
              <a:defRPr sz="3229"/>
            </a:lvl2pPr>
            <a:lvl3pPr marL="1025699" indent="0">
              <a:buNone/>
              <a:defRPr sz="2784"/>
            </a:lvl3pPr>
            <a:lvl4pPr marL="1538550" indent="0">
              <a:buNone/>
              <a:defRPr sz="2339"/>
            </a:lvl4pPr>
            <a:lvl5pPr marL="2051397" indent="0">
              <a:buNone/>
              <a:defRPr sz="2339"/>
            </a:lvl5pPr>
            <a:lvl6pPr marL="2564262" indent="0">
              <a:buNone/>
              <a:defRPr sz="2339"/>
            </a:lvl6pPr>
            <a:lvl7pPr marL="3077107" indent="0">
              <a:buNone/>
              <a:defRPr sz="2339"/>
            </a:lvl7pPr>
            <a:lvl8pPr marL="3589959" indent="0">
              <a:buNone/>
              <a:defRPr sz="2339"/>
            </a:lvl8pPr>
            <a:lvl9pPr marL="4102816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4"/>
            <a:ext cx="4875990" cy="59398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93"/>
            </a:lvl1pPr>
            <a:lvl2pPr marL="512902" indent="0">
              <a:buNone/>
              <a:defRPr sz="1448"/>
            </a:lvl2pPr>
            <a:lvl3pPr marL="1025699" indent="0">
              <a:buNone/>
              <a:defRPr sz="1114"/>
            </a:lvl3pPr>
            <a:lvl4pPr marL="1538550" indent="0">
              <a:buNone/>
              <a:defRPr sz="1114"/>
            </a:lvl4pPr>
            <a:lvl5pPr marL="2051397" indent="0">
              <a:buNone/>
              <a:defRPr sz="1114"/>
            </a:lvl5pPr>
            <a:lvl6pPr marL="2564262" indent="0">
              <a:buNone/>
              <a:defRPr sz="1114"/>
            </a:lvl6pPr>
            <a:lvl7pPr marL="3077107" indent="0">
              <a:buNone/>
              <a:defRPr sz="1114"/>
            </a:lvl7pPr>
            <a:lvl8pPr marL="3589959" indent="0">
              <a:buNone/>
              <a:defRPr sz="1114"/>
            </a:lvl8pPr>
            <a:lvl9pPr marL="4102816" indent="0">
              <a:buNone/>
              <a:defRPr sz="1114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05714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6169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20358" y="561816"/>
            <a:ext cx="3260110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0027" y="561815"/>
            <a:ext cx="9591338" cy="9060816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512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51163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13338" y="2318441"/>
            <a:ext cx="9051348" cy="67176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prstMaterial="matte">
              <a:contourClr>
                <a:schemeClr val="bg1"/>
              </a:contourClr>
            </a:sp3d>
          </a:bodyPr>
          <a:lstStyle>
            <a:lvl1pPr marL="0" indent="0" algn="l">
              <a:buNone/>
              <a:defRPr sz="3452" b="0" i="1" cap="none" spc="78">
                <a:ln w="11430"/>
                <a:solidFill>
                  <a:srgbClr val="006600"/>
                </a:solidFill>
                <a:effectLst>
                  <a:innerShdw blurRad="63500" dist="63500" dir="13500000">
                    <a:prstClr val="black">
                      <a:alpha val="97000"/>
                    </a:prstClr>
                  </a:innerShdw>
                </a:effectLst>
                <a:latin typeface="HY견고딕" pitchFamily="18" charset="-127"/>
                <a:ea typeface="HY견고딕" pitchFamily="18" charset="-127"/>
              </a:defRPr>
            </a:lvl1pPr>
            <a:lvl2pPr marL="683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676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13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3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190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02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86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70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dirty="0"/>
              <a:t>마스터 부제목 스타일 편집</a:t>
            </a:r>
          </a:p>
        </p:txBody>
      </p:sp>
      <p:sp>
        <p:nvSpPr>
          <p:cNvPr id="9" name="제목 1"/>
          <p:cNvSpPr>
            <a:spLocks noGrp="1"/>
          </p:cNvSpPr>
          <p:nvPr>
            <p:ph type="ctrTitle"/>
          </p:nvPr>
        </p:nvSpPr>
        <p:spPr>
          <a:xfrm>
            <a:off x="413340" y="3217080"/>
            <a:ext cx="9048805" cy="1178137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rtlCol="0" anchor="t">
            <a:spAutoFit/>
            <a:scene3d>
              <a:camera prst="orthographicFront"/>
              <a:lightRig rig="threePt" dir="t"/>
            </a:scene3d>
            <a:sp3d extrusionH="57150" prstMaterial="metal">
              <a:bevelT w="38100" h="25400" prst="coolSlant"/>
              <a:contourClr>
                <a:schemeClr val="bg2"/>
              </a:contourClr>
            </a:sp3d>
          </a:bodyPr>
          <a:lstStyle>
            <a:lvl1pPr algn="l" defTabSz="1367604" rtl="0" eaLnBrk="1" fontAlgn="base" latinLnBrk="1" hangingPunct="1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kumimoji="1" lang="ko-KR" altLang="en-US" sz="7795" b="0" i="1" kern="1200" cap="none" spc="0" dirty="0">
                <a:ln w="3175">
                  <a:noFill/>
                </a:ln>
                <a:gradFill>
                  <a:gsLst>
                    <a:gs pos="0">
                      <a:srgbClr val="CCCC00"/>
                    </a:gs>
                    <a:gs pos="53000">
                      <a:srgbClr val="99CC00"/>
                    </a:gs>
                    <a:gs pos="100000">
                      <a:srgbClr val="003300"/>
                    </a:gs>
                  </a:gsLst>
                  <a:lin ang="5100000" scaled="0"/>
                </a:gra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8BACB-36B5-4321-8618-572101FA2D83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89F7A-029A-413D-8005-2BF1A558A44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781026"/>
      </p:ext>
    </p:extLst>
  </p:cSld>
  <p:clrMapOvr>
    <a:masterClrMapping/>
  </p:clrMapOvr>
  <p:transition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73071" y="4111561"/>
            <a:ext cx="12851448" cy="2123513"/>
          </a:xfrm>
        </p:spPr>
        <p:txBody>
          <a:bodyPr/>
          <a:lstStyle>
            <a:lvl1pPr algn="l">
              <a:defRPr sz="6236" b="0" cap="all">
                <a:solidFill>
                  <a:srgbClr val="9FBB15"/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8B1DA-E3F9-4CE0-A8F0-FEA7238FE1E8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254E-7A8E-4933-A60B-E49BF9B1132C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39443"/>
      </p:ext>
    </p:extLst>
  </p:cSld>
  <p:clrMapOvr>
    <a:masterClrMapping/>
  </p:clrMapOvr>
  <p:transition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25578" y="39872"/>
            <a:ext cx="13096955" cy="1242402"/>
          </a:xfrm>
        </p:spPr>
        <p:txBody>
          <a:bodyPr rtlCol="0">
            <a:normAutofit/>
          </a:bodyPr>
          <a:lstStyle>
            <a:lvl1pPr algn="l" defTabSz="1367604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chemeClr val="accent6">
                    <a:lumMod val="75000"/>
                  </a:schemeClr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F083D8-AF85-4A7E-AADA-96602D1848EF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8749B-AA94-4FF2-921E-C365B6AA6FBA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86664"/>
      </p:ext>
    </p:extLst>
  </p:cSld>
  <p:clrMapOvr>
    <a:masterClrMapping/>
  </p:clrMapOvr>
  <p:transition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0608" y="1865770"/>
            <a:ext cx="13893342" cy="8157838"/>
          </a:xfrm>
        </p:spPr>
        <p:txBody>
          <a:bodyPr/>
          <a:lstStyle>
            <a:lvl1pPr algn="l">
              <a:buNone/>
              <a:defRPr sz="3898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1pPr>
            <a:lvl2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2pPr>
            <a:lvl3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3pPr>
            <a:lvl4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4pPr>
            <a:lvl5pPr algn="l">
              <a:buNone/>
              <a:defRPr sz="2784">
                <a:solidFill>
                  <a:schemeClr val="tx1">
                    <a:lumMod val="75000"/>
                    <a:lumOff val="25000"/>
                  </a:schemeClr>
                </a:solidFill>
                <a:latin typeface="HY견고딕" pitchFamily="18" charset="-127"/>
                <a:ea typeface="HY견고딕" pitchFamily="18" charset="-127"/>
              </a:defRPr>
            </a:lvl5pPr>
          </a:lstStyle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9" name="제목 8"/>
          <p:cNvSpPr>
            <a:spLocks noGrp="1"/>
          </p:cNvSpPr>
          <p:nvPr>
            <p:ph type="title"/>
          </p:nvPr>
        </p:nvSpPr>
        <p:spPr>
          <a:xfrm>
            <a:off x="415881" y="76907"/>
            <a:ext cx="13930397" cy="1242402"/>
          </a:xfrm>
        </p:spPr>
        <p:txBody>
          <a:bodyPr rtlCol="0">
            <a:normAutofit/>
          </a:bodyPr>
          <a:lstStyle>
            <a:lvl1pPr algn="l" defTabSz="1367604" rtl="0" eaLnBrk="1" latinLnBrk="1" hangingPunct="1">
              <a:spcBef>
                <a:spcPct val="0"/>
              </a:spcBef>
              <a:buNone/>
              <a:defRPr lang="ko-KR" altLang="en-US" sz="5457" kern="1200" dirty="0">
                <a:solidFill>
                  <a:srgbClr val="006600"/>
                </a:solidFill>
                <a:latin typeface="HY견고딕" pitchFamily="18" charset="-127"/>
                <a:ea typeface="HY견고딕" pitchFamily="18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755968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8951E-45C2-4266-A187-B37D85E291BA}" type="datetimeFigureOut">
              <a:rPr lang="ko-KR" altLang="en-US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5165778" y="10134949"/>
            <a:ext cx="4787794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10835534" y="10134949"/>
            <a:ext cx="3527848" cy="34401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4447F-5A1D-4DE6-9002-D1C2920F40E9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13822"/>
      </p:ext>
    </p:extLst>
  </p:cSld>
  <p:clrMapOvr>
    <a:masterClrMapping/>
  </p:clrMapOvr>
  <p:transition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1749795"/>
            <a:ext cx="12851448" cy="3722335"/>
          </a:xfrm>
        </p:spPr>
        <p:txBody>
          <a:bodyPr anchor="b"/>
          <a:lstStyle>
            <a:lvl1pPr algn="ctr">
              <a:defRPr sz="9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5615678"/>
            <a:ext cx="11339513" cy="2581379"/>
          </a:xfrm>
        </p:spPr>
        <p:txBody>
          <a:bodyPr/>
          <a:lstStyle>
            <a:lvl1pPr marL="0" indent="0" algn="ctr">
              <a:buNone/>
              <a:defRPr sz="3742"/>
            </a:lvl1pPr>
            <a:lvl2pPr marL="712775" indent="0" algn="ctr">
              <a:buNone/>
              <a:defRPr sz="3118"/>
            </a:lvl2pPr>
            <a:lvl3pPr marL="1425550" indent="0" algn="ctr">
              <a:buNone/>
              <a:defRPr sz="2806"/>
            </a:lvl3pPr>
            <a:lvl4pPr marL="2138324" indent="0" algn="ctr">
              <a:buNone/>
              <a:defRPr sz="2494"/>
            </a:lvl4pPr>
            <a:lvl5pPr marL="2851099" indent="0" algn="ctr">
              <a:buNone/>
              <a:defRPr sz="2494"/>
            </a:lvl5pPr>
            <a:lvl6pPr marL="3563874" indent="0" algn="ctr">
              <a:buNone/>
              <a:defRPr sz="2494"/>
            </a:lvl6pPr>
            <a:lvl7pPr marL="4276649" indent="0" algn="ctr">
              <a:buNone/>
              <a:defRPr sz="2494"/>
            </a:lvl7pPr>
            <a:lvl8pPr marL="4989424" indent="0" algn="ctr">
              <a:buNone/>
              <a:defRPr sz="2494"/>
            </a:lvl8pPr>
            <a:lvl9pPr marL="5702198" indent="0" algn="ctr">
              <a:buNone/>
              <a:defRPr sz="2494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792642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484365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2665532"/>
            <a:ext cx="13040439" cy="4447496"/>
          </a:xfrm>
        </p:spPr>
        <p:txBody>
          <a:bodyPr anchor="b"/>
          <a:lstStyle>
            <a:lvl1pPr>
              <a:defRPr sz="935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7155103"/>
            <a:ext cx="13040439" cy="2338833"/>
          </a:xfrm>
        </p:spPr>
        <p:txBody>
          <a:bodyPr/>
          <a:lstStyle>
            <a:lvl1pPr marL="0" indent="0">
              <a:buNone/>
              <a:defRPr sz="3742">
                <a:solidFill>
                  <a:schemeClr val="tx1"/>
                </a:solidFill>
              </a:defRPr>
            </a:lvl1pPr>
            <a:lvl2pPr marL="712775" indent="0">
              <a:buNone/>
              <a:defRPr sz="3118">
                <a:solidFill>
                  <a:schemeClr val="tx1">
                    <a:tint val="75000"/>
                  </a:schemeClr>
                </a:solidFill>
              </a:defRPr>
            </a:lvl2pPr>
            <a:lvl3pPr marL="1425550" indent="0">
              <a:buNone/>
              <a:defRPr sz="2806">
                <a:solidFill>
                  <a:schemeClr val="tx1">
                    <a:tint val="75000"/>
                  </a:schemeClr>
                </a:solidFill>
              </a:defRPr>
            </a:lvl3pPr>
            <a:lvl4pPr marL="21383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4pPr>
            <a:lvl5pPr marL="285109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5pPr>
            <a:lvl6pPr marL="356387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6pPr>
            <a:lvl7pPr marL="4276649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7pPr>
            <a:lvl8pPr marL="4989424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8pPr>
            <a:lvl9pPr marL="5702198" indent="0">
              <a:buNone/>
              <a:defRPr sz="24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94246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2846200"/>
            <a:ext cx="6425724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2846200"/>
            <a:ext cx="6425724" cy="67838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267629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569242"/>
            <a:ext cx="13040439" cy="206659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2620980"/>
            <a:ext cx="63961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3905482"/>
            <a:ext cx="6396193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2620980"/>
            <a:ext cx="6427693" cy="1284502"/>
          </a:xfrm>
        </p:spPr>
        <p:txBody>
          <a:bodyPr anchor="b"/>
          <a:lstStyle>
            <a:lvl1pPr marL="0" indent="0">
              <a:buNone/>
              <a:defRPr sz="3742" b="1"/>
            </a:lvl1pPr>
            <a:lvl2pPr marL="712775" indent="0">
              <a:buNone/>
              <a:defRPr sz="3118" b="1"/>
            </a:lvl2pPr>
            <a:lvl3pPr marL="1425550" indent="0">
              <a:buNone/>
              <a:defRPr sz="2806" b="1"/>
            </a:lvl3pPr>
            <a:lvl4pPr marL="2138324" indent="0">
              <a:buNone/>
              <a:defRPr sz="2494" b="1"/>
            </a:lvl4pPr>
            <a:lvl5pPr marL="2851099" indent="0">
              <a:buNone/>
              <a:defRPr sz="2494" b="1"/>
            </a:lvl5pPr>
            <a:lvl6pPr marL="3563874" indent="0">
              <a:buNone/>
              <a:defRPr sz="2494" b="1"/>
            </a:lvl6pPr>
            <a:lvl7pPr marL="4276649" indent="0">
              <a:buNone/>
              <a:defRPr sz="2494" b="1"/>
            </a:lvl7pPr>
            <a:lvl8pPr marL="4989424" indent="0">
              <a:buNone/>
              <a:defRPr sz="2494" b="1"/>
            </a:lvl8pPr>
            <a:lvl9pPr marL="5702198" indent="0">
              <a:buNone/>
              <a:defRPr sz="2494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3905482"/>
            <a:ext cx="6427693" cy="574437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805824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645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1B9C74-0ED8-4A5F-87D9-757D33B5DCF1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C1957B-CADB-4C01-9D31-0B8D95BCDB83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03601"/>
      </p:ext>
    </p:extLst>
  </p:cSld>
  <p:clrMapOvr>
    <a:masterClrMapping/>
  </p:clrMapOvr>
  <p:transition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16553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1539425"/>
            <a:ext cx="7654171" cy="7598117"/>
          </a:xfrm>
        </p:spPr>
        <p:txBody>
          <a:bodyPr/>
          <a:lstStyle>
            <a:lvl1pPr>
              <a:defRPr sz="4989"/>
            </a:lvl1pPr>
            <a:lvl2pPr>
              <a:defRPr sz="4365"/>
            </a:lvl2pPr>
            <a:lvl3pPr>
              <a:defRPr sz="3742"/>
            </a:lvl3pPr>
            <a:lvl4pPr>
              <a:defRPr sz="3118"/>
            </a:lvl4pPr>
            <a:lvl5pPr>
              <a:defRPr sz="3118"/>
            </a:lvl5pPr>
            <a:lvl6pPr>
              <a:defRPr sz="3118"/>
            </a:lvl6pPr>
            <a:lvl7pPr>
              <a:defRPr sz="3118"/>
            </a:lvl7pPr>
            <a:lvl8pPr>
              <a:defRPr sz="3118"/>
            </a:lvl8pPr>
            <a:lvl9pPr>
              <a:defRPr sz="3118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986236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712788"/>
            <a:ext cx="4876384" cy="2494756"/>
          </a:xfrm>
        </p:spPr>
        <p:txBody>
          <a:bodyPr anchor="b"/>
          <a:lstStyle>
            <a:lvl1pPr>
              <a:defRPr sz="498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1539425"/>
            <a:ext cx="7654171" cy="7598117"/>
          </a:xfrm>
        </p:spPr>
        <p:txBody>
          <a:bodyPr anchor="t"/>
          <a:lstStyle>
            <a:lvl1pPr marL="0" indent="0">
              <a:buNone/>
              <a:defRPr sz="4989"/>
            </a:lvl1pPr>
            <a:lvl2pPr marL="712775" indent="0">
              <a:buNone/>
              <a:defRPr sz="4365"/>
            </a:lvl2pPr>
            <a:lvl3pPr marL="1425550" indent="0">
              <a:buNone/>
              <a:defRPr sz="3742"/>
            </a:lvl3pPr>
            <a:lvl4pPr marL="2138324" indent="0">
              <a:buNone/>
              <a:defRPr sz="3118"/>
            </a:lvl4pPr>
            <a:lvl5pPr marL="2851099" indent="0">
              <a:buNone/>
              <a:defRPr sz="3118"/>
            </a:lvl5pPr>
            <a:lvl6pPr marL="3563874" indent="0">
              <a:buNone/>
              <a:defRPr sz="3118"/>
            </a:lvl6pPr>
            <a:lvl7pPr marL="4276649" indent="0">
              <a:buNone/>
              <a:defRPr sz="3118"/>
            </a:lvl7pPr>
            <a:lvl8pPr marL="4989424" indent="0">
              <a:buNone/>
              <a:defRPr sz="3118"/>
            </a:lvl8pPr>
            <a:lvl9pPr marL="5702198" indent="0">
              <a:buNone/>
              <a:defRPr sz="3118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3207544"/>
            <a:ext cx="4876384" cy="5942372"/>
          </a:xfrm>
        </p:spPr>
        <p:txBody>
          <a:bodyPr/>
          <a:lstStyle>
            <a:lvl1pPr marL="0" indent="0">
              <a:buNone/>
              <a:defRPr sz="2494"/>
            </a:lvl1pPr>
            <a:lvl2pPr marL="712775" indent="0">
              <a:buNone/>
              <a:defRPr sz="2183"/>
            </a:lvl2pPr>
            <a:lvl3pPr marL="1425550" indent="0">
              <a:buNone/>
              <a:defRPr sz="1871"/>
            </a:lvl3pPr>
            <a:lvl4pPr marL="2138324" indent="0">
              <a:buNone/>
              <a:defRPr sz="1559"/>
            </a:lvl4pPr>
            <a:lvl5pPr marL="2851099" indent="0">
              <a:buNone/>
              <a:defRPr sz="1559"/>
            </a:lvl5pPr>
            <a:lvl6pPr marL="3563874" indent="0">
              <a:buNone/>
              <a:defRPr sz="1559"/>
            </a:lvl6pPr>
            <a:lvl7pPr marL="4276649" indent="0">
              <a:buNone/>
              <a:defRPr sz="1559"/>
            </a:lvl7pPr>
            <a:lvl8pPr marL="4989424" indent="0">
              <a:buNone/>
              <a:defRPr sz="1559"/>
            </a:lvl8pPr>
            <a:lvl9pPr marL="5702198" indent="0">
              <a:buNone/>
              <a:defRPr sz="155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69699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9981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569240"/>
            <a:ext cx="3260110" cy="906081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569240"/>
            <a:ext cx="9591338" cy="906081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170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89"/>
            <a:ext cx="4875990" cy="2494752"/>
          </a:xfrm>
        </p:spPr>
        <p:txBody>
          <a:bodyPr anchor="b">
            <a:normAutofit/>
          </a:bodyPr>
          <a:lstStyle>
            <a:lvl1pPr>
              <a:defRPr sz="3742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5"/>
            <a:ext cx="4875990" cy="5939897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71"/>
            </a:lvl1pPr>
            <a:lvl2pPr marL="534595" indent="0">
              <a:buNone/>
              <a:defRPr sz="1403"/>
            </a:lvl2pPr>
            <a:lvl3pPr marL="1069190" indent="0">
              <a:buNone/>
              <a:defRPr sz="1169"/>
            </a:lvl3pPr>
            <a:lvl4pPr marL="1603784" indent="0">
              <a:buNone/>
              <a:defRPr sz="1052"/>
            </a:lvl4pPr>
            <a:lvl5pPr marL="2138379" indent="0">
              <a:buNone/>
              <a:defRPr sz="1052"/>
            </a:lvl5pPr>
            <a:lvl6pPr marL="2672974" indent="0">
              <a:buNone/>
              <a:defRPr sz="1052"/>
            </a:lvl6pPr>
            <a:lvl7pPr marL="3207569" indent="0">
              <a:buNone/>
              <a:defRPr sz="1052"/>
            </a:lvl7pPr>
            <a:lvl8pPr marL="3742164" indent="0">
              <a:buNone/>
              <a:defRPr sz="1052"/>
            </a:lvl8pPr>
            <a:lvl9pPr marL="4276759" indent="0">
              <a:buNone/>
              <a:defRPr sz="105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235" y="712788"/>
            <a:ext cx="4875990" cy="2494756"/>
          </a:xfrm>
        </p:spPr>
        <p:txBody>
          <a:bodyPr anchor="b">
            <a:normAutofit/>
          </a:bodyPr>
          <a:lstStyle>
            <a:lvl1pPr>
              <a:defRPr sz="3742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425725" y="1544373"/>
            <a:ext cx="7654171" cy="7603067"/>
          </a:xfrm>
        </p:spPr>
        <p:txBody>
          <a:bodyPr/>
          <a:lstStyle>
            <a:lvl1pPr marL="0" indent="0">
              <a:buNone/>
              <a:defRPr sz="3742"/>
            </a:lvl1pPr>
            <a:lvl2pPr marL="534595" indent="0">
              <a:buNone/>
              <a:defRPr sz="3274"/>
            </a:lvl2pPr>
            <a:lvl3pPr marL="1069190" indent="0">
              <a:buNone/>
              <a:defRPr sz="2806"/>
            </a:lvl3pPr>
            <a:lvl4pPr marL="1603784" indent="0">
              <a:buNone/>
              <a:defRPr sz="2339"/>
            </a:lvl4pPr>
            <a:lvl5pPr marL="2138379" indent="0">
              <a:buNone/>
              <a:defRPr sz="2339"/>
            </a:lvl5pPr>
            <a:lvl6pPr marL="2672974" indent="0">
              <a:buNone/>
              <a:defRPr sz="2339"/>
            </a:lvl6pPr>
            <a:lvl7pPr marL="3207569" indent="0">
              <a:buNone/>
              <a:defRPr sz="2339"/>
            </a:lvl7pPr>
            <a:lvl8pPr marL="3742164" indent="0">
              <a:buNone/>
              <a:defRPr sz="2339"/>
            </a:lvl8pPr>
            <a:lvl9pPr marL="4276759" indent="0">
              <a:buNone/>
              <a:defRPr sz="233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3235" y="3207544"/>
            <a:ext cx="4875990" cy="59398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871"/>
            </a:lvl1pPr>
            <a:lvl2pPr marL="534595" indent="0">
              <a:buNone/>
              <a:defRPr sz="1403"/>
            </a:lvl2pPr>
            <a:lvl3pPr marL="1069190" indent="0">
              <a:buNone/>
              <a:defRPr sz="1169"/>
            </a:lvl3pPr>
            <a:lvl4pPr marL="1603784" indent="0">
              <a:buNone/>
              <a:defRPr sz="1052"/>
            </a:lvl4pPr>
            <a:lvl5pPr marL="2138379" indent="0">
              <a:buNone/>
              <a:defRPr sz="1052"/>
            </a:lvl5pPr>
            <a:lvl6pPr marL="2672974" indent="0">
              <a:buNone/>
              <a:defRPr sz="1052"/>
            </a:lvl6pPr>
            <a:lvl7pPr marL="3207569" indent="0">
              <a:buNone/>
              <a:defRPr sz="1052"/>
            </a:lvl7pPr>
            <a:lvl8pPr marL="3742164" indent="0">
              <a:buNone/>
              <a:defRPr sz="1052"/>
            </a:lvl8pPr>
            <a:lvl9pPr marL="4276759" indent="0">
              <a:buNone/>
              <a:defRPr sz="1052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16D72C-AFED-486C-94E9-0A22265417EE}" type="datetimeFigureOut">
              <a:rPr lang="ko-KR" altLang="en-US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>
                <a:defRPr/>
              </a:pPr>
              <a:t>2018-01-29</a:t>
            </a:fld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241C2D-71BA-4EA7-8BE1-20570DBEBC22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235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theme" Target="../theme/theme4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8045" y="570232"/>
            <a:ext cx="13040439" cy="20665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851151"/>
            <a:ext cx="13040439" cy="6783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8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EC16D72C-AFED-486C-94E9-0A22265417EE}" type="datetimeFigureOut">
              <a:rPr lang="ko-KR" altLang="en-US" b="1" smtClean="0">
                <a:solidFill>
                  <a:prstClr val="black">
                    <a:lumMod val="65000"/>
                    <a:lumOff val="3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2018-01-29</a:t>
            </a:fld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6" y="9909728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86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631" y="9909728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36241C2D-71BA-4EA7-8BE1-20570DBEBC22}" type="slidenum">
              <a:rPr lang="ko-KR" altLang="en-US" b="1" smtClean="0">
                <a:solidFill>
                  <a:prstClr val="black">
                    <a:tint val="7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 b="1">
              <a:solidFill>
                <a:prstClr val="black">
                  <a:tint val="7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3483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ransition>
    <p:wipe dir="r"/>
  </p:transition>
  <p:txStyles>
    <p:titleStyle>
      <a:lvl1pPr algn="l" defTabSz="1069190" rtl="0" eaLnBrk="1" latinLnBrk="1" hangingPunct="1">
        <a:lnSpc>
          <a:spcPct val="90000"/>
        </a:lnSpc>
        <a:spcBef>
          <a:spcPct val="0"/>
        </a:spcBef>
        <a:buNone/>
        <a:defRPr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297" indent="-267297" algn="l" defTabSz="1069190" rtl="0" eaLnBrk="1" latinLnBrk="1" hangingPunct="1">
        <a:lnSpc>
          <a:spcPct val="90000"/>
        </a:lnSpc>
        <a:spcBef>
          <a:spcPts val="1169"/>
        </a:spcBef>
        <a:buFont typeface="Wingdings 2" pitchFamily="18" charset="2"/>
        <a:buChar char=""/>
        <a:defRPr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892" indent="-267297" algn="l" defTabSz="1069190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487" indent="-267297" algn="l" defTabSz="1069190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082" indent="-267297" algn="l" defTabSz="1069190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677" indent="-267297" algn="l" defTabSz="1069190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271" indent="-267297" algn="l" defTabSz="1069190" rtl="0" eaLnBrk="1" latinLnBrk="1" hangingPunct="1">
        <a:spcBef>
          <a:spcPct val="20000"/>
        </a:spcBef>
        <a:buFont typeface="Wingdings 2" pitchFamily="18" charset="2"/>
        <a:buChar char=""/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866" indent="-267297" algn="l" defTabSz="1069190" rtl="0" eaLnBrk="1" latinLnBrk="1" hangingPunct="1">
        <a:spcBef>
          <a:spcPct val="20000"/>
        </a:spcBef>
        <a:buFont typeface="Wingdings 2" pitchFamily="18" charset="2"/>
        <a:buChar char=""/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461" indent="-267297" algn="l" defTabSz="1069190" rtl="0" eaLnBrk="1" latinLnBrk="1" hangingPunct="1">
        <a:spcBef>
          <a:spcPct val="20000"/>
        </a:spcBef>
        <a:buFont typeface="Wingdings 2" pitchFamily="18" charset="2"/>
        <a:buChar char=""/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056" indent="-267297" algn="l" defTabSz="1069190" rtl="0" eaLnBrk="1" latinLnBrk="1" hangingPunct="1">
        <a:spcBef>
          <a:spcPct val="20000"/>
        </a:spcBef>
        <a:buFont typeface="Wingdings 2" pitchFamily="18" charset="2"/>
        <a:buChar char=""/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595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190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784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379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974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569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164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759" algn="l" defTabSz="1069190" rtl="0" eaLnBrk="1" latinLnBrk="1" hangingPunct="1">
        <a:defRPr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8045" y="570232"/>
            <a:ext cx="13040439" cy="2066588"/>
          </a:xfrm>
          <a:prstGeom prst="rect">
            <a:avLst/>
          </a:prstGeom>
        </p:spPr>
        <p:txBody>
          <a:bodyPr vert="horz" lIns="90902" tIns="45451" rIns="90902" bIns="45451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851153"/>
            <a:ext cx="13040439" cy="6783856"/>
          </a:xfrm>
          <a:prstGeom prst="rect">
            <a:avLst/>
          </a:prstGeom>
        </p:spPr>
        <p:txBody>
          <a:bodyPr vert="horz" lIns="90902" tIns="45451" rIns="90902" bIns="45451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804"/>
            <a:ext cx="3401854" cy="569240"/>
          </a:xfrm>
          <a:prstGeom prst="rect">
            <a:avLst/>
          </a:prstGeom>
        </p:spPr>
        <p:txBody>
          <a:bodyPr vert="horz" lIns="90902" tIns="45451" rIns="90902" bIns="45451" rtlCol="0" anchor="ctr"/>
          <a:lstStyle>
            <a:lvl1pPr algn="l">
              <a:defRPr sz="12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EC16D72C-AFED-486C-94E9-0A22265417EE}" type="datetimeFigureOut">
              <a:rPr lang="ko-KR" altLang="en-US" b="1" smtClean="0">
                <a:solidFill>
                  <a:prstClr val="black">
                    <a:lumMod val="65000"/>
                    <a:lumOff val="3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2018-01-29</a:t>
            </a:fld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6" y="9909804"/>
            <a:ext cx="5102781" cy="569240"/>
          </a:xfrm>
          <a:prstGeom prst="rect">
            <a:avLst/>
          </a:prstGeom>
        </p:spPr>
        <p:txBody>
          <a:bodyPr vert="horz" lIns="90902" tIns="45451" rIns="90902" bIns="45451" rtlCol="0" anchor="ctr"/>
          <a:lstStyle>
            <a:lvl1pPr algn="ctr">
              <a:defRPr sz="12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631" y="9909804"/>
            <a:ext cx="3401854" cy="569240"/>
          </a:xfrm>
          <a:prstGeom prst="rect">
            <a:avLst/>
          </a:prstGeom>
        </p:spPr>
        <p:txBody>
          <a:bodyPr vert="horz" lIns="90902" tIns="45451" rIns="90902" bIns="45451" rtlCol="0" anchor="ctr"/>
          <a:lstStyle>
            <a:lvl1pPr algn="r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36241C2D-71BA-4EA7-8BE1-20570DBEBC22}" type="slidenum">
              <a:rPr lang="ko-KR" altLang="en-US" b="1" smtClean="0">
                <a:solidFill>
                  <a:prstClr val="black">
                    <a:tint val="7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 b="1">
              <a:solidFill>
                <a:prstClr val="black">
                  <a:tint val="7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50730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</p:sldLayoutIdLst>
  <p:transition>
    <p:wipe dir="r"/>
  </p:transition>
  <p:txStyles>
    <p:titleStyle>
      <a:lvl1pPr algn="l" defTabSz="1063047" rtl="0" eaLnBrk="1" latinLnBrk="1" hangingPunct="1">
        <a:lnSpc>
          <a:spcPct val="90000"/>
        </a:lnSpc>
        <a:spcBef>
          <a:spcPct val="0"/>
        </a:spcBef>
        <a:buNone/>
        <a:defRPr sz="51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5800" indent="-265800" algn="l" defTabSz="1063047" rtl="0" eaLnBrk="1" latinLnBrk="1" hangingPunct="1">
        <a:lnSpc>
          <a:spcPct val="90000"/>
        </a:lnSpc>
        <a:spcBef>
          <a:spcPts val="1169"/>
        </a:spcBef>
        <a:buFont typeface="Wingdings 2" pitchFamily="18" charset="2"/>
        <a:buChar char=""/>
        <a:defRPr sz="3229" kern="1200">
          <a:solidFill>
            <a:schemeClr val="tx1"/>
          </a:solidFill>
          <a:latin typeface="+mn-lt"/>
          <a:ea typeface="+mn-ea"/>
          <a:cs typeface="+mn-cs"/>
        </a:defRPr>
      </a:lvl1pPr>
      <a:lvl2pPr marL="797276" indent="-265800" algn="l" defTabSz="1063047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328813" indent="-265800" algn="l" defTabSz="1063047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60337" indent="-265800" algn="l" defTabSz="1063047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391841" indent="-265800" algn="l" defTabSz="1063047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923402" indent="-265800" algn="l" defTabSz="1063047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454906" indent="-265800" algn="l" defTabSz="1063047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986431" indent="-265800" algn="l" defTabSz="1063047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517949" indent="-265800" algn="l" defTabSz="1063047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1pPr>
      <a:lvl2pPr marL="531527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2pPr>
      <a:lvl3pPr marL="1063047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94574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126080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657633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189148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720666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252197" algn="l" defTabSz="1063047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8045" y="570232"/>
            <a:ext cx="13040439" cy="2066588"/>
          </a:xfrm>
          <a:prstGeom prst="rect">
            <a:avLst/>
          </a:prstGeom>
        </p:spPr>
        <p:txBody>
          <a:bodyPr vert="horz" lIns="91372" tIns="45686" rIns="91372" bIns="45686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851153"/>
            <a:ext cx="13040439" cy="6783856"/>
          </a:xfrm>
          <a:prstGeom prst="rect">
            <a:avLst/>
          </a:prstGeom>
        </p:spPr>
        <p:txBody>
          <a:bodyPr vert="horz" lIns="91372" tIns="45686" rIns="91372" bIns="45686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37"/>
            <a:ext cx="3401854" cy="569240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l">
              <a:defRPr sz="12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EC16D72C-AFED-486C-94E9-0A22265417EE}" type="datetimeFigureOut">
              <a:rPr lang="ko-KR" altLang="en-US" b="1" smtClean="0">
                <a:solidFill>
                  <a:prstClr val="black">
                    <a:lumMod val="65000"/>
                    <a:lumOff val="3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2018-01-29</a:t>
            </a:fld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6" y="9909737"/>
            <a:ext cx="5102781" cy="569240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ctr">
              <a:defRPr sz="12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631" y="9909737"/>
            <a:ext cx="3401854" cy="569240"/>
          </a:xfrm>
          <a:prstGeom prst="rect">
            <a:avLst/>
          </a:prstGeom>
        </p:spPr>
        <p:txBody>
          <a:bodyPr vert="horz" lIns="91372" tIns="45686" rIns="91372" bIns="45686" rtlCol="0" anchor="ctr"/>
          <a:lstStyle>
            <a:lvl1pPr algn="r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36241C2D-71BA-4EA7-8BE1-20570DBEBC22}" type="slidenum">
              <a:rPr lang="ko-KR" altLang="en-US" b="1" smtClean="0">
                <a:solidFill>
                  <a:prstClr val="black">
                    <a:tint val="7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 b="1">
              <a:solidFill>
                <a:prstClr val="black">
                  <a:tint val="7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38514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ransition>
    <p:wipe dir="r"/>
  </p:transition>
  <p:txStyles>
    <p:titleStyle>
      <a:lvl1pPr algn="l" defTabSz="1068419" rtl="0" eaLnBrk="1" latinLnBrk="1" hangingPunct="1">
        <a:lnSpc>
          <a:spcPct val="90000"/>
        </a:lnSpc>
        <a:spcBef>
          <a:spcPct val="0"/>
        </a:spcBef>
        <a:buNone/>
        <a:defRPr sz="51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109" indent="-267109" algn="l" defTabSz="1068419" rtl="0" eaLnBrk="1" latinLnBrk="1" hangingPunct="1">
        <a:lnSpc>
          <a:spcPct val="90000"/>
        </a:lnSpc>
        <a:spcBef>
          <a:spcPts val="1169"/>
        </a:spcBef>
        <a:buFont typeface="Wingdings 2" pitchFamily="18" charset="2"/>
        <a:buChar char=""/>
        <a:defRPr sz="3229" kern="1200">
          <a:solidFill>
            <a:schemeClr val="tx1"/>
          </a:solidFill>
          <a:latin typeface="+mn-lt"/>
          <a:ea typeface="+mn-ea"/>
          <a:cs typeface="+mn-cs"/>
        </a:defRPr>
      </a:lvl1pPr>
      <a:lvl2pPr marL="801314" indent="-267109" algn="l" defTabSz="106841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335524" indent="-267109" algn="l" defTabSz="106841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69734" indent="-267109" algn="l" defTabSz="106841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403946" indent="-267109" algn="l" defTabSz="106841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938158" indent="-267109" algn="l" defTabSz="106841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472365" indent="-267109" algn="l" defTabSz="106841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4006576" indent="-267109" algn="l" defTabSz="106841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540782" indent="-267109" algn="l" defTabSz="106841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1pPr>
      <a:lvl2pPr marL="534212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2pPr>
      <a:lvl3pPr marL="1068419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602632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136837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671055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205258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739470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273681" algn="l" defTabSz="106841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8045" y="570232"/>
            <a:ext cx="13040439" cy="2066588"/>
          </a:xfrm>
          <a:prstGeom prst="rect">
            <a:avLst/>
          </a:prstGeom>
        </p:spPr>
        <p:txBody>
          <a:bodyPr vert="horz" lIns="87769" tIns="43805" rIns="87769" bIns="43805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8045" y="2851153"/>
            <a:ext cx="13040439" cy="6783856"/>
          </a:xfrm>
          <a:prstGeom prst="rect">
            <a:avLst/>
          </a:prstGeom>
        </p:spPr>
        <p:txBody>
          <a:bodyPr vert="horz" lIns="87769" tIns="43805" rIns="87769" bIns="43805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10267"/>
            <a:ext cx="3401854" cy="569240"/>
          </a:xfrm>
          <a:prstGeom prst="rect">
            <a:avLst/>
          </a:prstGeom>
        </p:spPr>
        <p:txBody>
          <a:bodyPr vert="horz" lIns="87769" tIns="43805" rIns="87769" bIns="43805" rtlCol="0" anchor="ctr"/>
          <a:lstStyle>
            <a:lvl1pPr algn="l">
              <a:defRPr sz="12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EC16D72C-AFED-486C-94E9-0A22265417EE}" type="datetimeFigureOut">
              <a:rPr lang="ko-KR" altLang="en-US" b="1" smtClean="0">
                <a:solidFill>
                  <a:prstClr val="black">
                    <a:lumMod val="65000"/>
                    <a:lumOff val="3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2018-01-29</a:t>
            </a:fld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6" y="9910267"/>
            <a:ext cx="5102781" cy="569240"/>
          </a:xfrm>
          <a:prstGeom prst="rect">
            <a:avLst/>
          </a:prstGeom>
        </p:spPr>
        <p:txBody>
          <a:bodyPr vert="horz" lIns="87769" tIns="43805" rIns="87769" bIns="43805" rtlCol="0" anchor="ctr"/>
          <a:lstStyle>
            <a:lvl1pPr algn="ctr">
              <a:defRPr sz="12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endParaRPr lang="ko-KR" altLang="en-US" b="1">
              <a:solidFill>
                <a:prstClr val="black">
                  <a:lumMod val="65000"/>
                  <a:lumOff val="3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86631" y="9910267"/>
            <a:ext cx="3401854" cy="569240"/>
          </a:xfrm>
          <a:prstGeom prst="rect">
            <a:avLst/>
          </a:prstGeom>
        </p:spPr>
        <p:txBody>
          <a:bodyPr vert="horz" lIns="87769" tIns="43805" rIns="87769" bIns="43805" rtlCol="0" anchor="ctr"/>
          <a:lstStyle>
            <a:lvl1pPr algn="r">
              <a:defRPr sz="12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18276" fontAlgn="base">
              <a:spcBef>
                <a:spcPct val="0"/>
              </a:spcBef>
              <a:spcAft>
                <a:spcPct val="0"/>
              </a:spcAft>
              <a:defRPr/>
            </a:pPr>
            <a:fld id="{36241C2D-71BA-4EA7-8BE1-20570DBEBC22}" type="slidenum">
              <a:rPr lang="ko-KR" altLang="en-US" b="1" smtClean="0">
                <a:solidFill>
                  <a:prstClr val="black">
                    <a:tint val="75000"/>
                  </a:prstClr>
                </a:solidFill>
                <a:latin typeface="MS PGothic" pitchFamily="34" charset="-128"/>
                <a:ea typeface="굴림" charset="-127"/>
              </a:rPr>
              <a:pPr defTabSz="1018276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ko-KR" altLang="en-US" b="1">
              <a:solidFill>
                <a:prstClr val="black">
                  <a:tint val="75000"/>
                </a:prstClr>
              </a:solidFill>
              <a:latin typeface="MS PGothic" pitchFamily="34" charset="-128"/>
              <a:ea typeface="굴림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7748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  <p:sldLayoutId id="2147484035" r:id="rId12"/>
    <p:sldLayoutId id="2147484036" r:id="rId13"/>
    <p:sldLayoutId id="2147484037" r:id="rId14"/>
    <p:sldLayoutId id="2147484038" r:id="rId15"/>
  </p:sldLayoutIdLst>
  <p:transition>
    <p:wipe dir="r"/>
  </p:transition>
  <p:txStyles>
    <p:titleStyle>
      <a:lvl1pPr algn="l" defTabSz="1025699" rtl="0" eaLnBrk="1" latinLnBrk="1" hangingPunct="1">
        <a:lnSpc>
          <a:spcPct val="90000"/>
        </a:lnSpc>
        <a:spcBef>
          <a:spcPct val="0"/>
        </a:spcBef>
        <a:buNone/>
        <a:defRPr sz="512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6509" indent="-256509" algn="l" defTabSz="1025699" rtl="0" eaLnBrk="1" latinLnBrk="1" hangingPunct="1">
        <a:lnSpc>
          <a:spcPct val="90000"/>
        </a:lnSpc>
        <a:spcBef>
          <a:spcPts val="1169"/>
        </a:spcBef>
        <a:buFont typeface="Wingdings 2" pitchFamily="18" charset="2"/>
        <a:buChar char=""/>
        <a:defRPr sz="3229" kern="1200">
          <a:solidFill>
            <a:schemeClr val="tx1"/>
          </a:solidFill>
          <a:latin typeface="+mn-lt"/>
          <a:ea typeface="+mn-ea"/>
          <a:cs typeface="+mn-cs"/>
        </a:defRPr>
      </a:lvl1pPr>
      <a:lvl2pPr marL="769263" indent="-256509" algn="l" defTabSz="102569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784" kern="1200">
          <a:solidFill>
            <a:schemeClr val="tx1"/>
          </a:solidFill>
          <a:latin typeface="+mn-lt"/>
          <a:ea typeface="+mn-ea"/>
          <a:cs typeface="+mn-cs"/>
        </a:defRPr>
      </a:lvl2pPr>
      <a:lvl3pPr marL="1282127" indent="-256509" algn="l" defTabSz="102569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794981" indent="-256509" algn="l" defTabSz="102569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307819" indent="-256509" algn="l" defTabSz="1025699" rtl="0" eaLnBrk="1" latinLnBrk="1" hangingPunct="1">
        <a:lnSpc>
          <a:spcPct val="90000"/>
        </a:lnSpc>
        <a:spcBef>
          <a:spcPts val="585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820693" indent="-256509" algn="l" defTabSz="102569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333530" indent="-256509" algn="l" defTabSz="102569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846389" indent="-256509" algn="l" defTabSz="102569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359238" indent="-256509" algn="l" defTabSz="1025699" rtl="0" eaLnBrk="1" latinLnBrk="1" hangingPunct="1">
        <a:spcBef>
          <a:spcPct val="20000"/>
        </a:spcBef>
        <a:buFont typeface="Wingdings 2" pitchFamily="18" charset="2"/>
        <a:buChar char=""/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1pPr>
      <a:lvl2pPr marL="512902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2pPr>
      <a:lvl3pPr marL="1025699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3pPr>
      <a:lvl4pPr marL="1538550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4pPr>
      <a:lvl5pPr marL="2051397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5pPr>
      <a:lvl6pPr marL="2564262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6pPr>
      <a:lvl7pPr marL="3077107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7pPr>
      <a:lvl8pPr marL="3589959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8pPr>
      <a:lvl9pPr marL="4102816" algn="l" defTabSz="1025699" rtl="0" eaLnBrk="1" latinLnBrk="1" hangingPunct="1">
        <a:defRPr sz="200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569242"/>
            <a:ext cx="13040439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2846200"/>
            <a:ext cx="13040439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D14BD-CC1F-44B8-9BC5-2807A78BC1CC}" type="datetimeFigureOut">
              <a:rPr lang="ko-KR" altLang="en-US" smtClean="0"/>
              <a:pPr/>
              <a:t>2018-01-29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9909729"/>
            <a:ext cx="5102781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9909729"/>
            <a:ext cx="340185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FB186-5D3F-46F2-A68A-383A85AF5CAD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5453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</p:sldLayoutIdLst>
  <p:txStyles>
    <p:titleStyle>
      <a:lvl1pPr algn="l" defTabSz="1425550" rtl="0" eaLnBrk="1" latinLnBrk="1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1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1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1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4838" y="16193"/>
            <a:ext cx="15119350" cy="106918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9580" tIns="99790" rIns="199580" bIns="99790" rtlCol="0" anchor="ctr"/>
          <a:lstStyle/>
          <a:p>
            <a:pPr algn="ctr"/>
            <a:endParaRPr lang="en-US" altLang="ko-KR" sz="6682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14" name="그림 4" descr="환경-표지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71375" y="3"/>
            <a:ext cx="2419869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모서리가 둥근 직사각형 2"/>
          <p:cNvSpPr/>
          <p:nvPr/>
        </p:nvSpPr>
        <p:spPr>
          <a:xfrm>
            <a:off x="1828800" y="2354947"/>
            <a:ext cx="11468100" cy="2189113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altLang="ko-KR" sz="6600" b="1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함초롬바탕" panose="02030504000101010101" pitchFamily="18" charset="-127"/>
              </a:rPr>
              <a:t> 2018 </a:t>
            </a:r>
            <a:r>
              <a:rPr lang="ko-KR" altLang="en-US" sz="6600" b="1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함초롬바탕" panose="02030504000101010101" pitchFamily="18" charset="-127"/>
              </a:rPr>
              <a:t>고등학교졸업</a:t>
            </a:r>
            <a:endParaRPr lang="en-US" altLang="ko-KR" sz="6600" b="1" dirty="0">
              <a:ln>
                <a:solidFill>
                  <a:prstClr val="black"/>
                </a:solidFill>
              </a:ln>
              <a:solidFill>
                <a:srgbClr val="0070C0"/>
              </a:solidFill>
              <a:latin typeface="HY동녘M" panose="02030600000101010101" pitchFamily="18" charset="-127"/>
              <a:ea typeface="HY동녘M" panose="02030600000101010101" pitchFamily="18" charset="-127"/>
              <a:cs typeface="함초롬바탕" panose="02030504000101010101" pitchFamily="18" charset="-127"/>
            </a:endParaRPr>
          </a:p>
          <a:p>
            <a:pPr lvl="0" algn="ctr">
              <a:defRPr/>
            </a:pPr>
            <a:r>
              <a:rPr lang="ko-KR" altLang="en-US" sz="6600" b="1" dirty="0">
                <a:ln>
                  <a:solidFill>
                    <a:prstClr val="black"/>
                  </a:solidFill>
                </a:ln>
                <a:solidFill>
                  <a:srgbClr val="0070C0"/>
                </a:solidFill>
                <a:latin typeface="HY동녘M" panose="02030600000101010101" pitchFamily="18" charset="-127"/>
                <a:ea typeface="HY동녘M" panose="02030600000101010101" pitchFamily="18" charset="-127"/>
                <a:cs typeface="함초롬바탕" panose="02030504000101010101" pitchFamily="18" charset="-127"/>
              </a:rPr>
              <a:t>검정고시 안내</a:t>
            </a:r>
            <a:endParaRPr lang="en-US" altLang="ko-KR" sz="4800" b="1" dirty="0">
              <a:ln>
                <a:solidFill>
                  <a:prstClr val="black"/>
                </a:solidFill>
              </a:ln>
              <a:solidFill>
                <a:srgbClr val="0070C0"/>
              </a:solidFill>
              <a:latin typeface="HY동녘M" panose="02030600000101010101" pitchFamily="18" charset="-127"/>
              <a:ea typeface="HY동녘M" panose="02030600000101010101" pitchFamily="18" charset="-127"/>
              <a:cs typeface="함초롬바탕" panose="02030504000101010101" pitchFamily="18" charset="-127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638F4C5A-8C59-4D33-97F1-523B51FD09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5316" y="5657850"/>
            <a:ext cx="4902252" cy="338060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FE96F3-1056-4FCE-916E-FB4107F1F9E6}"/>
              </a:ext>
            </a:extLst>
          </p:cNvPr>
          <p:cNvSpPr txBox="1"/>
          <p:nvPr/>
        </p:nvSpPr>
        <p:spPr>
          <a:xfrm>
            <a:off x="10675278" y="9168233"/>
            <a:ext cx="4458910" cy="538502"/>
          </a:xfrm>
          <a:prstGeom prst="rect">
            <a:avLst/>
          </a:prstGeom>
          <a:noFill/>
        </p:spPr>
        <p:txBody>
          <a:bodyPr wrap="square" lIns="136827" tIns="68527" rIns="136827" bIns="68527" rtlCol="0">
            <a:spAutoFit/>
          </a:bodyPr>
          <a:lstStyle/>
          <a:p>
            <a:pPr marL="0" marR="0" lvl="0" indent="0" algn="l" defTabSz="1018328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600" dirty="0">
                <a:solidFill>
                  <a:srgbClr val="002060"/>
                </a:solidFill>
                <a:latin typeface="+mj-ea"/>
                <a:ea typeface="+mj-ea"/>
                <a:cs typeface="함초롬바탕" panose="02030504000101010101" pitchFamily="18" charset="-127"/>
              </a:rPr>
              <a:t>세계평화통일가정연합 </a:t>
            </a:r>
            <a:r>
              <a:rPr kumimoji="0" lang="ko-KR" altLang="en-US" sz="26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ea"/>
                <a:ea typeface="+mj-ea"/>
                <a:cs typeface="함초롬바탕" panose="02030504000101010101" pitchFamily="18" charset="-127"/>
              </a:rPr>
              <a:t>부설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95E6DC4-9A5B-4260-82B0-F9F4A23DB5F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3" b="8555"/>
          <a:stretch/>
        </p:blipFill>
        <p:spPr>
          <a:xfrm>
            <a:off x="10675277" y="9757535"/>
            <a:ext cx="4458911" cy="93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60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0" y="0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defPPr>
              <a:defRPr lang="ko-KR"/>
            </a:defPPr>
            <a:lvl1pPr algn="ctr" latinLnBrk="0">
              <a:lnSpc>
                <a:spcPct val="90000"/>
              </a:lnSpc>
              <a:spcBef>
                <a:spcPts val="0"/>
              </a:spcBef>
              <a:buNone/>
              <a:defRPr sz="4400" b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  <a:cs typeface="+mj-cs"/>
              </a:defRPr>
            </a:lvl1pPr>
          </a:lstStyle>
          <a:p>
            <a:pPr marL="0" marR="0" lvl="0" indent="0" algn="ctr" defTabSz="147473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참사랑평화학교 졸업생 대학입학</a:t>
            </a:r>
            <a:r>
              <a:rPr kumimoji="0" lang="en-US" altLang="ko-KR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 </a:t>
            </a:r>
          </a:p>
        </p:txBody>
      </p:sp>
      <p:pic>
        <p:nvPicPr>
          <p:cNvPr id="8" name="그림 7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343507" y="4102983"/>
            <a:ext cx="3216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2017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학년도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편지체" panose="02030504000101010101" pitchFamily="18" charset="-127"/>
              <a:ea typeface="휴먼편지체" panose="02030504000101010101" pitchFamily="18" charset="-127"/>
              <a:cs typeface="+mn-cs"/>
            </a:endParaRPr>
          </a:p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대학입학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7502" y="3490494"/>
            <a:ext cx="2787108" cy="3710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7473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수시모집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검정고시</a:t>
            </a:r>
            <a:endParaRPr kumimoji="0" lang="en-US" altLang="ko-KR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특별전형</a:t>
            </a:r>
          </a:p>
        </p:txBody>
      </p:sp>
      <p:sp>
        <p:nvSpPr>
          <p:cNvPr id="10" name="사각형: 둥근 모서리 9"/>
          <p:cNvSpPr/>
          <p:nvPr/>
        </p:nvSpPr>
        <p:spPr>
          <a:xfrm>
            <a:off x="7797738" y="1636221"/>
            <a:ext cx="6552720" cy="5964175"/>
          </a:xfrm>
          <a:prstGeom prst="roundRect">
            <a:avLst>
              <a:gd name="adj" fmla="val 8149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대전대학교 광고심리학과       홍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진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상지영서대학교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 사회복지학과    이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호서전문학교 애견동물관리학과  </a:t>
            </a:r>
            <a:r>
              <a:rPr kumimoji="0" lang="ko-KR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김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우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충남대학교 언어학과          권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영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강동대학교 실용음악과        </a:t>
            </a:r>
            <a:r>
              <a:rPr kumimoji="0" lang="ko-KR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충청대학교 건축학과          김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철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한림성심대학교 외식조리학과    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현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FDF3C1-6678-4AF4-80EE-5EE03973CA6C}"/>
              </a:ext>
            </a:extLst>
          </p:cNvPr>
          <p:cNvSpPr txBox="1"/>
          <p:nvPr/>
        </p:nvSpPr>
        <p:spPr>
          <a:xfrm>
            <a:off x="4343507" y="8126199"/>
            <a:ext cx="32161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2018</a:t>
            </a: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학년도 </a:t>
            </a:r>
            <a:endParaRPr kumimoji="0" lang="en-US" altLang="ko-KR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편지체" panose="02030504000101010101" pitchFamily="18" charset="-127"/>
              <a:ea typeface="휴먼편지체" panose="02030504000101010101" pitchFamily="18" charset="-127"/>
              <a:cs typeface="+mn-cs"/>
            </a:endParaRPr>
          </a:p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편지체" panose="02030504000101010101" pitchFamily="18" charset="-127"/>
                <a:ea typeface="휴먼편지체" panose="02030504000101010101" pitchFamily="18" charset="-127"/>
                <a:cs typeface="+mn-cs"/>
              </a:rPr>
              <a:t>대학입학</a:t>
            </a:r>
            <a:endParaRPr kumimoji="0" lang="en-US" altLang="ko-KR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B0D36C4B-493D-4594-84F3-873C5E513F38}"/>
              </a:ext>
            </a:extLst>
          </p:cNvPr>
          <p:cNvSpPr/>
          <p:nvPr/>
        </p:nvSpPr>
        <p:spPr>
          <a:xfrm>
            <a:off x="7797738" y="7903172"/>
            <a:ext cx="6552720" cy="230271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대원대학교 멀티미디어학과     조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제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충청대학교 </a:t>
            </a: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호텔바리스타과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     김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진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  <a:p>
            <a:pPr marL="457200" marR="0" lvl="0" indent="-45720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신안산대학교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 아동보육학과     한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*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휴먼모음T" panose="02030504000101010101" pitchFamily="18" charset="-127"/>
                <a:ea typeface="휴먼모음T" panose="02030504000101010101" pitchFamily="18" charset="-127"/>
                <a:cs typeface="+mn-cs"/>
              </a:rPr>
              <a:t>연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휴먼모음T" panose="02030504000101010101" pitchFamily="18" charset="-127"/>
              <a:ea typeface="휴먼모음T" panose="020305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422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4"/>
          <p:cNvSpPr txBox="1">
            <a:spLocks/>
          </p:cNvSpPr>
          <p:nvPr/>
        </p:nvSpPr>
        <p:spPr>
          <a:xfrm>
            <a:off x="0" y="1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lvl1pPr algn="l" defTabSz="128016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latinLnBrk="0">
              <a:spcBef>
                <a:spcPts val="0"/>
              </a:spcBef>
              <a:defRPr/>
            </a:pPr>
            <a:r>
              <a:rPr lang="en-US" altLang="ko-KR" sz="4800" b="1" kern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</a:rPr>
              <a:t>2018</a:t>
            </a:r>
            <a:r>
              <a:rPr lang="ko-KR" altLang="en-US" sz="4800" b="1" kern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</a:rPr>
              <a:t>년 수시입학정보</a:t>
            </a:r>
            <a:r>
              <a:rPr lang="en-US" altLang="ko-KR" sz="4800" b="1" kern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</a:rPr>
              <a:t>(</a:t>
            </a:r>
            <a:r>
              <a:rPr lang="ko-KR" altLang="en-US" sz="4800" b="1" kern="0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</a:rPr>
              <a:t>선문대</a:t>
            </a:r>
            <a:r>
              <a:rPr lang="ko-KR" altLang="en-US" sz="4800" b="1" kern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</a:rPr>
              <a:t> 내신성적 산출기준</a:t>
            </a:r>
            <a:r>
              <a:rPr lang="en-US" altLang="ko-KR" sz="4800" b="1" kern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</a:rPr>
              <a:t>)</a:t>
            </a:r>
          </a:p>
        </p:txBody>
      </p:sp>
      <p:pic>
        <p:nvPicPr>
          <p:cNvPr id="5" name="그림 4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내용 개체 틀 2">
            <a:extLst>
              <a:ext uri="{FF2B5EF4-FFF2-40B4-BE49-F238E27FC236}">
                <a16:creationId xmlns:a16="http://schemas.microsoft.com/office/drawing/2014/main" id="{A221081A-4835-4143-8617-D564CDF84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255" y="1253053"/>
            <a:ext cx="14410020" cy="8964373"/>
          </a:xfrm>
        </p:spPr>
        <p:txBody>
          <a:bodyPr>
            <a:noAutofit/>
          </a:bodyPr>
          <a:lstStyle/>
          <a:p>
            <a:pPr fontAlgn="base">
              <a:buFont typeface="+mj-lt"/>
              <a:buAutoNum type="arabicPeriod"/>
            </a:pPr>
            <a:r>
              <a:rPr lang="ko-KR" altLang="en-US" sz="1800" b="1" dirty="0">
                <a:latin typeface="+mn-ea"/>
              </a:rPr>
              <a:t>선문대학교 수시전형 중 학생부교과 일반학생 모집 학과</a:t>
            </a:r>
            <a:r>
              <a:rPr lang="en-US" altLang="ko-KR" sz="1800" b="1" dirty="0">
                <a:latin typeface="+mn-ea"/>
              </a:rPr>
              <a:t>(</a:t>
            </a:r>
            <a:r>
              <a:rPr lang="ko-KR" altLang="en-US" sz="1800" b="1" dirty="0">
                <a:latin typeface="+mn-ea"/>
              </a:rPr>
              <a:t>검정고시 신청가능</a:t>
            </a:r>
            <a:r>
              <a:rPr lang="en-US" altLang="ko-KR" sz="1800" b="1" dirty="0">
                <a:latin typeface="+mn-ea"/>
              </a:rPr>
              <a:t>)</a:t>
            </a:r>
            <a:endParaRPr lang="ko-KR" altLang="en-US" sz="1800" b="1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r>
              <a:rPr lang="ko-KR" altLang="en-US" sz="1800" dirty="0">
                <a:latin typeface="+mn-ea"/>
              </a:rPr>
              <a:t>인문사회대학 </a:t>
            </a:r>
            <a:r>
              <a:rPr lang="en-US" altLang="ko-KR" sz="1800" dirty="0">
                <a:latin typeface="+mn-ea"/>
              </a:rPr>
              <a:t>6</a:t>
            </a:r>
            <a:r>
              <a:rPr lang="ko-KR" altLang="en-US" sz="1800" dirty="0">
                <a:latin typeface="+mn-ea"/>
              </a:rPr>
              <a:t>개학과</a:t>
            </a:r>
            <a:r>
              <a:rPr lang="en-US" altLang="ko-KR" sz="1800" dirty="0">
                <a:latin typeface="+mn-ea"/>
              </a:rPr>
              <a:t>(122</a:t>
            </a:r>
            <a:r>
              <a:rPr lang="ko-KR" altLang="en-US" sz="1800" dirty="0">
                <a:latin typeface="+mn-ea"/>
              </a:rPr>
              <a:t>명</a:t>
            </a:r>
            <a:r>
              <a:rPr lang="en-US" altLang="ko-KR" sz="1800" dirty="0">
                <a:latin typeface="+mn-ea"/>
              </a:rPr>
              <a:t>), </a:t>
            </a:r>
            <a:r>
              <a:rPr lang="ko-KR" altLang="en-US" sz="1800" dirty="0">
                <a:latin typeface="+mn-ea"/>
              </a:rPr>
              <a:t>글로벌비즈니스대학 </a:t>
            </a:r>
            <a:r>
              <a:rPr lang="en-US" altLang="ko-KR" sz="1800" dirty="0">
                <a:latin typeface="+mn-ea"/>
              </a:rPr>
              <a:t>7</a:t>
            </a:r>
            <a:r>
              <a:rPr lang="ko-KR" altLang="en-US" sz="1800" dirty="0">
                <a:latin typeface="+mn-ea"/>
              </a:rPr>
              <a:t>개학과</a:t>
            </a:r>
            <a:r>
              <a:rPr lang="en-US" altLang="ko-KR" sz="1800" dirty="0">
                <a:latin typeface="+mn-ea"/>
              </a:rPr>
              <a:t>(171</a:t>
            </a:r>
            <a:r>
              <a:rPr lang="ko-KR" altLang="en-US" sz="1800" dirty="0">
                <a:latin typeface="+mn-ea"/>
              </a:rPr>
              <a:t>명</a:t>
            </a:r>
            <a:r>
              <a:rPr lang="en-US" altLang="ko-KR" sz="1800" dirty="0">
                <a:latin typeface="+mn-ea"/>
              </a:rPr>
              <a:t>), </a:t>
            </a:r>
            <a:r>
              <a:rPr lang="ko-KR" altLang="en-US" sz="1800" dirty="0" err="1">
                <a:latin typeface="+mn-ea"/>
              </a:rPr>
              <a:t>신학순결대학</a:t>
            </a:r>
            <a:r>
              <a:rPr lang="ko-KR" altLang="en-US" sz="1800" dirty="0">
                <a:latin typeface="+mn-ea"/>
              </a:rPr>
              <a:t> </a:t>
            </a:r>
            <a:r>
              <a:rPr lang="ko-KR" altLang="en-US" sz="1800" dirty="0" err="1">
                <a:latin typeface="+mn-ea"/>
              </a:rPr>
              <a:t>신학순결학과</a:t>
            </a:r>
            <a:r>
              <a:rPr lang="en-US" altLang="ko-KR" sz="1800" dirty="0">
                <a:latin typeface="+mn-ea"/>
              </a:rPr>
              <a:t>(3</a:t>
            </a:r>
            <a:r>
              <a:rPr lang="ko-KR" altLang="en-US" sz="1800" dirty="0">
                <a:latin typeface="+mn-ea"/>
              </a:rPr>
              <a:t>명</a:t>
            </a:r>
            <a:r>
              <a:rPr lang="en-US" altLang="ko-KR" sz="1800" dirty="0">
                <a:latin typeface="+mn-ea"/>
              </a:rPr>
              <a:t>) </a:t>
            </a:r>
          </a:p>
          <a:p>
            <a:pPr lvl="1" fontAlgn="base">
              <a:buFont typeface="+mj-ea"/>
              <a:buAutoNum type="circleNumDbPlain"/>
            </a:pPr>
            <a:r>
              <a:rPr lang="ko-KR" altLang="en-US" sz="1800" dirty="0">
                <a:latin typeface="+mn-ea"/>
              </a:rPr>
              <a:t>건강보건대학 </a:t>
            </a:r>
            <a:r>
              <a:rPr lang="en-US" altLang="ko-KR" sz="1800" dirty="0">
                <a:latin typeface="+mn-ea"/>
              </a:rPr>
              <a:t>6</a:t>
            </a:r>
            <a:r>
              <a:rPr lang="ko-KR" altLang="en-US" sz="1800" dirty="0">
                <a:latin typeface="+mn-ea"/>
              </a:rPr>
              <a:t>개학과</a:t>
            </a:r>
            <a:r>
              <a:rPr lang="en-US" altLang="ko-KR" sz="1800" dirty="0">
                <a:latin typeface="+mn-ea"/>
              </a:rPr>
              <a:t>(138</a:t>
            </a:r>
            <a:r>
              <a:rPr lang="ko-KR" altLang="en-US" sz="1800" dirty="0">
                <a:latin typeface="+mn-ea"/>
              </a:rPr>
              <a:t>명</a:t>
            </a:r>
            <a:r>
              <a:rPr lang="en-US" altLang="ko-KR" sz="1800" dirty="0">
                <a:latin typeface="+mn-ea"/>
              </a:rPr>
              <a:t>), </a:t>
            </a:r>
            <a:r>
              <a:rPr lang="ko-KR" altLang="en-US" sz="1800" dirty="0">
                <a:latin typeface="+mn-ea"/>
              </a:rPr>
              <a:t>공과대학 </a:t>
            </a:r>
            <a:r>
              <a:rPr lang="en-US" altLang="ko-KR" sz="1800" dirty="0">
                <a:latin typeface="+mn-ea"/>
              </a:rPr>
              <a:t>9</a:t>
            </a:r>
            <a:r>
              <a:rPr lang="ko-KR" altLang="en-US" sz="1800" dirty="0">
                <a:latin typeface="+mn-ea"/>
              </a:rPr>
              <a:t>개학과</a:t>
            </a:r>
            <a:r>
              <a:rPr lang="en-US" altLang="ko-KR" sz="1800" dirty="0">
                <a:latin typeface="+mn-ea"/>
              </a:rPr>
              <a:t>(312</a:t>
            </a:r>
            <a:r>
              <a:rPr lang="ko-KR" altLang="en-US" sz="1800" dirty="0">
                <a:latin typeface="+mn-ea"/>
              </a:rPr>
              <a:t>명</a:t>
            </a:r>
            <a:r>
              <a:rPr lang="en-US" altLang="ko-KR" sz="1800" dirty="0">
                <a:latin typeface="+mn-ea"/>
              </a:rPr>
              <a:t>), </a:t>
            </a:r>
            <a:r>
              <a:rPr lang="ko-KR" altLang="en-US" sz="1800" dirty="0">
                <a:latin typeface="+mn-ea"/>
              </a:rPr>
              <a:t>예체능계 </a:t>
            </a:r>
            <a:r>
              <a:rPr lang="en-US" altLang="ko-KR" sz="1800" dirty="0">
                <a:latin typeface="+mn-ea"/>
              </a:rPr>
              <a:t>3</a:t>
            </a:r>
            <a:r>
              <a:rPr lang="ko-KR" altLang="en-US" sz="1800" dirty="0">
                <a:latin typeface="+mn-ea"/>
              </a:rPr>
              <a:t>개학과는 없음</a:t>
            </a:r>
          </a:p>
          <a:p>
            <a:pPr fontAlgn="base">
              <a:buFont typeface="+mj-lt"/>
              <a:buAutoNum type="arabicPeriod"/>
            </a:pPr>
            <a:r>
              <a:rPr lang="ko-KR" altLang="en-US" sz="1800" b="1" dirty="0">
                <a:latin typeface="+mn-ea"/>
              </a:rPr>
              <a:t>선문대학교 검정고시 출신자 비교내신 반영점수 환산표</a:t>
            </a:r>
            <a:endParaRPr lang="en-US" altLang="ko-KR" sz="1800" b="1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r>
              <a:rPr lang="en-US" altLang="ko-KR" sz="1800" b="1" dirty="0">
                <a:latin typeface="+mn-ea"/>
              </a:rPr>
              <a:t>6</a:t>
            </a:r>
            <a:r>
              <a:rPr lang="ko-KR" altLang="en-US" sz="1800" b="1" dirty="0">
                <a:latin typeface="+mn-ea"/>
              </a:rPr>
              <a:t>과목 평균 </a:t>
            </a:r>
            <a:r>
              <a:rPr lang="en-US" altLang="ko-KR" sz="1800" b="1" dirty="0">
                <a:latin typeface="+mn-ea"/>
              </a:rPr>
              <a:t>: </a:t>
            </a:r>
            <a:r>
              <a:rPr lang="ko-KR" altLang="en-US" sz="1800" b="1" dirty="0">
                <a:latin typeface="+mn-ea"/>
              </a:rPr>
              <a:t>국어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영어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수학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사회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한국사</a:t>
            </a:r>
            <a:r>
              <a:rPr lang="en-US" altLang="ko-KR" sz="1800" b="1" dirty="0">
                <a:latin typeface="+mn-ea"/>
              </a:rPr>
              <a:t>,</a:t>
            </a:r>
            <a:r>
              <a:rPr lang="ko-KR" altLang="en-US" sz="1800" b="1" dirty="0">
                <a:latin typeface="+mn-ea"/>
              </a:rPr>
              <a:t>과학 </a:t>
            </a:r>
            <a:r>
              <a:rPr lang="en-US" altLang="ko-KR" sz="1800" b="1" dirty="0">
                <a:latin typeface="+mn-ea"/>
              </a:rPr>
              <a:t>/ </a:t>
            </a:r>
            <a:r>
              <a:rPr lang="ko-KR" altLang="en-US" sz="1800" dirty="0">
                <a:latin typeface="+mn-ea"/>
              </a:rPr>
              <a:t>총 </a:t>
            </a:r>
            <a:r>
              <a:rPr lang="en-US" altLang="ko-KR" sz="1800" dirty="0">
                <a:latin typeface="+mn-ea"/>
              </a:rPr>
              <a:t>51</a:t>
            </a:r>
            <a:r>
              <a:rPr lang="ko-KR" altLang="en-US" sz="1800" dirty="0">
                <a:latin typeface="+mn-ea"/>
              </a:rPr>
              <a:t>개 구분 </a:t>
            </a:r>
            <a:r>
              <a:rPr lang="en-US" altLang="ko-KR" sz="1800" dirty="0">
                <a:latin typeface="+mn-ea"/>
              </a:rPr>
              <a:t>/ 35</a:t>
            </a:r>
            <a:r>
              <a:rPr lang="ko-KR" altLang="en-US" sz="1800" dirty="0">
                <a:latin typeface="+mn-ea"/>
              </a:rPr>
              <a:t>구분 이하 생략</a:t>
            </a: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lvl="1" fontAlgn="base">
              <a:buFont typeface="+mj-ea"/>
              <a:buAutoNum type="circleNumDbPlain"/>
            </a:pPr>
            <a:endParaRPr lang="en-US" altLang="ko-KR" sz="1800" dirty="0">
              <a:latin typeface="+mn-ea"/>
            </a:endParaRPr>
          </a:p>
          <a:p>
            <a:pPr marL="342900" indent="-342900" fontAlgn="base">
              <a:buFont typeface="+mj-lt"/>
              <a:buAutoNum type="arabicPeriod"/>
            </a:pPr>
            <a:r>
              <a:rPr lang="ko-KR" altLang="en-US" sz="1800" dirty="0">
                <a:latin typeface="+mn-ea"/>
              </a:rPr>
              <a:t>과목별 이수단위 환산점수 사례</a:t>
            </a:r>
            <a:r>
              <a:rPr lang="en-US" altLang="ko-KR" sz="1800" dirty="0">
                <a:latin typeface="+mn-ea"/>
              </a:rPr>
              <a:t>(</a:t>
            </a:r>
            <a:r>
              <a:rPr lang="ko-KR" altLang="en-US" sz="1800" dirty="0">
                <a:latin typeface="+mn-ea"/>
              </a:rPr>
              <a:t>경기과학기술대학교</a:t>
            </a:r>
            <a:r>
              <a:rPr lang="en-US" altLang="ko-KR" sz="1800" dirty="0">
                <a:latin typeface="+mn-ea"/>
              </a:rPr>
              <a:t>)</a:t>
            </a:r>
          </a:p>
          <a:p>
            <a:pPr marL="1055675" lvl="1" indent="-342900" fontAlgn="base">
              <a:buFont typeface="+mj-ea"/>
              <a:buAutoNum type="circleNumDbPlain"/>
            </a:pPr>
            <a:r>
              <a:rPr lang="ko-KR" altLang="en-US" sz="1800" b="1" dirty="0">
                <a:latin typeface="+mn-ea"/>
              </a:rPr>
              <a:t>국어</a:t>
            </a:r>
            <a:r>
              <a:rPr lang="en-US" altLang="ko-KR" sz="1800" b="1" dirty="0">
                <a:latin typeface="+mn-ea"/>
              </a:rPr>
              <a:t>, </a:t>
            </a:r>
            <a:r>
              <a:rPr lang="ko-KR" altLang="en-US" sz="1800" b="1" dirty="0">
                <a:latin typeface="+mn-ea"/>
              </a:rPr>
              <a:t>영어</a:t>
            </a:r>
            <a:r>
              <a:rPr lang="en-US" altLang="ko-KR" sz="1800" b="1" dirty="0">
                <a:latin typeface="+mn-ea"/>
              </a:rPr>
              <a:t>, </a:t>
            </a:r>
            <a:r>
              <a:rPr lang="ko-KR" altLang="en-US" sz="1800" b="1" dirty="0">
                <a:latin typeface="+mn-ea"/>
              </a:rPr>
              <a:t>수학 </a:t>
            </a:r>
            <a:r>
              <a:rPr lang="en-US" altLang="ko-KR" sz="1800" b="1" dirty="0">
                <a:latin typeface="+mn-ea"/>
              </a:rPr>
              <a:t>(6</a:t>
            </a:r>
            <a:r>
              <a:rPr lang="ko-KR" altLang="en-US" sz="1800" b="1" dirty="0">
                <a:latin typeface="+mn-ea"/>
              </a:rPr>
              <a:t>단위</a:t>
            </a:r>
            <a:r>
              <a:rPr lang="en-US" altLang="ko-KR" sz="1800" b="1" dirty="0">
                <a:latin typeface="+mn-ea"/>
              </a:rPr>
              <a:t>), </a:t>
            </a:r>
            <a:r>
              <a:rPr lang="ko-KR" altLang="en-US" sz="1800" b="1" dirty="0">
                <a:latin typeface="+mn-ea"/>
              </a:rPr>
              <a:t>사회</a:t>
            </a:r>
            <a:r>
              <a:rPr lang="en-US" altLang="ko-KR" sz="1800" b="1" dirty="0">
                <a:latin typeface="+mn-ea"/>
              </a:rPr>
              <a:t>, </a:t>
            </a:r>
            <a:r>
              <a:rPr lang="ko-KR" altLang="en-US" sz="1800" b="1" dirty="0">
                <a:latin typeface="+mn-ea"/>
              </a:rPr>
              <a:t>한국사</a:t>
            </a:r>
            <a:r>
              <a:rPr lang="en-US" altLang="ko-KR" sz="1800" b="1" dirty="0">
                <a:latin typeface="+mn-ea"/>
              </a:rPr>
              <a:t>, </a:t>
            </a:r>
            <a:r>
              <a:rPr lang="ko-KR" altLang="en-US" sz="1800" b="1" dirty="0">
                <a:latin typeface="+mn-ea"/>
              </a:rPr>
              <a:t>과학</a:t>
            </a:r>
            <a:r>
              <a:rPr lang="en-US" altLang="ko-KR" sz="1800" b="1" dirty="0">
                <a:latin typeface="+mn-ea"/>
              </a:rPr>
              <a:t>(4</a:t>
            </a:r>
            <a:r>
              <a:rPr lang="ko-KR" altLang="en-US" sz="1800" b="1" dirty="0">
                <a:latin typeface="+mn-ea"/>
              </a:rPr>
              <a:t>단위</a:t>
            </a:r>
            <a:r>
              <a:rPr lang="en-US" altLang="ko-KR" sz="1800" b="1" dirty="0">
                <a:latin typeface="+mn-ea"/>
              </a:rPr>
              <a:t>), </a:t>
            </a:r>
            <a:r>
              <a:rPr lang="ko-KR" altLang="en-US" sz="1800" b="1" dirty="0">
                <a:latin typeface="+mn-ea"/>
              </a:rPr>
              <a:t>도덕</a:t>
            </a:r>
            <a:r>
              <a:rPr lang="en-US" altLang="ko-KR" sz="1800" b="1" dirty="0">
                <a:latin typeface="+mn-ea"/>
              </a:rPr>
              <a:t>(2</a:t>
            </a:r>
            <a:r>
              <a:rPr lang="ko-KR" altLang="en-US" sz="1800" b="1" dirty="0">
                <a:latin typeface="+mn-ea"/>
              </a:rPr>
              <a:t>단위</a:t>
            </a:r>
            <a:r>
              <a:rPr lang="en-US" altLang="ko-KR" sz="1800" b="1" dirty="0">
                <a:latin typeface="+mn-ea"/>
              </a:rPr>
              <a:t>)</a:t>
            </a:r>
            <a:endParaRPr lang="ko-KR" altLang="en-US" sz="1800" b="1" dirty="0">
              <a:latin typeface="+mn-ea"/>
            </a:endParaRPr>
          </a:p>
          <a:p>
            <a:pPr marL="457200" indent="-457200" algn="just">
              <a:lnSpc>
                <a:spcPct val="100000"/>
              </a:lnSpc>
              <a:buFont typeface="+mj-lt"/>
              <a:buAutoNum type="arabicPeriod"/>
            </a:pPr>
            <a:endParaRPr lang="en-US" altLang="ko-KR" sz="1800" b="1" dirty="0">
              <a:solidFill>
                <a:srgbClr val="FF0000"/>
              </a:solidFill>
              <a:latin typeface="+mn-ea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567E459E-4A27-4B85-B9B8-27FCC53FE9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11210"/>
              </p:ext>
            </p:extLst>
          </p:nvPr>
        </p:nvGraphicFramePr>
        <p:xfrm>
          <a:off x="793738" y="3269007"/>
          <a:ext cx="6576757" cy="5674968"/>
        </p:xfrm>
        <a:graphic>
          <a:graphicData uri="http://schemas.openxmlformats.org/drawingml/2006/table">
            <a:tbl>
              <a:tblPr/>
              <a:tblGrid>
                <a:gridCol w="1084853">
                  <a:extLst>
                    <a:ext uri="{9D8B030D-6E8A-4147-A177-3AD203B41FA5}">
                      <a16:colId xmlns:a16="http://schemas.microsoft.com/office/drawing/2014/main" val="3103278125"/>
                    </a:ext>
                  </a:extLst>
                </a:gridCol>
                <a:gridCol w="2162094">
                  <a:extLst>
                    <a:ext uri="{9D8B030D-6E8A-4147-A177-3AD203B41FA5}">
                      <a16:colId xmlns:a16="http://schemas.microsoft.com/office/drawing/2014/main" val="634322249"/>
                    </a:ext>
                  </a:extLst>
                </a:gridCol>
                <a:gridCol w="1664905">
                  <a:extLst>
                    <a:ext uri="{9D8B030D-6E8A-4147-A177-3AD203B41FA5}">
                      <a16:colId xmlns:a16="http://schemas.microsoft.com/office/drawing/2014/main" val="3677852610"/>
                    </a:ext>
                  </a:extLst>
                </a:gridCol>
                <a:gridCol w="1664905">
                  <a:extLst>
                    <a:ext uri="{9D8B030D-6E8A-4147-A177-3AD203B41FA5}">
                      <a16:colId xmlns:a16="http://schemas.microsoft.com/office/drawing/2014/main" val="1992699191"/>
                    </a:ext>
                  </a:extLst>
                </a:gridCol>
              </a:tblGrid>
              <a:tr h="48108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구분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검정고시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평균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반영점수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1,000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점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내신등급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비교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0820804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98.88-100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1,000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내신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092443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97.75-98.87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988.7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4996764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96.62-97.74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977.4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7612873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95.49-96.61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966.1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2447068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94.36-95.48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954.8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내신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5556655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93.23-94.35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943.5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5205457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92.10-93.22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932.2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60749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90.97-92.09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920.9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3839630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89.84-90.96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909.6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내신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3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3321024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88.71-89.83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898.3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651500"/>
                  </a:ext>
                </a:extLst>
              </a:tr>
              <a:tr h="39145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87.58-88.70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887.0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167872"/>
                  </a:ext>
                </a:extLst>
              </a:tr>
              <a:tr h="4659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86.45-87.57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875.7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5887420"/>
                  </a:ext>
                </a:extLst>
              </a:tr>
            </a:tbl>
          </a:graphicData>
        </a:graphic>
      </p:graphicFrame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6917F2B7-9382-412E-97F5-F0A401956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2373050"/>
              </p:ext>
            </p:extLst>
          </p:nvPr>
        </p:nvGraphicFramePr>
        <p:xfrm>
          <a:off x="7562052" y="3269006"/>
          <a:ext cx="6713918" cy="6060948"/>
        </p:xfrm>
        <a:graphic>
          <a:graphicData uri="http://schemas.openxmlformats.org/drawingml/2006/table">
            <a:tbl>
              <a:tblPr/>
              <a:tblGrid>
                <a:gridCol w="1107478">
                  <a:extLst>
                    <a:ext uri="{9D8B030D-6E8A-4147-A177-3AD203B41FA5}">
                      <a16:colId xmlns:a16="http://schemas.microsoft.com/office/drawing/2014/main" val="2549811384"/>
                    </a:ext>
                  </a:extLst>
                </a:gridCol>
                <a:gridCol w="2207184">
                  <a:extLst>
                    <a:ext uri="{9D8B030D-6E8A-4147-A177-3AD203B41FA5}">
                      <a16:colId xmlns:a16="http://schemas.microsoft.com/office/drawing/2014/main" val="3537302986"/>
                    </a:ext>
                  </a:extLst>
                </a:gridCol>
                <a:gridCol w="1699628">
                  <a:extLst>
                    <a:ext uri="{9D8B030D-6E8A-4147-A177-3AD203B41FA5}">
                      <a16:colId xmlns:a16="http://schemas.microsoft.com/office/drawing/2014/main" val="1274470494"/>
                    </a:ext>
                  </a:extLst>
                </a:gridCol>
                <a:gridCol w="1699628">
                  <a:extLst>
                    <a:ext uri="{9D8B030D-6E8A-4147-A177-3AD203B41FA5}">
                      <a16:colId xmlns:a16="http://schemas.microsoft.com/office/drawing/2014/main" val="1403424501"/>
                    </a:ext>
                  </a:extLst>
                </a:gridCol>
              </a:tblGrid>
              <a:tr h="48394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구분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검정고시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평균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반영점수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1,000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내신등급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비교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2587493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85.32-86.44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864.4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내신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4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ea typeface="함초롬바탕" panose="02030504000101010101" pitchFamily="18" charset="-127"/>
                        </a:rPr>
                        <a:t>등급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725430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84.19-85.31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853.1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242289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83.06-84.18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841.8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0992082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81.93-83.05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830.5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46084"/>
                  </a:ext>
                </a:extLst>
              </a:tr>
              <a:tr h="418693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17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80.80-81.92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819.2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420154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79.67-80.79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807.9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8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</a:rPr>
                        <a:t>내신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</a:rPr>
                        <a:t>5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</a:rPr>
                        <a:t>등급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941551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19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78.54-79.66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796.6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54301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77.41-78.53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785.3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6126717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76.28-77.40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774.0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21380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22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75.15-76.27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762.7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9655968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23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74.02-75.14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751.4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1146934"/>
                  </a:ext>
                </a:extLst>
              </a:tr>
              <a:tr h="39377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24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72.89-74.01</a:t>
                      </a:r>
                      <a:endParaRPr lang="en-US" sz="1600" kern="0" spc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740.1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431660"/>
                  </a:ext>
                </a:extLst>
              </a:tr>
              <a:tr h="397167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25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71.76-72.88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</a:rPr>
                        <a:t>728.8</a:t>
                      </a:r>
                      <a:endParaRPr lang="en-US" sz="1600" kern="0" spc="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6589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7320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48284" y="1560743"/>
            <a:ext cx="14201850" cy="8914001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  <a:ea typeface="+mj-ea"/>
              </a:rPr>
              <a:t> </a:t>
            </a:r>
            <a:r>
              <a:rPr lang="ko-KR" altLang="en-US" sz="3200" b="1" u="sng" dirty="0">
                <a:latin typeface="+mj-ea"/>
                <a:ea typeface="+mj-ea"/>
              </a:rPr>
              <a:t>검정고시</a:t>
            </a:r>
            <a:r>
              <a:rPr lang="en-US" altLang="ko-KR" sz="3200" b="1" u="sng" dirty="0">
                <a:latin typeface="+mj-ea"/>
                <a:ea typeface="+mj-ea"/>
              </a:rPr>
              <a:t>(</a:t>
            </a:r>
            <a:r>
              <a:rPr lang="ko-KR" altLang="en-US" sz="3200" b="1" u="sng" dirty="0">
                <a:latin typeface="+mj-ea"/>
                <a:ea typeface="+mj-ea"/>
              </a:rPr>
              <a:t>檢定考試</a:t>
            </a:r>
            <a:r>
              <a:rPr lang="en-US" altLang="ko-KR" sz="3200" b="1" u="sng" dirty="0">
                <a:latin typeface="+mj-ea"/>
                <a:ea typeface="+mj-ea"/>
              </a:rPr>
              <a:t>)</a:t>
            </a:r>
            <a:r>
              <a:rPr lang="ko-KR" altLang="en-US" sz="3200" dirty="0">
                <a:latin typeface="+mj-ea"/>
                <a:ea typeface="+mj-ea"/>
              </a:rPr>
              <a:t>란</a:t>
            </a:r>
            <a:endParaRPr lang="en-US" altLang="ko-KR" sz="3200" dirty="0">
              <a:latin typeface="+mj-ea"/>
              <a:ea typeface="+mj-ea"/>
            </a:endParaRPr>
          </a:p>
          <a:p>
            <a:pPr marL="320700" lvl="1" indent="0" algn="just">
              <a:lnSpc>
                <a:spcPct val="100000"/>
              </a:lnSpc>
              <a:buNone/>
            </a:pPr>
            <a:r>
              <a:rPr lang="ko-KR" altLang="en-US" sz="3200" dirty="0"/>
              <a:t>중</a:t>
            </a:r>
            <a:r>
              <a:rPr lang="en-US" altLang="ko-KR" sz="3200" dirty="0"/>
              <a:t>,</a:t>
            </a:r>
            <a:r>
              <a:rPr lang="ko-KR" altLang="en-US" sz="3200" dirty="0"/>
              <a:t>고등학교 졸업 및 상급학교</a:t>
            </a:r>
            <a:r>
              <a:rPr lang="en-US" altLang="ko-KR" sz="3200" dirty="0"/>
              <a:t>(</a:t>
            </a:r>
            <a:r>
              <a:rPr lang="ko-KR" altLang="en-US" sz="3200" dirty="0"/>
              <a:t>고등</a:t>
            </a:r>
            <a:r>
              <a:rPr lang="en-US" altLang="ko-KR" sz="3200" dirty="0"/>
              <a:t>, </a:t>
            </a:r>
            <a:r>
              <a:rPr lang="ko-KR" altLang="en-US" sz="3200" dirty="0"/>
              <a:t>대학</a:t>
            </a:r>
            <a:r>
              <a:rPr lang="en-US" altLang="ko-KR" sz="3200" dirty="0"/>
              <a:t>)</a:t>
            </a:r>
            <a:r>
              <a:rPr lang="ko-KR" altLang="en-US" sz="3200" dirty="0"/>
              <a:t> 입학자격 학력을 인증해 주는 시험으로 </a:t>
            </a:r>
            <a:r>
              <a:rPr lang="en-US" altLang="ko-KR" sz="3200" dirty="0"/>
              <a:t>6.25 </a:t>
            </a:r>
            <a:r>
              <a:rPr lang="ko-KR" altLang="en-US" sz="3200" dirty="0"/>
              <a:t>전쟁이 있었던 </a:t>
            </a:r>
            <a:r>
              <a:rPr lang="en-US" altLang="ko-KR" sz="3200" dirty="0"/>
              <a:t>1950</a:t>
            </a:r>
            <a:r>
              <a:rPr lang="ko-KR" altLang="en-US" sz="3200" dirty="0"/>
              <a:t>년에 시작됨</a:t>
            </a:r>
            <a:endParaRPr lang="en-US" altLang="ko-KR" sz="3200" dirty="0">
              <a:latin typeface="+mj-ea"/>
              <a:ea typeface="+mj-ea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b="1" dirty="0">
                <a:latin typeface="+mj-ea"/>
              </a:rPr>
              <a:t>학력 검정고시 유형</a:t>
            </a:r>
            <a:endParaRPr lang="en-US" altLang="ko-KR" sz="3200" b="1" dirty="0">
              <a:latin typeface="+mj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b="1" u="sng" dirty="0">
                <a:latin typeface="+mj-ea"/>
              </a:rPr>
              <a:t>고졸 검정고시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고등학교 졸업 및 대학교 입학자격 획득</a:t>
            </a:r>
            <a:endParaRPr lang="en-US" altLang="ko-KR" sz="3200" dirty="0">
              <a:latin typeface="+mj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</a:rPr>
              <a:t>중졸 검정고시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중학교 졸업 및 고등학교 입학자격 획득</a:t>
            </a:r>
            <a:endParaRPr lang="en-US" altLang="ko-KR" sz="3200" dirty="0">
              <a:latin typeface="+mj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 err="1">
                <a:latin typeface="+mj-ea"/>
              </a:rPr>
              <a:t>초졸</a:t>
            </a:r>
            <a:r>
              <a:rPr lang="ko-KR" altLang="en-US" sz="3200" dirty="0">
                <a:latin typeface="+mj-ea"/>
              </a:rPr>
              <a:t> 검정고시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초등학교 졸업 및 중학교 입학자격 획득</a:t>
            </a:r>
            <a:endParaRPr lang="en-US" altLang="ko-KR" sz="3200" dirty="0">
              <a:latin typeface="+mj-ea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</a:rPr>
              <a:t> </a:t>
            </a:r>
            <a:r>
              <a:rPr lang="ko-KR" altLang="en-US" sz="3200" b="1" dirty="0">
                <a:latin typeface="+mj-ea"/>
              </a:rPr>
              <a:t>고졸</a:t>
            </a:r>
            <a:r>
              <a:rPr lang="ko-KR" altLang="en-US" sz="3200" dirty="0">
                <a:latin typeface="+mj-ea"/>
              </a:rPr>
              <a:t> </a:t>
            </a:r>
            <a:r>
              <a:rPr lang="ko-KR" altLang="en-US" sz="3200" b="1" dirty="0">
                <a:latin typeface="+mj-ea"/>
              </a:rPr>
              <a:t>검정고시 일정</a:t>
            </a:r>
            <a:endParaRPr lang="en-US" altLang="ko-KR" sz="3200" b="1" dirty="0">
              <a:latin typeface="+mj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</a:rPr>
              <a:t>시험일정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교육청 주관 매년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</a:rPr>
              <a:t>4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</a:rPr>
              <a:t>월과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</a:rPr>
              <a:t>8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</a:rPr>
              <a:t>월</a:t>
            </a:r>
            <a:r>
              <a:rPr lang="ko-KR" altLang="en-US" sz="3200" dirty="0">
                <a:latin typeface="+mj-ea"/>
              </a:rPr>
              <a:t> 연 </a:t>
            </a:r>
            <a:r>
              <a:rPr lang="en-US" altLang="ko-KR" sz="3200" dirty="0">
                <a:latin typeface="+mj-ea"/>
              </a:rPr>
              <a:t>2</a:t>
            </a:r>
            <a:r>
              <a:rPr lang="ko-KR" altLang="en-US" sz="3200" dirty="0">
                <a:latin typeface="+mj-ea"/>
              </a:rPr>
              <a:t>회 실시</a:t>
            </a:r>
            <a:endParaRPr lang="en-US" altLang="ko-KR" sz="3200" dirty="0">
              <a:latin typeface="+mj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</a:rPr>
              <a:t>고시과목 </a:t>
            </a:r>
            <a:r>
              <a:rPr lang="en-US" altLang="ko-KR" sz="3200" dirty="0">
                <a:latin typeface="+mj-ea"/>
              </a:rPr>
              <a:t>: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</a:rPr>
              <a:t>7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</a:rPr>
              <a:t>과목</a:t>
            </a:r>
            <a:r>
              <a:rPr lang="en-US" altLang="ko-KR" sz="3200" dirty="0">
                <a:latin typeface="+mj-ea"/>
              </a:rPr>
              <a:t>(</a:t>
            </a:r>
            <a:r>
              <a:rPr lang="ko-KR" altLang="en-US" sz="3200" dirty="0">
                <a:latin typeface="+mj-ea"/>
              </a:rPr>
              <a:t>국어</a:t>
            </a:r>
            <a:r>
              <a:rPr lang="en-US" altLang="ko-KR" sz="3200" dirty="0">
                <a:latin typeface="+mj-ea"/>
              </a:rPr>
              <a:t>, </a:t>
            </a:r>
            <a:r>
              <a:rPr lang="ko-KR" altLang="en-US" sz="3200" dirty="0">
                <a:latin typeface="+mj-ea"/>
              </a:rPr>
              <a:t>수학</a:t>
            </a:r>
            <a:r>
              <a:rPr lang="en-US" altLang="ko-KR" sz="3200" dirty="0">
                <a:latin typeface="+mj-ea"/>
              </a:rPr>
              <a:t>, </a:t>
            </a:r>
            <a:r>
              <a:rPr lang="ko-KR" altLang="en-US" sz="3200" dirty="0">
                <a:latin typeface="+mj-ea"/>
              </a:rPr>
              <a:t>영어</a:t>
            </a:r>
            <a:r>
              <a:rPr lang="en-US" altLang="ko-KR" sz="3200" dirty="0">
                <a:latin typeface="+mj-ea"/>
              </a:rPr>
              <a:t>, </a:t>
            </a:r>
            <a:r>
              <a:rPr lang="ko-KR" altLang="en-US" sz="3200" dirty="0">
                <a:latin typeface="+mj-ea"/>
              </a:rPr>
              <a:t>사회</a:t>
            </a:r>
            <a:r>
              <a:rPr lang="en-US" altLang="ko-KR" sz="3200" dirty="0">
                <a:latin typeface="+mj-ea"/>
              </a:rPr>
              <a:t>, </a:t>
            </a:r>
            <a:r>
              <a:rPr lang="ko-KR" altLang="en-US" sz="3200" dirty="0">
                <a:latin typeface="+mj-ea"/>
              </a:rPr>
              <a:t>과학</a:t>
            </a:r>
            <a:r>
              <a:rPr lang="en-US" altLang="ko-KR" sz="3200" dirty="0">
                <a:latin typeface="+mj-ea"/>
              </a:rPr>
              <a:t>, </a:t>
            </a:r>
            <a:r>
              <a:rPr lang="ko-KR" altLang="en-US" sz="3200" dirty="0">
                <a:latin typeface="+mj-ea"/>
              </a:rPr>
              <a:t>한국사 외 선택</a:t>
            </a:r>
            <a:r>
              <a:rPr lang="en-US" altLang="ko-KR" sz="3200" dirty="0">
                <a:latin typeface="+mj-ea"/>
              </a:rPr>
              <a:t>1</a:t>
            </a:r>
            <a:r>
              <a:rPr lang="ko-KR" altLang="en-US" sz="3200" dirty="0">
                <a:latin typeface="+mj-ea"/>
              </a:rPr>
              <a:t>과목</a:t>
            </a:r>
            <a:r>
              <a:rPr lang="en-US" altLang="ko-KR" sz="3200" dirty="0">
                <a:latin typeface="+mj-ea"/>
              </a:rPr>
              <a:t>)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</a:rPr>
              <a:t>시험방식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객관식 </a:t>
            </a:r>
            <a:r>
              <a:rPr lang="en-US" altLang="ko-KR" sz="3200" dirty="0">
                <a:latin typeface="+mj-ea"/>
              </a:rPr>
              <a:t>4</a:t>
            </a:r>
            <a:r>
              <a:rPr lang="ko-KR" altLang="en-US" sz="3200" dirty="0" err="1">
                <a:latin typeface="+mj-ea"/>
              </a:rPr>
              <a:t>지선다형이며</a:t>
            </a:r>
            <a:r>
              <a:rPr lang="en-US" altLang="ko-KR" sz="3200" dirty="0">
                <a:latin typeface="+mj-ea"/>
              </a:rPr>
              <a:t>, </a:t>
            </a:r>
            <a:r>
              <a:rPr lang="ko-KR" altLang="en-US" sz="3200" dirty="0">
                <a:latin typeface="+mj-ea"/>
              </a:rPr>
              <a:t>과목별 </a:t>
            </a:r>
            <a:r>
              <a:rPr lang="en-US" altLang="ko-KR" sz="3200" dirty="0">
                <a:latin typeface="+mj-ea"/>
              </a:rPr>
              <a:t>25</a:t>
            </a:r>
            <a:r>
              <a:rPr lang="ko-KR" altLang="en-US" sz="3200" dirty="0">
                <a:latin typeface="+mj-ea"/>
              </a:rPr>
              <a:t>문항</a:t>
            </a:r>
            <a:r>
              <a:rPr lang="en-US" altLang="ko-KR" sz="3200" dirty="0">
                <a:latin typeface="+mj-ea"/>
              </a:rPr>
              <a:t>(</a:t>
            </a:r>
            <a:r>
              <a:rPr lang="ko-KR" altLang="en-US" sz="3200" dirty="0">
                <a:latin typeface="+mj-ea"/>
              </a:rPr>
              <a:t>수학은 </a:t>
            </a:r>
            <a:r>
              <a:rPr lang="en-US" altLang="ko-KR" sz="3200" dirty="0">
                <a:latin typeface="+mj-ea"/>
              </a:rPr>
              <a:t>20</a:t>
            </a:r>
            <a:r>
              <a:rPr lang="ko-KR" altLang="en-US" sz="3200" dirty="0">
                <a:latin typeface="+mj-ea"/>
              </a:rPr>
              <a:t>문항</a:t>
            </a:r>
            <a:r>
              <a:rPr lang="en-US" altLang="ko-KR" sz="3200" dirty="0">
                <a:latin typeface="+mj-ea"/>
              </a:rPr>
              <a:t>)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</a:rPr>
              <a:t>합격결정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평균 </a:t>
            </a:r>
            <a:r>
              <a:rPr lang="en-US" altLang="ko-KR" sz="3200" dirty="0">
                <a:latin typeface="+mj-ea"/>
              </a:rPr>
              <a:t>60</a:t>
            </a:r>
            <a:r>
              <a:rPr lang="ko-KR" altLang="en-US" sz="3200" dirty="0">
                <a:latin typeface="+mj-ea"/>
              </a:rPr>
              <a:t>점 이상</a:t>
            </a:r>
            <a:endParaRPr lang="en-US" altLang="ko-KR" sz="3200" dirty="0">
              <a:latin typeface="+mj-ea"/>
            </a:endParaRP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</a:rPr>
              <a:t> 검정고시 관련 증명서 발급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서울시교육청 민원실</a:t>
            </a:r>
            <a:r>
              <a:rPr lang="en-US" altLang="ko-KR" sz="3200" dirty="0">
                <a:latin typeface="+mj-ea"/>
              </a:rPr>
              <a:t>(3999-114)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</a:rPr>
              <a:t> 검정고시 출신 </a:t>
            </a:r>
            <a:r>
              <a:rPr lang="en-US" altLang="ko-KR" sz="3200" dirty="0">
                <a:latin typeface="+mj-ea"/>
              </a:rPr>
              <a:t>: </a:t>
            </a:r>
            <a:r>
              <a:rPr lang="ko-KR" altLang="en-US" sz="3200" dirty="0">
                <a:latin typeface="+mj-ea"/>
              </a:rPr>
              <a:t>현재 약 </a:t>
            </a:r>
            <a:r>
              <a:rPr lang="en-US" altLang="ko-KR" sz="3200" dirty="0">
                <a:latin typeface="+mj-ea"/>
              </a:rPr>
              <a:t>200</a:t>
            </a:r>
            <a:r>
              <a:rPr lang="ko-KR" altLang="en-US" sz="3200" dirty="0">
                <a:latin typeface="+mj-ea"/>
              </a:rPr>
              <a:t>만명</a:t>
            </a:r>
            <a:r>
              <a:rPr lang="en-US" altLang="ko-KR" sz="3200" dirty="0">
                <a:latin typeface="+mj-ea"/>
              </a:rPr>
              <a:t>(</a:t>
            </a:r>
            <a:r>
              <a:rPr lang="ko-KR" altLang="en-US" sz="3200" dirty="0">
                <a:latin typeface="+mj-ea"/>
              </a:rPr>
              <a:t>고졸 검정고시 </a:t>
            </a:r>
            <a:r>
              <a:rPr lang="en-US" altLang="ko-KR" sz="3200" dirty="0">
                <a:latin typeface="+mj-ea"/>
              </a:rPr>
              <a:t>2/3)</a:t>
            </a:r>
          </a:p>
          <a:p>
            <a:pPr algn="just">
              <a:lnSpc>
                <a:spcPct val="100000"/>
              </a:lnSpc>
              <a:buNone/>
            </a:pPr>
            <a:endParaRPr lang="en-US" altLang="ko-KR" sz="3200" dirty="0"/>
          </a:p>
          <a:p>
            <a:pPr algn="just">
              <a:lnSpc>
                <a:spcPct val="100000"/>
              </a:lnSpc>
              <a:buNone/>
            </a:pPr>
            <a:endParaRPr lang="en-US" altLang="ko-KR" sz="3200" dirty="0"/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ko-KR" sz="3200" dirty="0">
              <a:latin typeface="+mj-ea"/>
              <a:ea typeface="+mj-ea"/>
            </a:endParaRPr>
          </a:p>
        </p:txBody>
      </p:sp>
      <p:sp>
        <p:nvSpPr>
          <p:cNvPr id="4" name="제목 4"/>
          <p:cNvSpPr txBox="1">
            <a:spLocks/>
          </p:cNvSpPr>
          <p:nvPr/>
        </p:nvSpPr>
        <p:spPr>
          <a:xfrm>
            <a:off x="0" y="1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lvl1pPr algn="l" defTabSz="128016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대한민국 검정고시 제도</a:t>
            </a:r>
            <a:endParaRPr kumimoji="0" lang="en-US" altLang="ko-KR" sz="48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5" name="그림 4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777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2725" y="1777913"/>
            <a:ext cx="14613899" cy="7983307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  <a:ea typeface="+mj-ea"/>
              </a:rPr>
              <a:t> </a:t>
            </a:r>
            <a:r>
              <a:rPr lang="ko-KR" altLang="en-US" sz="3200" b="1" dirty="0">
                <a:latin typeface="+mj-ea"/>
                <a:ea typeface="+mj-ea"/>
              </a:rPr>
              <a:t>검정고시 합격 기준</a:t>
            </a:r>
          </a:p>
          <a:p>
            <a:pPr marL="967227" lvl="1" indent="-646527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각 과목을 </a:t>
            </a:r>
            <a:r>
              <a:rPr lang="en-US" altLang="ko-KR" sz="3200" dirty="0">
                <a:latin typeface="+mj-ea"/>
                <a:ea typeface="+mj-ea"/>
              </a:rPr>
              <a:t>100</a:t>
            </a:r>
            <a:r>
              <a:rPr lang="ko-KR" altLang="en-US" sz="3200" dirty="0">
                <a:latin typeface="+mj-ea"/>
                <a:ea typeface="+mj-ea"/>
              </a:rPr>
              <a:t>점 만점으로 하여 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평균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60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점 </a:t>
            </a:r>
            <a:r>
              <a:rPr lang="ko-KR" altLang="en-US" sz="3200" dirty="0">
                <a:latin typeface="+mj-ea"/>
                <a:ea typeface="+mj-ea"/>
              </a:rPr>
              <a:t>이상 취득                         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과목 낙제 제도 없음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영어 포기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〮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수학 포기자도 합격할 수 있음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  <a:endParaRPr lang="ko-KR" altLang="en-US" sz="3200" b="1" dirty="0">
              <a:solidFill>
                <a:srgbClr val="FF0000"/>
              </a:solidFill>
              <a:latin typeface="+mj-ea"/>
              <a:ea typeface="+mj-ea"/>
            </a:endParaRPr>
          </a:p>
          <a:p>
            <a:pPr marL="967227" lvl="1" indent="-646527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평균 </a:t>
            </a:r>
            <a:r>
              <a:rPr lang="en-US" altLang="ko-KR" sz="3200" dirty="0">
                <a:latin typeface="+mj-ea"/>
                <a:ea typeface="+mj-ea"/>
              </a:rPr>
              <a:t>60</a:t>
            </a:r>
            <a:r>
              <a:rPr lang="ko-KR" altLang="en-US" sz="3200" dirty="0">
                <a:latin typeface="+mj-ea"/>
                <a:ea typeface="+mj-ea"/>
              </a:rPr>
              <a:t>점 이상이라도 </a:t>
            </a:r>
            <a:r>
              <a:rPr lang="ko-KR" altLang="en-US" sz="3200" dirty="0" err="1">
                <a:latin typeface="+mj-ea"/>
                <a:ea typeface="+mj-ea"/>
              </a:rPr>
              <a:t>결시</a:t>
            </a:r>
            <a:r>
              <a:rPr lang="ko-KR" altLang="en-US" sz="3200" dirty="0">
                <a:latin typeface="+mj-ea"/>
                <a:ea typeface="+mj-ea"/>
              </a:rPr>
              <a:t> 과목이 있을 경우 불합격 처리됨</a:t>
            </a:r>
          </a:p>
          <a:p>
            <a:pPr marL="967227" lvl="1" indent="-646527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검정고시 평균 </a:t>
            </a:r>
            <a:r>
              <a:rPr lang="en-US" altLang="ko-KR" sz="3200" dirty="0">
                <a:latin typeface="+mj-ea"/>
                <a:ea typeface="+mj-ea"/>
              </a:rPr>
              <a:t>60</a:t>
            </a:r>
            <a:r>
              <a:rPr lang="ko-KR" altLang="en-US" sz="3200" dirty="0">
                <a:latin typeface="+mj-ea"/>
                <a:ea typeface="+mj-ea"/>
              </a:rPr>
              <a:t>점</a:t>
            </a:r>
            <a:r>
              <a:rPr lang="en-US" altLang="ko-KR" sz="3200" dirty="0">
                <a:latin typeface="+mj-ea"/>
                <a:ea typeface="+mj-ea"/>
              </a:rPr>
              <a:t>-&gt;</a:t>
            </a:r>
            <a:r>
              <a:rPr lang="ko-KR" altLang="en-US" sz="3200" dirty="0">
                <a:latin typeface="+mj-ea"/>
                <a:ea typeface="+mj-ea"/>
              </a:rPr>
              <a:t>내신 </a:t>
            </a:r>
            <a:r>
              <a:rPr lang="en-US" altLang="ko-KR" sz="3200" dirty="0">
                <a:latin typeface="+mj-ea"/>
                <a:ea typeface="+mj-ea"/>
              </a:rPr>
              <a:t>9</a:t>
            </a:r>
            <a:r>
              <a:rPr lang="ko-KR" altLang="en-US" sz="3200" dirty="0">
                <a:latin typeface="+mj-ea"/>
                <a:ea typeface="+mj-ea"/>
              </a:rPr>
              <a:t>등급</a:t>
            </a:r>
            <a:r>
              <a:rPr lang="en-US" altLang="ko-KR" sz="3200" dirty="0">
                <a:latin typeface="+mj-ea"/>
                <a:ea typeface="+mj-ea"/>
              </a:rPr>
              <a:t>, 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평균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90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점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-&gt;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내신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3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등급</a:t>
            </a:r>
            <a:r>
              <a:rPr lang="ko-KR" altLang="en-US" sz="3200" dirty="0">
                <a:latin typeface="+mj-ea"/>
                <a:ea typeface="+mj-ea"/>
              </a:rPr>
              <a:t> 정도</a:t>
            </a:r>
            <a:endParaRPr lang="en-US" altLang="ko-KR" sz="32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endParaRPr lang="en-US" altLang="ko-KR" sz="3200" dirty="0">
              <a:latin typeface="+mj-ea"/>
              <a:ea typeface="+mj-ea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  <a:ea typeface="+mj-ea"/>
              </a:rPr>
              <a:t> </a:t>
            </a:r>
            <a:r>
              <a:rPr lang="ko-KR" altLang="en-US" sz="3200" b="1" dirty="0">
                <a:latin typeface="+mj-ea"/>
                <a:ea typeface="+mj-ea"/>
              </a:rPr>
              <a:t>과목 합격</a:t>
            </a:r>
          </a:p>
          <a:p>
            <a:pPr marL="967227" lvl="1" indent="-646527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고시성적 </a:t>
            </a:r>
            <a:r>
              <a:rPr lang="en-US" altLang="ko-KR" sz="3200" dirty="0">
                <a:latin typeface="+mj-ea"/>
                <a:ea typeface="+mj-ea"/>
              </a:rPr>
              <a:t>60</a:t>
            </a:r>
            <a:r>
              <a:rPr lang="ko-KR" altLang="en-US" sz="3200" dirty="0">
                <a:latin typeface="+mj-ea"/>
                <a:ea typeface="+mj-ea"/>
              </a:rPr>
              <a:t>점 이상인 과목에 대하여는 과목합격 인정</a:t>
            </a:r>
          </a:p>
          <a:p>
            <a:pPr marL="967227" lvl="1" indent="-646527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본인의 신청에 따라 해당 과목의 고시 면제</a:t>
            </a:r>
            <a:r>
              <a:rPr lang="en-US" altLang="ko-KR" sz="3200" dirty="0">
                <a:latin typeface="+mj-ea"/>
                <a:ea typeface="+mj-ea"/>
              </a:rPr>
              <a:t>(</a:t>
            </a:r>
            <a:r>
              <a:rPr lang="ko-KR" altLang="en-US" sz="3200" dirty="0">
                <a:latin typeface="+mj-ea"/>
                <a:ea typeface="+mj-ea"/>
              </a:rPr>
              <a:t>두 번째 시험부터</a:t>
            </a:r>
            <a:r>
              <a:rPr lang="en-US" altLang="ko-KR" sz="3200" dirty="0">
                <a:latin typeface="+mj-ea"/>
                <a:ea typeface="+mj-ea"/>
              </a:rPr>
              <a:t>)</a:t>
            </a:r>
          </a:p>
          <a:p>
            <a:pPr marL="967227" lvl="1" indent="-646527">
              <a:lnSpc>
                <a:spcPct val="12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과목합격자가 해당과목을 </a:t>
            </a:r>
            <a:r>
              <a:rPr lang="ko-KR" altLang="en-US" sz="3200" dirty="0" err="1">
                <a:latin typeface="+mj-ea"/>
                <a:ea typeface="+mj-ea"/>
              </a:rPr>
              <a:t>재응시할</a:t>
            </a:r>
            <a:r>
              <a:rPr lang="ko-KR" altLang="en-US" sz="3200" dirty="0">
                <a:latin typeface="+mj-ea"/>
                <a:ea typeface="+mj-ea"/>
              </a:rPr>
              <a:t> 경우</a:t>
            </a:r>
            <a:r>
              <a:rPr lang="en-US" altLang="ko-KR" sz="3200" dirty="0">
                <a:latin typeface="+mj-ea"/>
                <a:ea typeface="+mj-ea"/>
              </a:rPr>
              <a:t>,</a:t>
            </a:r>
            <a:r>
              <a:rPr lang="ko-KR" altLang="en-US" sz="3200" dirty="0">
                <a:latin typeface="+mj-ea"/>
                <a:ea typeface="+mj-ea"/>
              </a:rPr>
              <a:t> 마지막 점수가 자신의 점수가 됨</a:t>
            </a:r>
            <a:endParaRPr lang="en-US" altLang="ko-KR" sz="3200" dirty="0">
              <a:latin typeface="+mj-ea"/>
              <a:ea typeface="+mj-ea"/>
            </a:endParaRPr>
          </a:p>
          <a:p>
            <a:pPr marL="967227" lvl="1" indent="-646527">
              <a:lnSpc>
                <a:spcPct val="120000"/>
              </a:lnSpc>
              <a:buFont typeface="+mj-ea"/>
              <a:buAutoNum type="circleNumDbPlain"/>
            </a:pPr>
            <a:r>
              <a:rPr lang="en-US" altLang="ko-KR" sz="3200" dirty="0">
                <a:latin typeface="+mj-ea"/>
                <a:ea typeface="+mj-ea"/>
              </a:rPr>
              <a:t>2</a:t>
            </a:r>
            <a:r>
              <a:rPr lang="ko-KR" altLang="en-US" sz="3200" dirty="0">
                <a:latin typeface="+mj-ea"/>
                <a:ea typeface="+mj-ea"/>
              </a:rPr>
              <a:t>회 이상 응시자는 과목별 높은 점수로 확정 신청할 수 있음</a:t>
            </a:r>
            <a:r>
              <a:rPr lang="en-US" altLang="ko-KR" sz="3200" dirty="0">
                <a:latin typeface="+mj-ea"/>
                <a:ea typeface="+mj-ea"/>
              </a:rPr>
              <a:t>(</a:t>
            </a:r>
            <a:r>
              <a:rPr lang="ko-KR" altLang="en-US" sz="3200" dirty="0">
                <a:latin typeface="+mj-ea"/>
                <a:ea typeface="+mj-ea"/>
              </a:rPr>
              <a:t>현장 접수</a:t>
            </a:r>
            <a:r>
              <a:rPr lang="en-US" altLang="ko-KR" sz="3200" dirty="0">
                <a:latin typeface="+mj-ea"/>
                <a:ea typeface="+mj-ea"/>
              </a:rPr>
              <a:t>)</a:t>
            </a:r>
          </a:p>
        </p:txBody>
      </p:sp>
      <p:sp>
        <p:nvSpPr>
          <p:cNvPr id="4" name="제목 4"/>
          <p:cNvSpPr txBox="1">
            <a:spLocks/>
          </p:cNvSpPr>
          <p:nvPr/>
        </p:nvSpPr>
        <p:spPr>
          <a:xfrm>
            <a:off x="0" y="1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lvl1pPr algn="l" defTabSz="128016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고등학교졸업 검정고시 합격결정</a:t>
            </a:r>
            <a:endParaRPr kumimoji="0" lang="en-US" altLang="ko-KR" sz="48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5" name="그림 4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8304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521" y="1769771"/>
            <a:ext cx="14104307" cy="798002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  <a:ea typeface="+mj-ea"/>
              </a:rPr>
              <a:t> </a:t>
            </a:r>
            <a:r>
              <a:rPr lang="ko-KR" altLang="en-US" sz="3200" b="1" dirty="0">
                <a:latin typeface="+mj-ea"/>
                <a:ea typeface="+mj-ea"/>
              </a:rPr>
              <a:t>응시자격 제한</a:t>
            </a:r>
          </a:p>
          <a:p>
            <a:pPr marL="967227" lvl="1" indent="-646527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고등학교 졸업자 또는 재학 중인 자</a:t>
            </a:r>
            <a:r>
              <a:rPr lang="en-US" altLang="ko-KR" sz="3200" dirty="0">
                <a:latin typeface="+mj-ea"/>
                <a:ea typeface="+mj-ea"/>
              </a:rPr>
              <a:t>(</a:t>
            </a:r>
            <a:r>
              <a:rPr lang="ko-KR" altLang="en-US" sz="3200" dirty="0">
                <a:latin typeface="+mj-ea"/>
                <a:ea typeface="+mj-ea"/>
              </a:rPr>
              <a:t>휴학 중인 자 포함</a:t>
            </a:r>
            <a:r>
              <a:rPr lang="en-US" altLang="ko-KR" sz="3200" dirty="0">
                <a:latin typeface="+mj-ea"/>
                <a:ea typeface="+mj-ea"/>
              </a:rPr>
              <a:t>)</a:t>
            </a:r>
          </a:p>
          <a:p>
            <a:pPr marL="967227" lvl="1" indent="-646527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검정고시 공고일 이후 중학교를 졸업한 자</a:t>
            </a:r>
            <a:endParaRPr lang="en-US" altLang="ko-KR" sz="3200" dirty="0">
              <a:latin typeface="+mj-ea"/>
              <a:ea typeface="+mj-ea"/>
            </a:endParaRPr>
          </a:p>
          <a:p>
            <a:pPr marL="967227" lvl="1" indent="-646527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제적된 날부터 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6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개월이 지나지 않은 자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(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  <a:ea typeface="+mj-ea"/>
              </a:rPr>
              <a:t>검정고시 </a:t>
            </a:r>
            <a:r>
              <a:rPr lang="ko-KR" altLang="en-US" sz="3200" b="1" dirty="0">
                <a:solidFill>
                  <a:srgbClr val="FF0000"/>
                </a:solidFill>
                <a:latin typeface="+mj-ea"/>
              </a:rPr>
              <a:t>공고일 기준</a:t>
            </a:r>
            <a:r>
              <a:rPr lang="en-US" altLang="ko-KR" sz="3200" b="1" dirty="0">
                <a:solidFill>
                  <a:srgbClr val="FF0000"/>
                </a:solidFill>
                <a:latin typeface="+mj-ea"/>
                <a:ea typeface="+mj-ea"/>
              </a:rPr>
              <a:t>)</a:t>
            </a:r>
          </a:p>
          <a:p>
            <a:pPr marL="967227" lvl="1" indent="-646527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j-ea"/>
                <a:ea typeface="+mj-ea"/>
              </a:rPr>
              <a:t>시험 중 부정행위를 한 자로서 처분일로부터 응시자격 제한기간이 경과되지 않은 자</a:t>
            </a:r>
            <a:endParaRPr lang="en-US" altLang="ko-KR" sz="3200" dirty="0">
              <a:latin typeface="+mj-ea"/>
              <a:ea typeface="+mj-ea"/>
            </a:endParaRPr>
          </a:p>
          <a:p>
            <a:pPr marL="320700" lvl="1" indent="0">
              <a:lnSpc>
                <a:spcPct val="100000"/>
              </a:lnSpc>
              <a:buNone/>
            </a:pPr>
            <a:endParaRPr lang="ko-KR" altLang="en-US" sz="3200" dirty="0">
              <a:latin typeface="+mj-ea"/>
              <a:ea typeface="+mj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b="1" dirty="0">
                <a:latin typeface="+mj-ea"/>
              </a:rPr>
              <a:t>검정고시 응시 유의사항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시험 당일에는 수험표 및 신분증 지참</a:t>
            </a:r>
            <a:r>
              <a:rPr lang="en-US" altLang="ko-KR" sz="3200" dirty="0">
                <a:latin typeface="+mn-ea"/>
              </a:rPr>
              <a:t>(</a:t>
            </a:r>
            <a:r>
              <a:rPr lang="ko-KR" altLang="en-US" sz="3200" dirty="0">
                <a:latin typeface="+mn-ea"/>
              </a:rPr>
              <a:t>주민등록증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여권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청소년증 등</a:t>
            </a:r>
            <a:r>
              <a:rPr lang="en-US" altLang="ko-KR" sz="3200" dirty="0">
                <a:latin typeface="+mn-ea"/>
              </a:rPr>
              <a:t>)</a:t>
            </a:r>
            <a:endParaRPr lang="ko-KR" altLang="en-US" sz="3200" dirty="0">
              <a:latin typeface="+mn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답안지 작성은 </a:t>
            </a:r>
            <a:r>
              <a:rPr lang="ko-KR" altLang="en-US" sz="3200" u="sng" dirty="0">
                <a:latin typeface="+mn-ea"/>
              </a:rPr>
              <a:t>컴퓨터용 흑색 </a:t>
            </a:r>
            <a:r>
              <a:rPr lang="ko-KR" altLang="en-US" sz="3200" u="sng" dirty="0" err="1">
                <a:latin typeface="+mn-ea"/>
              </a:rPr>
              <a:t>수성싸인펜</a:t>
            </a:r>
            <a:r>
              <a:rPr lang="ko-KR" altLang="en-US" sz="3200" dirty="0">
                <a:latin typeface="+mn-ea"/>
              </a:rPr>
              <a:t> 사용</a:t>
            </a:r>
            <a:endParaRPr lang="en-US" altLang="ko-KR" sz="3200" dirty="0">
              <a:latin typeface="+mn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시험이 오후까지 진행되므로 점심도시락을 각자 준비</a:t>
            </a:r>
            <a:endParaRPr lang="en-US" altLang="ko-KR" sz="3200" dirty="0">
              <a:latin typeface="+mn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시험 중 시험시간이 끝날 때까지 퇴실 할 수 없으나 긴급한 사유 등으로 불가피한 경우에는 퇴실할 수 있지만 퇴실 후 </a:t>
            </a:r>
            <a:r>
              <a:rPr lang="ko-KR" altLang="en-US" sz="3200" dirty="0" err="1">
                <a:latin typeface="+mn-ea"/>
              </a:rPr>
              <a:t>재입실이</a:t>
            </a:r>
            <a:r>
              <a:rPr lang="ko-KR" altLang="en-US" sz="3200" dirty="0">
                <a:latin typeface="+mn-ea"/>
              </a:rPr>
              <a:t> 불가능 함</a:t>
            </a:r>
          </a:p>
        </p:txBody>
      </p:sp>
      <p:sp>
        <p:nvSpPr>
          <p:cNvPr id="4" name="제목 4"/>
          <p:cNvSpPr txBox="1">
            <a:spLocks/>
          </p:cNvSpPr>
          <p:nvPr/>
        </p:nvSpPr>
        <p:spPr>
          <a:xfrm>
            <a:off x="0" y="1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lvl1pPr algn="l" defTabSz="128016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고등학교졸업 검정고시 유의사항</a:t>
            </a:r>
            <a:endParaRPr kumimoji="0" lang="en-US" altLang="ko-KR" sz="48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5" name="그림 4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4455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07521" y="1255420"/>
            <a:ext cx="14104307" cy="9264393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b="1" dirty="0">
                <a:latin typeface="+mj-ea"/>
              </a:rPr>
              <a:t>검정고시 제출서류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검정고시 응시원서 </a:t>
            </a:r>
            <a:r>
              <a:rPr lang="en-US" altLang="ko-KR" sz="3200" dirty="0">
                <a:latin typeface="+mn-ea"/>
              </a:rPr>
              <a:t>1</a:t>
            </a:r>
            <a:r>
              <a:rPr lang="ko-KR" altLang="en-US" sz="3200" dirty="0">
                <a:latin typeface="+mn-ea"/>
              </a:rPr>
              <a:t>부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컬러사진 </a:t>
            </a:r>
            <a:r>
              <a:rPr lang="en-US" altLang="ko-KR" sz="3200" dirty="0">
                <a:latin typeface="+mn-ea"/>
              </a:rPr>
              <a:t>2</a:t>
            </a:r>
            <a:r>
              <a:rPr lang="ko-KR" altLang="en-US" sz="3200" dirty="0">
                <a:latin typeface="+mn-ea"/>
              </a:rPr>
              <a:t>매</a:t>
            </a:r>
            <a:r>
              <a:rPr lang="en-US" altLang="ko-KR" sz="3200" dirty="0">
                <a:latin typeface="+mn-ea"/>
              </a:rPr>
              <a:t>(</a:t>
            </a:r>
            <a:r>
              <a:rPr lang="ko-KR" altLang="en-US" sz="3200" dirty="0">
                <a:latin typeface="+mn-ea"/>
              </a:rPr>
              <a:t>최근 </a:t>
            </a:r>
            <a:r>
              <a:rPr lang="en-US" altLang="ko-KR" sz="3200" dirty="0">
                <a:latin typeface="+mn-ea"/>
              </a:rPr>
              <a:t>3</a:t>
            </a:r>
            <a:r>
              <a:rPr lang="ko-KR" altLang="en-US" sz="3200" dirty="0">
                <a:latin typeface="+mn-ea"/>
              </a:rPr>
              <a:t>개월 내에 촬영한 탈모</a:t>
            </a:r>
            <a:r>
              <a:rPr lang="en-US" altLang="ko-KR" sz="3200" dirty="0">
                <a:latin typeface="+mn-ea"/>
              </a:rPr>
              <a:t> </a:t>
            </a:r>
            <a:r>
              <a:rPr lang="ko-KR" altLang="en-US" sz="3200" dirty="0">
                <a:latin typeface="+mn-ea"/>
              </a:rPr>
              <a:t>상반신 </a:t>
            </a:r>
            <a:r>
              <a:rPr lang="en-US" altLang="ko-KR" sz="3200" dirty="0">
                <a:latin typeface="+mn-ea"/>
              </a:rPr>
              <a:t>3.5cmX4.5cm)</a:t>
            </a:r>
            <a:endParaRPr lang="ko-KR" altLang="en-US" sz="3200" dirty="0">
              <a:latin typeface="+mn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최종학력증명서 </a:t>
            </a:r>
            <a:r>
              <a:rPr lang="en-US" altLang="ko-KR" sz="3200" dirty="0">
                <a:latin typeface="+mn-ea"/>
              </a:rPr>
              <a:t>1</a:t>
            </a:r>
            <a:r>
              <a:rPr lang="ko-KR" altLang="en-US" sz="3200" dirty="0">
                <a:latin typeface="+mn-ea"/>
              </a:rPr>
              <a:t>부</a:t>
            </a:r>
            <a:r>
              <a:rPr lang="en-US" altLang="ko-KR" sz="3200" dirty="0">
                <a:latin typeface="+mn-ea"/>
              </a:rPr>
              <a:t>(</a:t>
            </a:r>
            <a:r>
              <a:rPr lang="ko-KR" altLang="en-US" sz="3200" dirty="0">
                <a:latin typeface="+mn-ea"/>
              </a:rPr>
              <a:t>용도 검정고시용</a:t>
            </a:r>
            <a:r>
              <a:rPr lang="en-US" altLang="ko-KR" sz="3200" dirty="0">
                <a:latin typeface="+mn-ea"/>
              </a:rPr>
              <a:t>)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응시수수료 </a:t>
            </a:r>
            <a:r>
              <a:rPr lang="en-US" altLang="ko-KR" sz="3200" dirty="0">
                <a:latin typeface="+mn-ea"/>
              </a:rPr>
              <a:t>: </a:t>
            </a:r>
            <a:r>
              <a:rPr lang="ko-KR" altLang="en-US" sz="3200" dirty="0">
                <a:latin typeface="+mn-ea"/>
              </a:rPr>
              <a:t>교육청별 상이</a:t>
            </a:r>
            <a:r>
              <a:rPr lang="en-US" altLang="ko-KR" sz="3200" dirty="0">
                <a:latin typeface="+mn-ea"/>
              </a:rPr>
              <a:t>(</a:t>
            </a:r>
            <a:r>
              <a:rPr lang="ko-KR" altLang="en-US" sz="2600" dirty="0">
                <a:latin typeface="+mn-ea"/>
              </a:rPr>
              <a:t>무료</a:t>
            </a:r>
            <a:r>
              <a:rPr lang="en-US" altLang="ko-KR" sz="2600" dirty="0">
                <a:latin typeface="+mn-ea"/>
              </a:rPr>
              <a:t>~20,000</a:t>
            </a:r>
            <a:r>
              <a:rPr lang="ko-KR" altLang="en-US" sz="2600" dirty="0">
                <a:latin typeface="+mn-ea"/>
              </a:rPr>
              <a:t>원</a:t>
            </a:r>
            <a:r>
              <a:rPr lang="en-US" altLang="ko-KR" sz="2600" dirty="0">
                <a:latin typeface="+mn-ea"/>
              </a:rPr>
              <a:t>, </a:t>
            </a:r>
            <a:r>
              <a:rPr lang="ko-KR" altLang="en-US" sz="2600" dirty="0"/>
              <a:t>사회취약계층 응시자 응시수수료 면제</a:t>
            </a:r>
            <a:r>
              <a:rPr lang="en-US" altLang="ko-KR" sz="3200" dirty="0">
                <a:latin typeface="+mn-ea"/>
              </a:rPr>
              <a:t>)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과목 합격자로서 해당과목을 면제받는 자는 과목합격증명서 </a:t>
            </a:r>
            <a:r>
              <a:rPr lang="en-US" altLang="ko-KR" sz="3200" dirty="0">
                <a:latin typeface="+mn-ea"/>
              </a:rPr>
              <a:t>1</a:t>
            </a:r>
            <a:r>
              <a:rPr lang="ko-KR" altLang="en-US" sz="3200" dirty="0">
                <a:latin typeface="+mn-ea"/>
              </a:rPr>
              <a:t>부</a:t>
            </a:r>
            <a:endParaRPr lang="en-US" altLang="ko-KR" sz="3200" dirty="0">
              <a:latin typeface="+mn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endParaRPr lang="en-US" altLang="ko-KR" sz="1000" dirty="0">
              <a:latin typeface="+mn-ea"/>
            </a:endParaRP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ko-KR" altLang="en-US" sz="3200" b="1" dirty="0">
                <a:latin typeface="+mj-ea"/>
              </a:rPr>
              <a:t>귀국자 제출서류 </a:t>
            </a:r>
            <a:r>
              <a:rPr lang="en-US" altLang="ko-KR" sz="3200" b="1" dirty="0">
                <a:latin typeface="+mj-ea"/>
              </a:rPr>
              <a:t>(</a:t>
            </a:r>
            <a:r>
              <a:rPr lang="ko-KR" altLang="en-US" sz="3200" b="1" dirty="0">
                <a:latin typeface="+mj-ea"/>
              </a:rPr>
              <a:t>현장접수만 가능</a:t>
            </a:r>
            <a:r>
              <a:rPr lang="en-US" altLang="ko-KR" sz="3200" b="1" dirty="0">
                <a:latin typeface="+mj-ea"/>
              </a:rPr>
              <a:t>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2800" dirty="0">
                <a:solidFill>
                  <a:srgbClr val="FF0000"/>
                </a:solidFill>
                <a:latin typeface="+mj-ea"/>
              </a:rPr>
              <a:t>   </a:t>
            </a:r>
            <a:r>
              <a:rPr lang="en-US" altLang="ko-KR" sz="2800" b="1" u="sng" dirty="0">
                <a:solidFill>
                  <a:srgbClr val="FF0000"/>
                </a:solidFill>
                <a:latin typeface="+mj-ea"/>
              </a:rPr>
              <a:t>(</a:t>
            </a:r>
            <a:r>
              <a:rPr lang="ko-KR" altLang="en-US" sz="2800" b="1" u="sng" dirty="0">
                <a:solidFill>
                  <a:srgbClr val="FF0000"/>
                </a:solidFill>
                <a:latin typeface="+mj-ea"/>
              </a:rPr>
              <a:t>총 </a:t>
            </a:r>
            <a:r>
              <a:rPr lang="en-US" altLang="ko-KR" sz="2800" b="1" u="sng" dirty="0">
                <a:solidFill>
                  <a:srgbClr val="FF0000"/>
                </a:solidFill>
                <a:latin typeface="+mj-ea"/>
              </a:rPr>
              <a:t>9</a:t>
            </a:r>
            <a:r>
              <a:rPr lang="ko-KR" altLang="en-US" sz="2800" b="1" u="sng" dirty="0">
                <a:solidFill>
                  <a:srgbClr val="FF0000"/>
                </a:solidFill>
                <a:latin typeface="+mj-ea"/>
              </a:rPr>
              <a:t>년의 학교교육과정 수료를 증명하는 서류 제출</a:t>
            </a:r>
            <a:r>
              <a:rPr lang="en-US" altLang="ko-KR" sz="2800" b="1" u="sng" dirty="0">
                <a:solidFill>
                  <a:srgbClr val="FF0000"/>
                </a:solidFill>
                <a:latin typeface="+mj-ea"/>
              </a:rPr>
              <a:t>)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국내 최종학교 제적</a:t>
            </a:r>
            <a:r>
              <a:rPr lang="en-US" altLang="ko-KR" sz="3200" dirty="0">
                <a:latin typeface="+mn-ea"/>
              </a:rPr>
              <a:t>(</a:t>
            </a:r>
            <a:r>
              <a:rPr lang="ko-KR" altLang="en-US" sz="3200" dirty="0">
                <a:latin typeface="+mn-ea"/>
              </a:rPr>
              <a:t>졸업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제적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 err="1">
                <a:latin typeface="+mn-ea"/>
              </a:rPr>
              <a:t>정원외</a:t>
            </a:r>
            <a:r>
              <a:rPr lang="ko-KR" altLang="en-US" sz="3200" dirty="0">
                <a:latin typeface="+mn-ea"/>
              </a:rPr>
              <a:t> 관리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면제</a:t>
            </a:r>
            <a:r>
              <a:rPr lang="en-US" altLang="ko-KR" sz="3200" dirty="0">
                <a:latin typeface="+mn-ea"/>
              </a:rPr>
              <a:t>)</a:t>
            </a:r>
            <a:r>
              <a:rPr lang="ko-KR" altLang="en-US" sz="3200" dirty="0">
                <a:latin typeface="+mn-ea"/>
              </a:rPr>
              <a:t>증명서</a:t>
            </a:r>
            <a:endParaRPr lang="en-US" altLang="ko-KR" sz="3200" dirty="0">
              <a:latin typeface="+mn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외국학교의 전 학년 재학사실증명서</a:t>
            </a:r>
            <a:r>
              <a:rPr lang="en-US" altLang="ko-KR" sz="3200" dirty="0">
                <a:latin typeface="+mn-ea"/>
              </a:rPr>
              <a:t>(</a:t>
            </a:r>
            <a:r>
              <a:rPr lang="ko-KR" altLang="en-US" sz="3200" dirty="0" err="1">
                <a:latin typeface="+mn-ea"/>
              </a:rPr>
              <a:t>입</a:t>
            </a:r>
            <a:r>
              <a:rPr lang="ko-KR" altLang="en-US" sz="3200" dirty="0" err="1">
                <a:latin typeface="맑은 고딕" panose="020B0503020000020004" pitchFamily="50" charset="-127"/>
              </a:rPr>
              <a:t>〮</a:t>
            </a:r>
            <a:r>
              <a:rPr lang="ko-KR" altLang="en-US" sz="3200" dirty="0" err="1">
                <a:latin typeface="+mn-ea"/>
              </a:rPr>
              <a:t>퇴학</a:t>
            </a:r>
            <a:r>
              <a:rPr lang="ko-KR" altLang="en-US" sz="3200" dirty="0">
                <a:latin typeface="+mn-ea"/>
              </a:rPr>
              <a:t> 연월일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재학기간 기재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학교장 날인</a:t>
            </a:r>
            <a:r>
              <a:rPr lang="en-US" altLang="ko-KR" sz="3200" dirty="0">
                <a:latin typeface="+mn-ea"/>
              </a:rPr>
              <a:t>) </a:t>
            </a:r>
            <a:r>
              <a:rPr lang="ko-KR" altLang="en-US" sz="3200" dirty="0">
                <a:latin typeface="+mn-ea"/>
              </a:rPr>
              <a:t>또는 전 학기 성적 증명서 원본</a:t>
            </a:r>
            <a:endParaRPr lang="en-US" altLang="ko-KR" sz="3200" dirty="0">
              <a:latin typeface="+mn-ea"/>
            </a:endParaRP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외국에서 발급한 원본서류는 발급대상자의 신분</a:t>
            </a:r>
            <a:r>
              <a:rPr lang="en-US" altLang="ko-KR" sz="2700" u="sng" dirty="0">
                <a:latin typeface="+mn-ea"/>
              </a:rPr>
              <a:t>(</a:t>
            </a:r>
            <a:r>
              <a:rPr lang="ko-KR" altLang="en-US" sz="2700" u="sng" dirty="0">
                <a:latin typeface="+mn-ea"/>
              </a:rPr>
              <a:t>성명</a:t>
            </a:r>
            <a:r>
              <a:rPr lang="en-US" altLang="ko-KR" sz="2700" u="sng" dirty="0">
                <a:latin typeface="+mn-ea"/>
              </a:rPr>
              <a:t>, </a:t>
            </a:r>
            <a:r>
              <a:rPr lang="ko-KR" altLang="en-US" sz="2700" u="sng" dirty="0">
                <a:latin typeface="+mn-ea"/>
              </a:rPr>
              <a:t>생년월일</a:t>
            </a:r>
            <a:r>
              <a:rPr lang="en-US" altLang="ko-KR" sz="2700" u="sng" dirty="0">
                <a:latin typeface="+mn-ea"/>
              </a:rPr>
              <a:t>, </a:t>
            </a:r>
            <a:r>
              <a:rPr lang="ko-KR" altLang="en-US" sz="2700" u="sng" dirty="0">
                <a:latin typeface="+mn-ea"/>
              </a:rPr>
              <a:t>성별 등</a:t>
            </a:r>
            <a:r>
              <a:rPr lang="en-US" altLang="ko-KR" sz="2700" u="sng" dirty="0">
                <a:latin typeface="+mn-ea"/>
              </a:rPr>
              <a:t>)</a:t>
            </a:r>
            <a:r>
              <a:rPr lang="ko-KR" altLang="en-US" sz="3200" dirty="0">
                <a:latin typeface="+mn-ea"/>
              </a:rPr>
              <a:t>이 정확히 확인 가능해야 하며 </a:t>
            </a:r>
            <a:r>
              <a:rPr lang="ko-KR" altLang="en-US" sz="3200" u="sng" dirty="0" err="1">
                <a:solidFill>
                  <a:srgbClr val="FF0000"/>
                </a:solidFill>
                <a:latin typeface="+mn-ea"/>
              </a:rPr>
              <a:t>아포스티유</a:t>
            </a:r>
            <a:r>
              <a:rPr lang="ko-KR" altLang="en-US" sz="3200" u="sng" dirty="0">
                <a:solidFill>
                  <a:srgbClr val="FF0000"/>
                </a:solidFill>
                <a:latin typeface="+mn-ea"/>
              </a:rPr>
              <a:t> 또는 영사관 공증</a:t>
            </a:r>
            <a:r>
              <a:rPr lang="ko-KR" altLang="en-US" sz="3200" dirty="0">
                <a:latin typeface="+mn-ea"/>
              </a:rPr>
              <a:t> 절차를 걸쳐 제출</a:t>
            </a:r>
          </a:p>
          <a:p>
            <a:pPr marL="967227" lvl="1" indent="-646527" algn="just">
              <a:lnSpc>
                <a:spcPct val="100000"/>
              </a:lnSpc>
              <a:buFont typeface="+mj-ea"/>
              <a:buAutoNum type="circleNumDbPlain"/>
            </a:pPr>
            <a:r>
              <a:rPr lang="ko-KR" altLang="en-US" sz="3200" dirty="0">
                <a:latin typeface="+mn-ea"/>
              </a:rPr>
              <a:t>외국어로 된 서류는 반드시 </a:t>
            </a:r>
            <a:r>
              <a:rPr lang="ko-KR" altLang="en-US" sz="3200" u="sng" dirty="0">
                <a:solidFill>
                  <a:srgbClr val="FF0000"/>
                </a:solidFill>
                <a:latin typeface="+mn-ea"/>
              </a:rPr>
              <a:t>한글로 번역하여 공증</a:t>
            </a:r>
            <a:r>
              <a:rPr lang="ko-KR" altLang="en-US" sz="3200" dirty="0">
                <a:latin typeface="+mn-ea"/>
              </a:rPr>
              <a:t> 받아야 함</a:t>
            </a:r>
            <a:endParaRPr lang="en-US" altLang="ko-KR" sz="3200" dirty="0">
              <a:latin typeface="+mn-ea"/>
            </a:endParaRPr>
          </a:p>
          <a:p>
            <a:pPr marL="320700" lvl="1" indent="0" algn="just">
              <a:lnSpc>
                <a:spcPct val="100000"/>
              </a:lnSpc>
              <a:buNone/>
            </a:pPr>
            <a:endParaRPr lang="en-US" altLang="ko-KR" sz="2000" dirty="0">
              <a:latin typeface="+mn-ea"/>
            </a:endParaRPr>
          </a:p>
          <a:p>
            <a:pPr marL="320700" lvl="1" indent="0" algn="just">
              <a:lnSpc>
                <a:spcPct val="100000"/>
              </a:lnSpc>
              <a:buNone/>
            </a:pPr>
            <a:r>
              <a:rPr lang="ko-KR" altLang="en-US" sz="2200" dirty="0"/>
              <a:t>♣ </a:t>
            </a:r>
            <a:r>
              <a:rPr lang="ko-KR" altLang="en-US" sz="2200" dirty="0" err="1">
                <a:latin typeface="+mn-ea"/>
              </a:rPr>
              <a:t>아포스티유</a:t>
            </a:r>
            <a:r>
              <a:rPr lang="en-US" altLang="ko-KR" sz="2200" dirty="0">
                <a:latin typeface="+mn-ea"/>
              </a:rPr>
              <a:t>:</a:t>
            </a:r>
            <a:r>
              <a:rPr lang="ko-KR" altLang="en-US" sz="2200" dirty="0">
                <a:latin typeface="+mn-ea"/>
              </a:rPr>
              <a:t> 외교부에서 </a:t>
            </a:r>
            <a:r>
              <a:rPr lang="ko-KR" altLang="en-US" sz="2200" dirty="0" err="1">
                <a:latin typeface="+mn-ea"/>
              </a:rPr>
              <a:t>아포스티유</a:t>
            </a:r>
            <a:r>
              <a:rPr lang="ko-KR" altLang="en-US" sz="2200" dirty="0">
                <a:latin typeface="+mn-ea"/>
              </a:rPr>
              <a:t> 확인을 받은 문서는 현지 공문서와 동일한 효력을 인정함</a:t>
            </a:r>
            <a:endParaRPr lang="en-US" altLang="ko-KR" sz="2200" dirty="0">
              <a:latin typeface="+mn-ea"/>
            </a:endParaRPr>
          </a:p>
          <a:p>
            <a:pPr marL="320700" lvl="1" indent="0" algn="just">
              <a:lnSpc>
                <a:spcPct val="100000"/>
              </a:lnSpc>
              <a:buNone/>
            </a:pPr>
            <a:r>
              <a:rPr lang="en-US" altLang="ko-KR" sz="2200" dirty="0">
                <a:latin typeface="+mn-ea"/>
              </a:rPr>
              <a:t>                    (http://www.0404.go.kr/dev/walking_faq_list.mofa?mst_id=MST0000000000056)</a:t>
            </a:r>
          </a:p>
        </p:txBody>
      </p:sp>
      <p:sp>
        <p:nvSpPr>
          <p:cNvPr id="4" name="제목 4"/>
          <p:cNvSpPr txBox="1">
            <a:spLocks/>
          </p:cNvSpPr>
          <p:nvPr/>
        </p:nvSpPr>
        <p:spPr>
          <a:xfrm>
            <a:off x="0" y="1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lvl1pPr algn="l" defTabSz="128016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고등학교졸업 검정고시 제출서류</a:t>
            </a:r>
            <a:endParaRPr kumimoji="0" lang="en-US" altLang="ko-KR" sz="48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5" name="그림 4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740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26093" y="1415440"/>
            <a:ext cx="14104307" cy="880198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ko-KR" sz="3200" dirty="0">
                <a:latin typeface="+mn-ea"/>
              </a:rPr>
              <a:t>2009 </a:t>
            </a:r>
            <a:r>
              <a:rPr lang="ko-KR" altLang="en-US" sz="3200" dirty="0">
                <a:latin typeface="+mn-ea"/>
              </a:rPr>
              <a:t>개정 교육과정에서 출제</a:t>
            </a:r>
            <a:endParaRPr lang="en-US" altLang="ko-KR" sz="3200" dirty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n-ea"/>
              </a:rPr>
              <a:t>검정</a:t>
            </a:r>
            <a:r>
              <a:rPr lang="en-US" altLang="ko-KR" sz="3200" dirty="0">
                <a:latin typeface="+mn-ea"/>
              </a:rPr>
              <a:t>(</a:t>
            </a:r>
            <a:r>
              <a:rPr lang="ko-KR" altLang="en-US" sz="3200" dirty="0">
                <a:latin typeface="+mn-ea"/>
              </a:rPr>
              <a:t>또는 인정</a:t>
            </a:r>
            <a:r>
              <a:rPr lang="en-US" altLang="ko-KR" sz="3200" dirty="0">
                <a:latin typeface="+mn-ea"/>
              </a:rPr>
              <a:t>)</a:t>
            </a:r>
            <a:r>
              <a:rPr lang="ko-KR" altLang="en-US" sz="3200" dirty="0">
                <a:latin typeface="+mn-ea"/>
              </a:rPr>
              <a:t>교과서를 활용하는 교과의 출제 방식</a:t>
            </a:r>
            <a:endParaRPr lang="en-US" altLang="ko-KR" sz="32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3200" dirty="0">
                <a:latin typeface="+mn-ea"/>
              </a:rPr>
              <a:t> -&gt;</a:t>
            </a:r>
            <a:r>
              <a:rPr lang="ko-KR" altLang="en-US" sz="3200" dirty="0">
                <a:latin typeface="+mn-ea"/>
              </a:rPr>
              <a:t>복수의 교과서에서 공통으로 다루고 있는 내용으로 출제</a:t>
            </a:r>
            <a:endParaRPr lang="en-US" altLang="ko-KR" sz="32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ko-KR" sz="3200" dirty="0">
                <a:latin typeface="+mn-ea"/>
              </a:rPr>
              <a:t>    (</a:t>
            </a:r>
            <a:r>
              <a:rPr lang="ko-KR" altLang="en-US" sz="3200" dirty="0">
                <a:latin typeface="+mn-ea"/>
              </a:rPr>
              <a:t>단</a:t>
            </a:r>
            <a:r>
              <a:rPr lang="en-US" altLang="ko-KR" sz="3200" dirty="0">
                <a:latin typeface="+mn-ea"/>
              </a:rPr>
              <a:t>, </a:t>
            </a:r>
            <a:r>
              <a:rPr lang="ko-KR" altLang="en-US" sz="3200" dirty="0">
                <a:latin typeface="+mn-ea"/>
              </a:rPr>
              <a:t>국어와 영어 지문의 경우 교과서 이외 지문 활용 가능</a:t>
            </a:r>
            <a:r>
              <a:rPr lang="en-US" altLang="ko-KR" sz="3200" dirty="0">
                <a:latin typeface="+mn-ea"/>
              </a:rPr>
              <a:t>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n-ea"/>
              </a:rPr>
              <a:t>고졸 검정고시 교과별 출제 대상 과목</a:t>
            </a:r>
            <a:endParaRPr lang="en-US" altLang="ko-KR" sz="3200" dirty="0">
              <a:latin typeface="+mn-ea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altLang="ko-KR" sz="3200" dirty="0">
              <a:latin typeface="+mn-ea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en-US" altLang="ko-KR" sz="3200" dirty="0">
              <a:latin typeface="+mn-ea"/>
            </a:endParaRPr>
          </a:p>
        </p:txBody>
      </p:sp>
      <p:sp>
        <p:nvSpPr>
          <p:cNvPr id="4" name="제목 4"/>
          <p:cNvSpPr txBox="1">
            <a:spLocks/>
          </p:cNvSpPr>
          <p:nvPr/>
        </p:nvSpPr>
        <p:spPr>
          <a:xfrm>
            <a:off x="0" y="1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lvl1pPr algn="l" defTabSz="128016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고등학교졸업 검정고시 과목별 출제기준</a:t>
            </a:r>
            <a:endParaRPr kumimoji="0" lang="en-US" altLang="ko-KR" sz="48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5" name="그림 4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7B158785-1A86-431C-B6F8-D571158A0C7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039812" y="4797265"/>
          <a:ext cx="13065557" cy="487152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287252">
                  <a:extLst>
                    <a:ext uri="{9D8B030D-6E8A-4147-A177-3AD203B41FA5}">
                      <a16:colId xmlns:a16="http://schemas.microsoft.com/office/drawing/2014/main" val="386785555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52557216"/>
                    </a:ext>
                  </a:extLst>
                </a:gridCol>
                <a:gridCol w="3377996">
                  <a:extLst>
                    <a:ext uri="{9D8B030D-6E8A-4147-A177-3AD203B41FA5}">
                      <a16:colId xmlns:a16="http://schemas.microsoft.com/office/drawing/2014/main" val="3323637115"/>
                    </a:ext>
                  </a:extLst>
                </a:gridCol>
                <a:gridCol w="1292087">
                  <a:extLst>
                    <a:ext uri="{9D8B030D-6E8A-4147-A177-3AD203B41FA5}">
                      <a16:colId xmlns:a16="http://schemas.microsoft.com/office/drawing/2014/main" val="3318605718"/>
                    </a:ext>
                  </a:extLst>
                </a:gridCol>
                <a:gridCol w="1889743">
                  <a:extLst>
                    <a:ext uri="{9D8B030D-6E8A-4147-A177-3AD203B41FA5}">
                      <a16:colId xmlns:a16="http://schemas.microsoft.com/office/drawing/2014/main" val="2628927268"/>
                    </a:ext>
                  </a:extLst>
                </a:gridCol>
                <a:gridCol w="3389679">
                  <a:extLst>
                    <a:ext uri="{9D8B030D-6E8A-4147-A177-3AD203B41FA5}">
                      <a16:colId xmlns:a16="http://schemas.microsoft.com/office/drawing/2014/main" val="2714402379"/>
                    </a:ext>
                  </a:extLst>
                </a:gridCol>
              </a:tblGrid>
              <a:tr h="690800"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교과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출제 범위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42555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25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교과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출제 범위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과목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398254"/>
                  </a:ext>
                </a:extLst>
              </a:tr>
              <a:tr h="696787">
                <a:tc rowSpan="6"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필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수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국어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국어 </a:t>
                      </a:r>
                      <a:r>
                        <a:rPr lang="en-US" sz="2800" dirty="0">
                          <a:latin typeface="+mn-ea"/>
                          <a:ea typeface="+mn-ea"/>
                        </a:rPr>
                        <a:t>I, 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국어 </a:t>
                      </a:r>
                      <a:r>
                        <a:rPr lang="en-US" sz="2800" dirty="0">
                          <a:latin typeface="+mn-ea"/>
                          <a:ea typeface="+mn-ea"/>
                        </a:rPr>
                        <a:t>II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도덕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 err="1">
                          <a:latin typeface="+mn-ea"/>
                          <a:ea typeface="+mn-ea"/>
                        </a:rPr>
                        <a:t>생활과윤리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3616911"/>
                  </a:ext>
                </a:extLst>
              </a:tr>
              <a:tr h="696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수학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수학 </a:t>
                      </a:r>
                      <a:r>
                        <a:rPr lang="en-US" sz="2800" dirty="0">
                          <a:latin typeface="+mn-ea"/>
                          <a:ea typeface="+mn-ea"/>
                        </a:rPr>
                        <a:t>I, 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수학 </a:t>
                      </a:r>
                      <a:r>
                        <a:rPr lang="en-US" sz="2800" dirty="0">
                          <a:latin typeface="+mn-ea"/>
                          <a:ea typeface="+mn-ea"/>
                        </a:rPr>
                        <a:t>II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기술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가정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기술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·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가정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8157129"/>
                  </a:ext>
                </a:extLst>
              </a:tr>
              <a:tr h="696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영어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실용영어 </a:t>
                      </a:r>
                      <a:r>
                        <a:rPr lang="en-US" sz="2800" dirty="0">
                          <a:latin typeface="+mn-ea"/>
                          <a:ea typeface="+mn-ea"/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체육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 err="1">
                          <a:latin typeface="+mn-ea"/>
                          <a:ea typeface="+mn-ea"/>
                        </a:rPr>
                        <a:t>운동과건강생활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49725611"/>
                  </a:ext>
                </a:extLst>
              </a:tr>
              <a:tr h="696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사회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사회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음악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음악과생활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947406"/>
                  </a:ext>
                </a:extLst>
              </a:tr>
              <a:tr h="696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과학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과학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미술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미술문화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2504721"/>
                  </a:ext>
                </a:extLst>
              </a:tr>
              <a:tr h="696787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b="1" dirty="0">
                          <a:latin typeface="+mn-ea"/>
                          <a:ea typeface="+mn-ea"/>
                        </a:rPr>
                        <a:t>한국사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한국사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2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ko-KR" altLang="en-US" sz="2800" dirty="0"/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1926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932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62933" y="1503719"/>
            <a:ext cx="6797987" cy="7137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o-KR" altLang="en-US" sz="3200" b="1" dirty="0">
                <a:solidFill>
                  <a:prstClr val="black"/>
                </a:solidFill>
                <a:latin typeface="맑은 고딕" panose="020B0503020000020004" pitchFamily="50" charset="-127"/>
              </a:rPr>
              <a:t>▶ </a:t>
            </a:r>
            <a:r>
              <a:rPr lang="ko-KR" altLang="en-US" sz="3200" b="1" dirty="0">
                <a:latin typeface="+mj-ea"/>
                <a:ea typeface="+mj-ea"/>
              </a:rPr>
              <a:t>검정고시 시간표</a:t>
            </a:r>
            <a:r>
              <a:rPr lang="en-US" altLang="ko-KR" sz="3200" b="1" dirty="0">
                <a:latin typeface="+mj-ea"/>
                <a:ea typeface="+mj-ea"/>
              </a:rPr>
              <a:t>(09:00~15:40)</a:t>
            </a:r>
            <a:endParaRPr lang="ko-KR" altLang="en-US" sz="3200" b="1" dirty="0">
              <a:latin typeface="+mj-ea"/>
              <a:ea typeface="+mj-ea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2833962"/>
              </p:ext>
            </p:extLst>
          </p:nvPr>
        </p:nvGraphicFramePr>
        <p:xfrm>
          <a:off x="785973" y="2412539"/>
          <a:ext cx="13547403" cy="770028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5052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0526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9763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구분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교시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2</a:t>
                      </a:r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교시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3</a:t>
                      </a:r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교시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4</a:t>
                      </a:r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교시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6">
                  <a:txBody>
                    <a:bodyPr/>
                    <a:lstStyle/>
                    <a:p>
                      <a:pPr algn="ctr" latinLnBrk="1"/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중식</a:t>
                      </a:r>
                      <a:endParaRPr lang="en-US" altLang="ko-KR" sz="300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endParaRPr lang="en-US" altLang="ko-KR" sz="300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12:30~</a:t>
                      </a:r>
                    </a:p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13:40</a:t>
                      </a:r>
                      <a:endParaRPr lang="ko-KR" altLang="en-US" sz="30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5</a:t>
                      </a:r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교시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6</a:t>
                      </a:r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교시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3000" dirty="0">
                          <a:latin typeface="+mn-ea"/>
                          <a:ea typeface="+mn-ea"/>
                        </a:rPr>
                        <a:t>7</a:t>
                      </a:r>
                      <a:r>
                        <a:rPr lang="ko-KR" altLang="en-US" sz="3000" dirty="0">
                          <a:latin typeface="+mn-ea"/>
                          <a:ea typeface="+mn-ea"/>
                        </a:rPr>
                        <a:t>교시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9116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시간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09:00~</a:t>
                      </a:r>
                    </a:p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09:40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10:00~</a:t>
                      </a:r>
                    </a:p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10:40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11:00~</a:t>
                      </a:r>
                    </a:p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11:40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12:00~</a:t>
                      </a:r>
                    </a:p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12:30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13:40~</a:t>
                      </a:r>
                    </a:p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14:10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14:30~</a:t>
                      </a:r>
                    </a:p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15:00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15:20~</a:t>
                      </a:r>
                    </a:p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15:50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901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40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30</a:t>
                      </a:r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분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583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초졸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국어</a:t>
                      </a:r>
                      <a:endParaRPr lang="en-US" altLang="ko-KR" sz="280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사회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수학</a:t>
                      </a:r>
                      <a:endParaRPr lang="en-US" altLang="ko-KR" sz="2800" dirty="0">
                        <a:latin typeface="+mn-ea"/>
                        <a:ea typeface="+mn-ea"/>
                      </a:endParaRPr>
                    </a:p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과학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선택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1</a:t>
                      </a:r>
                    </a:p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선택</a:t>
                      </a:r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2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X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X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X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X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4901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중졸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국어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수학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영어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사회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과학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dirty="0">
                          <a:latin typeface="+mn-ea"/>
                          <a:ea typeface="+mn-ea"/>
                        </a:rPr>
                        <a:t>X</a:t>
                      </a:r>
                      <a:endParaRPr lang="ko-KR" altLang="en-US" sz="2800" dirty="0">
                        <a:latin typeface="+mn-ea"/>
                        <a:ea typeface="+mn-ea"/>
                      </a:endParaRP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763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고졸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국어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수학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영어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사회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과학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한국사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800" dirty="0">
                          <a:latin typeface="+mn-ea"/>
                          <a:ea typeface="+mn-ea"/>
                        </a:rPr>
                        <a:t>선택</a:t>
                      </a:r>
                    </a:p>
                  </a:txBody>
                  <a:tcPr marL="129306" marR="129306" marT="64653" marB="6465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제목 4"/>
          <p:cNvSpPr txBox="1">
            <a:spLocks/>
          </p:cNvSpPr>
          <p:nvPr/>
        </p:nvSpPr>
        <p:spPr>
          <a:xfrm>
            <a:off x="0" y="1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lvl1pPr algn="l" defTabSz="128016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16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8016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고등학교졸업 검정고시</a:t>
            </a:r>
            <a:endParaRPr kumimoji="0" lang="en-US" altLang="ko-KR" sz="4800" b="1" i="0" u="none" strike="noStrike" kern="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9" name="그림 8" descr="환경-표지.png"/>
          <p:cNvPicPr preferRelativeResize="0"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05423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0" y="0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defPPr>
              <a:defRPr lang="ko-KR"/>
            </a:defPPr>
            <a:lvl1pPr algn="ctr" latinLnBrk="0">
              <a:lnSpc>
                <a:spcPct val="90000"/>
              </a:lnSpc>
              <a:spcBef>
                <a:spcPts val="0"/>
              </a:spcBef>
              <a:buNone/>
              <a:defRPr sz="4400" b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  <a:cs typeface="+mj-cs"/>
              </a:defRPr>
            </a:lvl1pPr>
          </a:lstStyle>
          <a:p>
            <a:pPr marL="0" marR="0" lvl="0" indent="0" algn="ctr" defTabSz="147473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고등학교졸업 검정고시 학습전략</a:t>
            </a:r>
            <a:endParaRPr kumimoji="0" lang="en-US" altLang="ko-KR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8" name="그림 7" descr="환경-표지.pn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97668" y="2101176"/>
            <a:ext cx="14321682" cy="7002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90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/>
                <a:ea typeface="바탕"/>
                <a:cs typeface="+mn-cs"/>
              </a:rPr>
              <a:t>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단계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   기출문제  → 수준 점검 → 상담 → 개별 학습전략 지도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  </a:t>
            </a: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맑은 고딕" panose="020B0503020000020004" pitchFamily="50" charset="-127"/>
                <a:cs typeface="+mn-cs"/>
              </a:rPr>
              <a:t>단계  </a:t>
            </a:r>
            <a:endParaRPr kumimoji="0" lang="en-US" altLang="ko-KR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7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개의 응시과목 → 우선순위로 분류  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</a:t>
            </a: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- 1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순위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시간을 많이 투자해야 하는 과목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자신은 있는데 아직 성적이 잘 나오지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않거나 자신은 없었는데 생각보다 점수가 잘 나오는 과목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   (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본교학생의 경우 국어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한국사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과학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- 2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순위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본인의 중점과목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자신도 있고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성적이 잘 나오는 과목으로 평소에 꾸준히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요점정리를 읽으며 감을 잃지 않는 정도로 시험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주일 전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집중적으로 학습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  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하는 과목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사회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도덕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- 3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순위 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: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자신도 없고 실제로 점수도 잘 나오지 않은 과목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,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과감히 포기하고 최소한의</a:t>
            </a:r>
            <a:endParaRPr kumimoji="0" lang="en-US" altLang="ko-KR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맑은 고딕" panose="020B0503020000020004" pitchFamily="50" charset="-127"/>
              <a:ea typeface="맑은 고딕" panose="020B0503020000020004" pitchFamily="50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           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점수 계획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수학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? 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영어</a:t>
            </a:r>
            <a:r>
              <a:rPr kumimoji="0" lang="en-US" altLang="ko-KR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?)</a:t>
            </a:r>
            <a:r>
              <a:rPr kumimoji="0" lang="ko-KR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2027" y="1284051"/>
            <a:ext cx="5252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/>
                <a:ea typeface="바탕"/>
                <a:cs typeface="+mn-cs"/>
              </a:rPr>
              <a:t>★★★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적절한 학습전략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060" y="9115455"/>
            <a:ext cx="134047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바탕"/>
                <a:ea typeface="바탕"/>
                <a:cs typeface="+mn-cs"/>
              </a:rPr>
              <a:t>★★★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바탕"/>
                <a:ea typeface="바탕"/>
                <a:cs typeface="+mn-cs"/>
              </a:rPr>
              <a:t>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공부에는 왕도가 없다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. 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답은 꾸준히 하는 것</a:t>
            </a:r>
            <a:endParaRPr kumimoji="0" lang="en-US" altLang="ko-KR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휴먼매직체" pitchFamily="18" charset="-127"/>
              <a:ea typeface="휴먼매직체" pitchFamily="18" charset="-127"/>
              <a:cs typeface="+mn-cs"/>
            </a:endParaRPr>
          </a:p>
          <a:p>
            <a:pPr marL="0" marR="0" lvl="0" indent="0" algn="l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 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3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단계 </a:t>
            </a: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: 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필요성⇒스스로⇒자신감⇒성과는 자연히</a:t>
            </a:r>
            <a:r>
              <a:rPr kumimoji="0" lang="ko-KR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휴먼매직체" pitchFamily="18" charset="-127"/>
                <a:ea typeface="휴먼매직체" pitchFamily="18" charset="-127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49371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/>
          <p:cNvSpPr txBox="1">
            <a:spLocks/>
          </p:cNvSpPr>
          <p:nvPr/>
        </p:nvSpPr>
        <p:spPr>
          <a:xfrm>
            <a:off x="0" y="0"/>
            <a:ext cx="15119350" cy="1080000"/>
          </a:xfrm>
          <a:prstGeom prst="rect">
            <a:avLst/>
          </a:prstGeom>
          <a:solidFill>
            <a:schemeClr val="accent5"/>
          </a:solidFill>
          <a:ln w="25400" cap="flat" cmpd="sng" algn="ctr">
            <a:solidFill>
              <a:schemeClr val="accent5"/>
            </a:solidFill>
            <a:prstDash val="solid"/>
          </a:ln>
          <a:effectLst/>
        </p:spPr>
        <p:txBody>
          <a:bodyPr lIns="142506" tIns="71255" rIns="142506" bIns="71255" rtlCol="0" anchor="ctr">
            <a:normAutofit/>
          </a:bodyPr>
          <a:lstStyle>
            <a:defPPr>
              <a:defRPr lang="ko-KR"/>
            </a:defPPr>
            <a:lvl1pPr algn="ctr" latinLnBrk="0">
              <a:lnSpc>
                <a:spcPct val="90000"/>
              </a:lnSpc>
              <a:spcBef>
                <a:spcPts val="0"/>
              </a:spcBef>
              <a:buNone/>
              <a:defRPr sz="4400" b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HY동녘M" panose="02030600000101010101" pitchFamily="18" charset="-127"/>
                <a:ea typeface="HY동녘M" panose="02030600000101010101" pitchFamily="18" charset="-127"/>
                <a:cs typeface="+mj-cs"/>
              </a:defRPr>
            </a:lvl1pPr>
          </a:lstStyle>
          <a:p>
            <a:pPr marL="0" marR="0" lvl="0" indent="0" algn="ctr" defTabSz="147473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48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HY동녘M" panose="02030600000101010101" pitchFamily="18" charset="-127"/>
                <a:ea typeface="HY동녘M" panose="02030600000101010101" pitchFamily="18" charset="-127"/>
                <a:cs typeface="+mj-cs"/>
              </a:rPr>
              <a:t>고등학교졸업 검정고시</a:t>
            </a:r>
            <a:endParaRPr kumimoji="0" lang="en-US" altLang="ko-KR" sz="4800" b="1" i="0" u="none" strike="noStrike" kern="1200" cap="none" spc="0" normalizeH="0" baseline="0" noProof="0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HY동녘M" panose="02030600000101010101" pitchFamily="18" charset="-127"/>
              <a:ea typeface="HY동녘M" panose="02030600000101010101" pitchFamily="18" charset="-127"/>
              <a:cs typeface="+mj-cs"/>
            </a:endParaRPr>
          </a:p>
        </p:txBody>
      </p:sp>
      <p:pic>
        <p:nvPicPr>
          <p:cNvPr id="8" name="그림 7" descr="환경-표지.png"/>
          <p:cNvPicPr preferRelativeResize="0"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10134" y="11980"/>
            <a:ext cx="108000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66219" y="1394685"/>
            <a:ext cx="11212372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147473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b="1" dirty="0">
                <a:solidFill>
                  <a:srgbClr val="FF0000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 2017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년도 제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1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 시험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(4.8)_9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명 합격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누계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23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명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  <a:p>
            <a:pPr marL="0" marR="0" lvl="0" indent="0" algn="l" defTabSz="1474735" rtl="0" eaLnBrk="1" fontAlgn="auto" latinLnBrk="1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★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2017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년도 제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회 시험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(8.9)_2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명 합격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(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누계 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25</a:t>
            </a:r>
            <a:r>
              <a:rPr kumimoji="0" lang="ko-KR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명</a:t>
            </a:r>
            <a:r>
              <a:rPr kumimoji="0" lang="en-US" altLang="ko-KR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맑은 고딕" panose="020B0503020000020004" pitchFamily="50" charset="-127"/>
                <a:ea typeface="맑은 고딕" panose="020B0503020000020004" pitchFamily="50" charset="-127"/>
                <a:cs typeface="+mn-cs"/>
              </a:rPr>
              <a:t>)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BED187BB-EFA0-4627-A3CF-95D60E9FB7C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59" t="1473" r="7934" b="4646"/>
          <a:stretch/>
        </p:blipFill>
        <p:spPr>
          <a:xfrm>
            <a:off x="7546791" y="3813892"/>
            <a:ext cx="7396896" cy="6056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A1E27DA5-3B1C-43C3-82D5-BAB2882FD4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2" y="3813893"/>
            <a:ext cx="7101753" cy="61134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타원 10">
            <a:extLst>
              <a:ext uri="{FF2B5EF4-FFF2-40B4-BE49-F238E27FC236}">
                <a16:creationId xmlns:a16="http://schemas.microsoft.com/office/drawing/2014/main" id="{6900ADFC-24C4-46D6-A8E6-54F61390D3F1}"/>
              </a:ext>
            </a:extLst>
          </p:cNvPr>
          <p:cNvSpPr/>
          <p:nvPr/>
        </p:nvSpPr>
        <p:spPr>
          <a:xfrm rot="19246279">
            <a:off x="9647938" y="7613178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CACBBC23-B118-46B9-B590-476E0AB8717D}"/>
              </a:ext>
            </a:extLst>
          </p:cNvPr>
          <p:cNvSpPr/>
          <p:nvPr/>
        </p:nvSpPr>
        <p:spPr>
          <a:xfrm rot="19246279">
            <a:off x="9647938" y="7967753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3" name="타원 12">
            <a:extLst>
              <a:ext uri="{FF2B5EF4-FFF2-40B4-BE49-F238E27FC236}">
                <a16:creationId xmlns:a16="http://schemas.microsoft.com/office/drawing/2014/main" id="{2528A107-8EC2-44DE-9FBB-1F4D738C06F9}"/>
              </a:ext>
            </a:extLst>
          </p:cNvPr>
          <p:cNvSpPr/>
          <p:nvPr/>
        </p:nvSpPr>
        <p:spPr>
          <a:xfrm rot="19246279">
            <a:off x="11764755" y="8446982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4" name="타원 13">
            <a:extLst>
              <a:ext uri="{FF2B5EF4-FFF2-40B4-BE49-F238E27FC236}">
                <a16:creationId xmlns:a16="http://schemas.microsoft.com/office/drawing/2014/main" id="{18E82752-9899-4FAF-A476-A5518DA7090E}"/>
              </a:ext>
            </a:extLst>
          </p:cNvPr>
          <p:cNvSpPr/>
          <p:nvPr/>
        </p:nvSpPr>
        <p:spPr>
          <a:xfrm rot="19246279">
            <a:off x="9825226" y="8867066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5" name="타원 14">
            <a:extLst>
              <a:ext uri="{FF2B5EF4-FFF2-40B4-BE49-F238E27FC236}">
                <a16:creationId xmlns:a16="http://schemas.microsoft.com/office/drawing/2014/main" id="{62411865-BADA-48AA-B3D2-AB703299A408}"/>
              </a:ext>
            </a:extLst>
          </p:cNvPr>
          <p:cNvSpPr/>
          <p:nvPr/>
        </p:nvSpPr>
        <p:spPr>
          <a:xfrm rot="19246279">
            <a:off x="10883634" y="8258554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BBC31F64-FF4A-4160-B9EE-F3D2D60614AB}"/>
              </a:ext>
            </a:extLst>
          </p:cNvPr>
          <p:cNvSpPr/>
          <p:nvPr/>
        </p:nvSpPr>
        <p:spPr>
          <a:xfrm rot="19246279">
            <a:off x="10148241" y="841741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7" name="타원 16">
            <a:extLst>
              <a:ext uri="{FF2B5EF4-FFF2-40B4-BE49-F238E27FC236}">
                <a16:creationId xmlns:a16="http://schemas.microsoft.com/office/drawing/2014/main" id="{D09F3116-50D7-46DC-90CF-70C4137C3710}"/>
              </a:ext>
            </a:extLst>
          </p:cNvPr>
          <p:cNvSpPr/>
          <p:nvPr/>
        </p:nvSpPr>
        <p:spPr>
          <a:xfrm rot="19246279">
            <a:off x="11712281" y="8946851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8" name="타원 17">
            <a:extLst>
              <a:ext uri="{FF2B5EF4-FFF2-40B4-BE49-F238E27FC236}">
                <a16:creationId xmlns:a16="http://schemas.microsoft.com/office/drawing/2014/main" id="{474F2363-73EA-4D1F-A4E2-0B9898C83C35}"/>
              </a:ext>
            </a:extLst>
          </p:cNvPr>
          <p:cNvSpPr/>
          <p:nvPr/>
        </p:nvSpPr>
        <p:spPr>
          <a:xfrm rot="19246279">
            <a:off x="11419532" y="925679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B2FFD16E-0DC8-442A-B306-43A38E2D97CF}"/>
              </a:ext>
            </a:extLst>
          </p:cNvPr>
          <p:cNvSpPr/>
          <p:nvPr/>
        </p:nvSpPr>
        <p:spPr>
          <a:xfrm rot="19246279">
            <a:off x="10414178" y="9301426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0" name="타원 19">
            <a:extLst>
              <a:ext uri="{FF2B5EF4-FFF2-40B4-BE49-F238E27FC236}">
                <a16:creationId xmlns:a16="http://schemas.microsoft.com/office/drawing/2014/main" id="{66118217-3CF6-4320-A792-149FD965452F}"/>
              </a:ext>
            </a:extLst>
          </p:cNvPr>
          <p:cNvSpPr/>
          <p:nvPr/>
        </p:nvSpPr>
        <p:spPr>
          <a:xfrm rot="19246279">
            <a:off x="9734214" y="9311219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1" name="타원 20">
            <a:extLst>
              <a:ext uri="{FF2B5EF4-FFF2-40B4-BE49-F238E27FC236}">
                <a16:creationId xmlns:a16="http://schemas.microsoft.com/office/drawing/2014/main" id="{76A5B522-BE3E-4D15-8546-76BAF5C403DA}"/>
              </a:ext>
            </a:extLst>
          </p:cNvPr>
          <p:cNvSpPr/>
          <p:nvPr/>
        </p:nvSpPr>
        <p:spPr>
          <a:xfrm rot="19246279">
            <a:off x="10943376" y="8689780"/>
            <a:ext cx="252000" cy="25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474735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903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맑은 고딕" panose="020B0503020000020004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7182824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9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5692</TotalTime>
  <Words>1202</Words>
  <Application>Microsoft Office PowerPoint</Application>
  <PresentationFormat>사용자 지정</PresentationFormat>
  <Paragraphs>333</Paragraphs>
  <Slides>11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16</vt:i4>
      </vt:variant>
      <vt:variant>
        <vt:lpstr>테마</vt:lpstr>
      </vt:variant>
      <vt:variant>
        <vt:i4>5</vt:i4>
      </vt:variant>
      <vt:variant>
        <vt:lpstr>슬라이드 제목</vt:lpstr>
      </vt:variant>
      <vt:variant>
        <vt:i4>11</vt:i4>
      </vt:variant>
    </vt:vector>
  </HeadingPairs>
  <TitlesOfParts>
    <vt:vector size="32" baseType="lpstr">
      <vt:lpstr>HY견고딕</vt:lpstr>
      <vt:lpstr>HY동녘M</vt:lpstr>
      <vt:lpstr>MS PGothic</vt:lpstr>
      <vt:lpstr>굴림</vt:lpstr>
      <vt:lpstr>굴림체</vt:lpstr>
      <vt:lpstr>맑은 고딕</vt:lpstr>
      <vt:lpstr>바탕</vt:lpstr>
      <vt:lpstr>함초롬바탕</vt:lpstr>
      <vt:lpstr>휴먼매직체</vt:lpstr>
      <vt:lpstr>휴먼모음T</vt:lpstr>
      <vt:lpstr>휴먼편지체</vt:lpstr>
      <vt:lpstr>Arial</vt:lpstr>
      <vt:lpstr>Calibri</vt:lpstr>
      <vt:lpstr>Calibri Light</vt:lpstr>
      <vt:lpstr>Wingdings</vt:lpstr>
      <vt:lpstr>Wingdings 2</vt:lpstr>
      <vt:lpstr>HDOfficeLightV0</vt:lpstr>
      <vt:lpstr>3_HDOfficeLightV0</vt:lpstr>
      <vt:lpstr>9_HDOfficeLightV0</vt:lpstr>
      <vt:lpstr>4_HDOfficeLightV0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Merry</dc:creator>
  <cp:lastModifiedBy>Hwang_Lenovo</cp:lastModifiedBy>
  <cp:revision>897</cp:revision>
  <cp:lastPrinted>2017-09-12T08:14:39Z</cp:lastPrinted>
  <dcterms:created xsi:type="dcterms:W3CDTF">2016-12-01T07:41:12Z</dcterms:created>
  <dcterms:modified xsi:type="dcterms:W3CDTF">2018-01-29T01:33:26Z</dcterms:modified>
</cp:coreProperties>
</file>