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5" r:id="rId2"/>
  </p:sldMasterIdLst>
  <p:notesMasterIdLst>
    <p:notesMasterId r:id="rId9"/>
  </p:notesMasterIdLst>
  <p:sldIdLst>
    <p:sldId id="328" r:id="rId3"/>
    <p:sldId id="33366" r:id="rId4"/>
    <p:sldId id="33364" r:id="rId5"/>
    <p:sldId id="33368" r:id="rId6"/>
    <p:sldId id="33367" r:id="rId7"/>
    <p:sldId id="33369" r:id="rId8"/>
  </p:sldIdLst>
  <p:sldSz cx="12192000" cy="6858000"/>
  <p:notesSz cx="6807200" cy="99393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275" userDrawn="1">
          <p15:clr>
            <a:srgbClr val="A4A3A4"/>
          </p15:clr>
        </p15:guide>
        <p15:guide id="4" pos="5201" userDrawn="1">
          <p15:clr>
            <a:srgbClr val="A4A3A4"/>
          </p15:clr>
        </p15:guide>
        <p15:guide id="5" pos="22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A0B3"/>
    <a:srgbClr val="0D0D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75DCB02-9BB8-47FD-8907-85C794F793BA}" styleName="테마 스타일 1 - 강조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1" autoAdjust="0"/>
    <p:restoredTop sz="95331" autoAdjust="0"/>
  </p:normalViewPr>
  <p:slideViewPr>
    <p:cSldViewPr snapToGrid="0">
      <p:cViewPr varScale="1">
        <p:scale>
          <a:sx n="90" d="100"/>
          <a:sy n="90" d="100"/>
        </p:scale>
        <p:origin x="60" y="60"/>
      </p:cViewPr>
      <p:guideLst>
        <p:guide orient="horz" pos="2160"/>
        <p:guide pos="3840"/>
        <p:guide orient="horz" pos="1275"/>
        <p:guide pos="5201"/>
        <p:guide pos="227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16459C-B466-4D99-8684-76CCF2451B76}" type="datetimeFigureOut">
              <a:rPr lang="ko-KR" altLang="en-US" smtClean="0"/>
              <a:t>2025-03-07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6AE985-81A5-42D6-9E94-C8532DADCD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732928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9D88CE-3C85-7DD7-5A21-B5CB6A7EC3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5EEF0EA-83F2-4E76-FF47-AA822EE5D2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E4570B43-B2F9-AEFA-55C7-216C168080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3. </a:t>
            </a:r>
            <a:r>
              <a:rPr lang="ko-KR" altLang="en-US" dirty="0"/>
              <a:t>마무리</a:t>
            </a:r>
          </a:p>
          <a:p>
            <a:endParaRPr lang="ko-KR" altLang="en-US" dirty="0"/>
          </a:p>
          <a:p>
            <a:r>
              <a:rPr lang="ko-KR" altLang="en-US" dirty="0"/>
              <a:t>사랑하고 존경하는 신한국 목회자 그리고 공직자 여러분</a:t>
            </a:r>
            <a:r>
              <a:rPr lang="en-US" altLang="ko-KR" dirty="0"/>
              <a:t>! </a:t>
            </a:r>
            <a:r>
              <a:rPr lang="ko-KR" altLang="en-US" dirty="0"/>
              <a:t>이제 오늘로부터 하늘부모님 </a:t>
            </a:r>
            <a:r>
              <a:rPr lang="ko-KR" altLang="en-US" dirty="0" err="1"/>
              <a:t>직접치리시대가</a:t>
            </a:r>
            <a:r>
              <a:rPr lang="ko-KR" altLang="en-US" dirty="0"/>
              <a:t> 펼쳐지는 천원궁 천일성전 입궁식의 그 날이 </a:t>
            </a:r>
            <a:r>
              <a:rPr lang="en-US" altLang="ko-KR" dirty="0"/>
              <a:t>54</a:t>
            </a:r>
            <a:r>
              <a:rPr lang="ko-KR" altLang="en-US" dirty="0"/>
              <a:t>일 앞으로 다가왔습니다</a:t>
            </a:r>
            <a:r>
              <a:rPr lang="en-US" altLang="ko-KR" dirty="0"/>
              <a:t>. </a:t>
            </a:r>
            <a:r>
              <a:rPr lang="ko-KR" altLang="en-US" dirty="0"/>
              <a:t>천원궁 입궁의 시대는 선민 축복가정과 모든 인류에게 전무후무한 은혜와 축복이 있게 되는 때입니다</a:t>
            </a:r>
            <a:r>
              <a:rPr lang="en-US" altLang="ko-KR" dirty="0"/>
              <a:t>. </a:t>
            </a:r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604960FB-8304-96B3-8DD9-C16757792C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94D47C-DCF6-437C-8167-BD90C16BE46E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11000402020202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11000402020202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20606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33EE029-059D-FB60-C02C-9E744ABFC0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7F998CE-1F05-7D07-18B6-CCCBC40F85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FF35EA4-D777-13F3-6431-8C20D1D009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35DD5-001B-4ECE-A8B8-9FCCE9E91E97}" type="datetimeFigureOut">
              <a:rPr lang="ko-KR" altLang="en-US" smtClean="0"/>
              <a:t>2025-03-07</a:t>
            </a:fld>
            <a:endParaRPr lang="ko-KR" altLang="en-US" dirty="0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CA5EA7A-8F8E-893E-7C25-CD8D13C8CD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C893A67-C69F-2DD9-0CCE-B9C8D917A6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45820-493D-49C8-BF81-67B7A3AD1FFA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365989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AE5201A-2768-F66F-65DE-6CACF47F55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D42E8908-27F4-B5A3-BE54-E510B89C7A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625B619B-D64A-460D-116D-2C44F37518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280B0EBF-0F0A-37CB-E41A-AFF129B6D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35DD5-001B-4ECE-A8B8-9FCCE9E91E97}" type="datetimeFigureOut">
              <a:rPr lang="ko-KR" altLang="en-US" smtClean="0"/>
              <a:t>2025-03-07</a:t>
            </a:fld>
            <a:endParaRPr lang="ko-KR" altLang="en-US" dirty="0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8B6318D-154A-99E8-0F9D-BC83E0327F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B5DF799-CC2D-77ED-5FF9-9A67B5A87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45820-493D-49C8-BF81-67B7A3AD1FFA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072359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087AEB1-899A-28A2-23A2-234EA381C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2439CE5E-69FB-6F5B-A76F-259BDB76EB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2FF0928-D013-0A06-6010-8E360831B4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35DD5-001B-4ECE-A8B8-9FCCE9E91E97}" type="datetimeFigureOut">
              <a:rPr lang="ko-KR" altLang="en-US" smtClean="0"/>
              <a:t>2025-03-07</a:t>
            </a:fld>
            <a:endParaRPr lang="ko-KR" altLang="en-US" dirty="0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F8BE161-4D39-AE44-16A2-998FE3499F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4E41CCE-6931-0F08-E681-BD054CE1A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45820-493D-49C8-BF81-67B7A3AD1FFA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906260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4080F3D2-D8D5-FBF3-2C48-F65A3FE05D1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D331D8C-68D8-3FD2-00BC-A9115A3619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70D4730-EF9E-F81A-2FB9-1A6D3C26C1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35DD5-001B-4ECE-A8B8-9FCCE9E91E97}" type="datetimeFigureOut">
              <a:rPr lang="ko-KR" altLang="en-US" smtClean="0"/>
              <a:t>2025-03-07</a:t>
            </a:fld>
            <a:endParaRPr lang="ko-KR" altLang="en-US" dirty="0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984D67F-B2D3-144F-694C-5E387E5C0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1EDD109-9CCA-7135-5ED3-FE2F3B4A1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45820-493D-49C8-BF81-67B7A3AD1FFA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510993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772-2.png">
            <a:extLst>
              <a:ext uri="{FF2B5EF4-FFF2-40B4-BE49-F238E27FC236}">
                <a16:creationId xmlns:a16="http://schemas.microsoft.com/office/drawing/2014/main" id="{6B325B0A-08F1-9D41-EA8D-E36128CBF78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V="1">
            <a:off x="0" y="-327985"/>
            <a:ext cx="3216230" cy="250683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9D39B7A5-30B1-9EC4-15BD-08836FF897C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85" b="10185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grpSp>
        <p:nvGrpSpPr>
          <p:cNvPr id="15" name="그룹 14">
            <a:extLst>
              <a:ext uri="{FF2B5EF4-FFF2-40B4-BE49-F238E27FC236}">
                <a16:creationId xmlns:a16="http://schemas.microsoft.com/office/drawing/2014/main" id="{3D63F1F0-EF04-9F48-41E1-C534710B7583}"/>
              </a:ext>
            </a:extLst>
          </p:cNvPr>
          <p:cNvGrpSpPr/>
          <p:nvPr userDrawn="1"/>
        </p:nvGrpSpPr>
        <p:grpSpPr>
          <a:xfrm>
            <a:off x="1" y="-318160"/>
            <a:ext cx="13229097" cy="7176161"/>
            <a:chOff x="3399971" y="622027"/>
            <a:chExt cx="13530054" cy="7140847"/>
          </a:xfrm>
        </p:grpSpPr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id="{2D1BB424-B602-4DEB-44B9-0D8A74CFD91F}"/>
                </a:ext>
              </a:extLst>
            </p:cNvPr>
            <p:cNvSpPr/>
            <p:nvPr userDrawn="1"/>
          </p:nvSpPr>
          <p:spPr>
            <a:xfrm>
              <a:off x="3399971" y="904874"/>
              <a:ext cx="12469365" cy="6858000"/>
            </a:xfrm>
            <a:prstGeom prst="rect">
              <a:avLst/>
            </a:prstGeom>
            <a:gradFill flip="none" rotWithShape="1">
              <a:gsLst>
                <a:gs pos="0">
                  <a:srgbClr val="FFC000">
                    <a:lumMod val="0"/>
                    <a:lumOff val="100000"/>
                    <a:alpha val="20000"/>
                  </a:srgbClr>
                </a:gs>
                <a:gs pos="49000">
                  <a:srgbClr val="FFFFFF">
                    <a:alpha val="80000"/>
                  </a:srgbClr>
                </a:gs>
                <a:gs pos="100000">
                  <a:sysClr val="window" lastClr="FFFFFF"/>
                </a:gs>
              </a:gsLst>
              <a:path path="circle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38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799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oto Sans KR ExtraBold" panose="020B0200000000000000" pitchFamily="50" charset="-127"/>
                <a:ea typeface="Noto Sans KR ExtraBold" panose="020B0200000000000000" pitchFamily="50" charset="-127"/>
                <a:cs typeface="+mn-cs"/>
              </a:endParaRPr>
            </a:p>
          </p:txBody>
        </p:sp>
        <p:grpSp>
          <p:nvGrpSpPr>
            <p:cNvPr id="18" name="그룹 17">
              <a:extLst>
                <a:ext uri="{FF2B5EF4-FFF2-40B4-BE49-F238E27FC236}">
                  <a16:creationId xmlns:a16="http://schemas.microsoft.com/office/drawing/2014/main" id="{7FAED1C5-9798-BDF4-5868-690968067CA5}"/>
                </a:ext>
              </a:extLst>
            </p:cNvPr>
            <p:cNvGrpSpPr/>
            <p:nvPr userDrawn="1"/>
          </p:nvGrpSpPr>
          <p:grpSpPr>
            <a:xfrm rot="20219079">
              <a:off x="13755018" y="1146409"/>
              <a:ext cx="3175007" cy="6503400"/>
              <a:chOff x="11275845" y="-5522163"/>
              <a:chExt cx="3175007" cy="6503400"/>
            </a:xfrm>
          </p:grpSpPr>
          <p:pic>
            <p:nvPicPr>
              <p:cNvPr id="20" name="그림 19">
                <a:extLst>
                  <a:ext uri="{FF2B5EF4-FFF2-40B4-BE49-F238E27FC236}">
                    <a16:creationId xmlns:a16="http://schemas.microsoft.com/office/drawing/2014/main" id="{94A98404-C6D8-46A1-4A91-B83C27D930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11275845" y="271561"/>
                <a:ext cx="710094" cy="709676"/>
              </a:xfrm>
              <a:prstGeom prst="rect">
                <a:avLst/>
              </a:prstGeom>
            </p:spPr>
          </p:pic>
          <p:pic>
            <p:nvPicPr>
              <p:cNvPr id="21" name="그림 20">
                <a:extLst>
                  <a:ext uri="{FF2B5EF4-FFF2-40B4-BE49-F238E27FC236}">
                    <a16:creationId xmlns:a16="http://schemas.microsoft.com/office/drawing/2014/main" id="{EA00BF9E-1BBD-1FBB-72A0-FFC5A0A8C9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11285954" y="220063"/>
                <a:ext cx="347536" cy="347331"/>
              </a:xfrm>
              <a:prstGeom prst="rect">
                <a:avLst/>
              </a:prstGeom>
            </p:spPr>
          </p:pic>
          <p:pic>
            <p:nvPicPr>
              <p:cNvPr id="12" name="그림 11">
                <a:extLst>
                  <a:ext uri="{FF2B5EF4-FFF2-40B4-BE49-F238E27FC236}">
                    <a16:creationId xmlns:a16="http://schemas.microsoft.com/office/drawing/2014/main" id="{B55BCC48-8B87-E15F-7514-28F5F1860D98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13975470" y="-5368361"/>
                <a:ext cx="280839" cy="280674"/>
              </a:xfrm>
              <a:prstGeom prst="rect">
                <a:avLst/>
              </a:prstGeom>
            </p:spPr>
          </p:pic>
          <p:pic>
            <p:nvPicPr>
              <p:cNvPr id="13" name="그림 12">
                <a:extLst>
                  <a:ext uri="{FF2B5EF4-FFF2-40B4-BE49-F238E27FC236}">
                    <a16:creationId xmlns:a16="http://schemas.microsoft.com/office/drawing/2014/main" id="{EF6090BB-703F-270A-F008-B332F82AD563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14009092" y="-5147496"/>
                <a:ext cx="280839" cy="280674"/>
              </a:xfrm>
              <a:prstGeom prst="rect">
                <a:avLst/>
              </a:prstGeom>
            </p:spPr>
          </p:pic>
          <p:pic>
            <p:nvPicPr>
              <p:cNvPr id="14" name="그림 13">
                <a:extLst>
                  <a:ext uri="{FF2B5EF4-FFF2-40B4-BE49-F238E27FC236}">
                    <a16:creationId xmlns:a16="http://schemas.microsoft.com/office/drawing/2014/main" id="{249F962A-CFCE-284E-27F8-885E04674E7F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14170013" y="-4955844"/>
                <a:ext cx="280839" cy="280674"/>
              </a:xfrm>
              <a:prstGeom prst="rect">
                <a:avLst/>
              </a:prstGeom>
            </p:spPr>
          </p:pic>
          <p:pic>
            <p:nvPicPr>
              <p:cNvPr id="22" name="그림 21">
                <a:extLst>
                  <a:ext uri="{FF2B5EF4-FFF2-40B4-BE49-F238E27FC236}">
                    <a16:creationId xmlns:a16="http://schemas.microsoft.com/office/drawing/2014/main" id="{FDFCD240-8553-AD41-D0F3-E85EDFCF3466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8333540" flipH="1">
                <a:off x="13584116" y="-5522163"/>
                <a:ext cx="710094" cy="709676"/>
              </a:xfrm>
              <a:prstGeom prst="rect">
                <a:avLst/>
              </a:prstGeom>
            </p:spPr>
          </p:pic>
        </p:grpSp>
        <p:pic>
          <p:nvPicPr>
            <p:cNvPr id="19" name="그림 18" descr="772-2.png">
              <a:extLst>
                <a:ext uri="{FF2B5EF4-FFF2-40B4-BE49-F238E27FC236}">
                  <a16:creationId xmlns:a16="http://schemas.microsoft.com/office/drawing/2014/main" id="{8D013B46-608A-9807-73CC-C36A380B547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V="1">
              <a:off x="3413951" y="622027"/>
              <a:ext cx="3216229" cy="25068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507120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45596-E883-4977-9075-A3ED5CDF1CE5}" type="datetimeFigureOut">
              <a:rPr lang="ko-KR" altLang="en-US" smtClean="0"/>
              <a:t>2025-03-07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74A07D-449F-475B-B923-D4BCCF657D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83373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0143274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45596-E883-4977-9075-A3ED5CDF1CE5}" type="datetimeFigureOut">
              <a:rPr lang="ko-KR" altLang="en-US" smtClean="0"/>
              <a:t>2025-03-07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74A07D-449F-475B-B923-D4BCCF657D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774894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45596-E883-4977-9075-A3ED5CDF1CE5}" type="datetimeFigureOut">
              <a:rPr lang="ko-KR" altLang="en-US" smtClean="0"/>
              <a:t>2025-03-07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74A07D-449F-475B-B923-D4BCCF657D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587527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45596-E883-4977-9075-A3ED5CDF1CE5}" type="datetimeFigureOut">
              <a:rPr lang="ko-KR" altLang="en-US" smtClean="0"/>
              <a:t>2025-03-07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74A07D-449F-475B-B923-D4BCCF657D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85905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45596-E883-4977-9075-A3ED5CDF1CE5}" type="datetimeFigureOut">
              <a:rPr lang="ko-KR" altLang="en-US" smtClean="0"/>
              <a:t>2025-03-07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74A07D-449F-475B-B923-D4BCCF657D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38825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D56F8D1-CEC4-C9E2-5CBF-32885162CA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37FC13D-4F2C-AAA0-D32F-11E44B6006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62389E2-18E8-AE28-C373-7D86BCC420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35DD5-001B-4ECE-A8B8-9FCCE9E91E97}" type="datetimeFigureOut">
              <a:rPr lang="ko-KR" altLang="en-US" smtClean="0"/>
              <a:t>2025-03-07</a:t>
            </a:fld>
            <a:endParaRPr lang="ko-KR" altLang="en-US" dirty="0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5E99CA1-C897-D44A-E0AB-1647EA3258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F79DA3D-F8BC-AC40-4C26-F06BDD097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45820-493D-49C8-BF81-67B7A3AD1FFA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537254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45596-E883-4977-9075-A3ED5CDF1CE5}" type="datetimeFigureOut">
              <a:rPr lang="ko-KR" altLang="en-US" smtClean="0"/>
              <a:t>2025-03-07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74A07D-449F-475B-B923-D4BCCF657D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072454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45596-E883-4977-9075-A3ED5CDF1CE5}" type="datetimeFigureOut">
              <a:rPr lang="ko-KR" altLang="en-US" smtClean="0"/>
              <a:t>2025-03-07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74A07D-449F-475B-B923-D4BCCF657D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40553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45596-E883-4977-9075-A3ED5CDF1CE5}" type="datetimeFigureOut">
              <a:rPr lang="ko-KR" altLang="en-US" smtClean="0"/>
              <a:t>2025-03-07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74A07D-449F-475B-B923-D4BCCF657D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116111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45596-E883-4977-9075-A3ED5CDF1CE5}" type="datetimeFigureOut">
              <a:rPr lang="ko-KR" altLang="en-US" smtClean="0"/>
              <a:t>2025-03-07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74A07D-449F-475B-B923-D4BCCF657D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822383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45596-E883-4977-9075-A3ED5CDF1CE5}" type="datetimeFigureOut">
              <a:rPr lang="ko-KR" altLang="en-US" smtClean="0"/>
              <a:t>2025-03-07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74A07D-449F-475B-B923-D4BCCF657D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645726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2E6D5ACA-8B32-4533-B4ED-C81E7EFC0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" y="1"/>
            <a:ext cx="12191409" cy="6858000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015CFE4E-1CB0-4308-BBA5-0A5D2BF6897C}"/>
              </a:ext>
            </a:extLst>
          </p:cNvPr>
          <p:cNvSpPr/>
          <p:nvPr userDrawn="1"/>
        </p:nvSpPr>
        <p:spPr>
          <a:xfrm>
            <a:off x="0" y="0"/>
            <a:ext cx="12192001" cy="6858000"/>
          </a:xfrm>
          <a:prstGeom prst="rect">
            <a:avLst/>
          </a:prstGeom>
          <a:gradFill>
            <a:gsLst>
              <a:gs pos="46000">
                <a:srgbClr val="FFFFFF"/>
              </a:gs>
              <a:gs pos="0">
                <a:srgbClr val="FFFFFF">
                  <a:alpha val="25000"/>
                </a:srgbClr>
              </a:gs>
              <a:gs pos="100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 w="12700">
            <a:noFill/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14" tIns="60907" rIns="121814" bIns="60907" rtlCol="0" anchor="ctr"/>
          <a:lstStyle/>
          <a:p>
            <a:pPr algn="ctr" defTabSz="914002">
              <a:defRPr/>
            </a:pPr>
            <a:endParaRPr lang="ko-KR" altLang="en-US" sz="3466" dirty="0">
              <a:solidFill>
                <a:prstClr val="black"/>
              </a:solidFill>
              <a:latin typeface="Yoon 윤고딕 550_TT" panose="02090603020101020101" pitchFamily="18" charset="-127"/>
              <a:ea typeface="Yoon 윤고딕 550_TT" panose="02090603020101020101" pitchFamily="18" charset="-127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065821F6-27FC-487D-BE0D-6FD442DEDD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>
            <a:off x="5190956" y="107127"/>
            <a:ext cx="1790261" cy="720799"/>
          </a:xfrm>
          <a:prstGeom prst="rect">
            <a:avLst/>
          </a:prstGeom>
          <a:effectLst>
            <a:glow rad="127000">
              <a:schemeClr val="bg1"/>
            </a:glow>
          </a:effectLst>
        </p:spPr>
      </p:pic>
      <p:sp>
        <p:nvSpPr>
          <p:cNvPr id="17" name="모서리가 둥근 직사각형 16"/>
          <p:cNvSpPr/>
          <p:nvPr userDrawn="1"/>
        </p:nvSpPr>
        <p:spPr>
          <a:xfrm>
            <a:off x="2410337" y="853773"/>
            <a:ext cx="7371326" cy="589280"/>
          </a:xfrm>
          <a:prstGeom prst="roundRect">
            <a:avLst>
              <a:gd name="adj" fmla="val 50000"/>
            </a:avLst>
          </a:prstGeom>
          <a:pattFill prst="dkUpDiag">
            <a:fgClr>
              <a:srgbClr val="BC9554"/>
            </a:fgClr>
            <a:bgClr>
              <a:srgbClr val="F0E196"/>
            </a:bgClr>
          </a:patt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703713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5606062-590B-8F33-31FB-68B7B43651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56014-D4C6-432F-8049-45BD6EF7D4B2}" type="datetimeFigureOut">
              <a:rPr lang="ko-KR" altLang="en-US" smtClean="0"/>
              <a:t>2025-03-07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3FF95D5-2A6D-B186-69B5-011DBB15E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A61FCF2-F989-28BB-E0D7-599CDB7270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00348-B490-49CC-B3A2-8582ADC1EB6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70797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4F5A80E-2933-E5BB-D982-0F152B186D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6734B029-E9A1-6AA9-8F6D-BC2096708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5B0CEA6-A94C-2ED4-3E28-221F68AE06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35DD5-001B-4ECE-A8B8-9FCCE9E91E97}" type="datetimeFigureOut">
              <a:rPr lang="ko-KR" altLang="en-US" smtClean="0"/>
              <a:t>2025-03-07</a:t>
            </a:fld>
            <a:endParaRPr lang="ko-KR" altLang="en-US" dirty="0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7E72F06-3927-4C3D-D472-21C730AB95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34944BF-E509-6F04-E044-E2D71BA1C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45820-493D-49C8-BF81-67B7A3AD1FFA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13459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7347150-C0E9-9AF7-CBE4-084153613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400DFB0-5D41-498E-19A8-27A907A7DE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1835CB11-95E0-A154-91BA-314FB996FC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0CDD7C7-655E-B4C2-CA52-15ABB6A39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35DD5-001B-4ECE-A8B8-9FCCE9E91E97}" type="datetimeFigureOut">
              <a:rPr lang="ko-KR" altLang="en-US" smtClean="0"/>
              <a:t>2025-03-07</a:t>
            </a:fld>
            <a:endParaRPr lang="ko-KR" altLang="en-US" dirty="0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B1D0DD8-12B6-127D-C7CB-6398DCF5E2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EA1D889-5692-9136-C0EE-24263BD0A8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45820-493D-49C8-BF81-67B7A3AD1FFA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17295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BE0F512-F728-62B8-D8C3-51902AB9B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502EFE4-70F5-3BCC-2457-5EB8706BD3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6166749-E0E5-38D4-5D2C-0AE72A2FC7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6CD4B3FF-3D0E-4BAB-3FC7-1C0F7776A6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55388C58-570F-02D5-577E-227D34C9C3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2AE119A4-BC0B-7D30-3840-594A9C91E7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35DD5-001B-4ECE-A8B8-9FCCE9E91E97}" type="datetimeFigureOut">
              <a:rPr lang="ko-KR" altLang="en-US" smtClean="0"/>
              <a:t>2025-03-07</a:t>
            </a:fld>
            <a:endParaRPr lang="ko-KR" altLang="en-US" dirty="0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1385FDD3-1E0A-15E3-91FA-E8FE2C0E1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AAD96675-7423-505C-AB3C-ACD1B361A4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45820-493D-49C8-BF81-67B7A3AD1FFA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21822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4227D10-0ED4-181C-A466-D46E2C6873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6C6370EA-E9D7-A370-ED1C-040250B989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35DD5-001B-4ECE-A8B8-9FCCE9E91E97}" type="datetimeFigureOut">
              <a:rPr lang="ko-KR" altLang="en-US" smtClean="0"/>
              <a:t>2025-03-07</a:t>
            </a:fld>
            <a:endParaRPr lang="ko-KR" altLang="en-US" dirty="0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A6B54D93-CE9A-925E-2E9F-373CC8A29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2072752D-C69D-2F8C-533A-4817AAC216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45820-493D-49C8-BF81-67B7A3AD1FFA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992513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solidFill>
          <a:srgbClr val="FFF8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89A051D5-B206-9399-CF46-A985514A8B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35DD5-001B-4ECE-A8B8-9FCCE9E91E97}" type="datetimeFigureOut">
              <a:rPr lang="ko-KR" altLang="en-US" smtClean="0"/>
              <a:t>2025-03-07</a:t>
            </a:fld>
            <a:endParaRPr lang="ko-KR" altLang="en-US" dirty="0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98A16630-B0C2-3953-3000-421D30E0F7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BF287B9-E4B8-B4A3-B5A6-6EFADFEB9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45820-493D-49C8-BF81-67B7A3AD1FFA}" type="slidenum">
              <a:rPr lang="ko-KR" altLang="en-US" smtClean="0"/>
              <a:t>‹#›</a:t>
            </a:fld>
            <a:endParaRPr lang="ko-KR" altLang="en-US" dirty="0"/>
          </a:p>
        </p:txBody>
      </p:sp>
      <p:sp>
        <p:nvSpPr>
          <p:cNvPr id="5" name="그래픽 8">
            <a:extLst>
              <a:ext uri="{FF2B5EF4-FFF2-40B4-BE49-F238E27FC236}">
                <a16:creationId xmlns:a16="http://schemas.microsoft.com/office/drawing/2014/main" id="{2977C25C-51B8-4235-3282-938FF49B1975}"/>
              </a:ext>
            </a:extLst>
          </p:cNvPr>
          <p:cNvSpPr/>
          <p:nvPr userDrawn="1"/>
        </p:nvSpPr>
        <p:spPr>
          <a:xfrm>
            <a:off x="5308600" y="0"/>
            <a:ext cx="6835753" cy="6837426"/>
          </a:xfrm>
          <a:custGeom>
            <a:avLst/>
            <a:gdLst>
              <a:gd name="connsiteX0" fmla="*/ 2889242 w 6048353"/>
              <a:gd name="connsiteY0" fmla="*/ 6046574 h 6049833"/>
              <a:gd name="connsiteX1" fmla="*/ 1521332 w 6048353"/>
              <a:gd name="connsiteY1" fmla="*/ 5648279 h 6049833"/>
              <a:gd name="connsiteX2" fmla="*/ 399883 w 6048353"/>
              <a:gd name="connsiteY2" fmla="*/ 4526176 h 6049833"/>
              <a:gd name="connsiteX3" fmla="*/ 6627 w 6048353"/>
              <a:gd name="connsiteY3" fmla="*/ 3219992 h 6049833"/>
              <a:gd name="connsiteX4" fmla="*/ 2552 w 6048353"/>
              <a:gd name="connsiteY4" fmla="*/ 3145455 h 6049833"/>
              <a:gd name="connsiteX5" fmla="*/ 91475 w 6048353"/>
              <a:gd name="connsiteY5" fmla="*/ 3089829 h 6049833"/>
              <a:gd name="connsiteX6" fmla="*/ 180396 w 6048353"/>
              <a:gd name="connsiteY6" fmla="*/ 3034226 h 6049833"/>
              <a:gd name="connsiteX7" fmla="*/ 197755 w 6048353"/>
              <a:gd name="connsiteY7" fmla="*/ 3045379 h 6049833"/>
              <a:gd name="connsiteX8" fmla="*/ 311559 w 6048353"/>
              <a:gd name="connsiteY8" fmla="*/ 3120701 h 6049833"/>
              <a:gd name="connsiteX9" fmla="*/ 408006 w 6048353"/>
              <a:gd name="connsiteY9" fmla="*/ 3184871 h 6049833"/>
              <a:gd name="connsiteX10" fmla="*/ 412310 w 6048353"/>
              <a:gd name="connsiteY10" fmla="*/ 3247378 h 6049833"/>
              <a:gd name="connsiteX11" fmla="*/ 650865 w 6048353"/>
              <a:gd name="connsiteY11" fmla="*/ 4121115 h 6049833"/>
              <a:gd name="connsiteX12" fmla="*/ 674129 w 6048353"/>
              <a:gd name="connsiteY12" fmla="*/ 4143628 h 6049833"/>
              <a:gd name="connsiteX13" fmla="*/ 980654 w 6048353"/>
              <a:gd name="connsiteY13" fmla="*/ 3595497 h 6049833"/>
              <a:gd name="connsiteX14" fmla="*/ 1044823 w 6048353"/>
              <a:gd name="connsiteY14" fmla="*/ 3510707 h 6049833"/>
              <a:gd name="connsiteX15" fmla="*/ 1003582 w 6048353"/>
              <a:gd name="connsiteY15" fmla="*/ 3465125 h 6049833"/>
              <a:gd name="connsiteX16" fmla="*/ 494539 w 6048353"/>
              <a:gd name="connsiteY16" fmla="*/ 3016399 h 6049833"/>
              <a:gd name="connsiteX17" fmla="*/ 565349 w 6048353"/>
              <a:gd name="connsiteY17" fmla="*/ 2959665 h 6049833"/>
              <a:gd name="connsiteX18" fmla="*/ 628655 w 6048353"/>
              <a:gd name="connsiteY18" fmla="*/ 2911983 h 6049833"/>
              <a:gd name="connsiteX19" fmla="*/ 675131 w 6048353"/>
              <a:gd name="connsiteY19" fmla="*/ 2951168 h 6049833"/>
              <a:gd name="connsiteX20" fmla="*/ 1422714 w 6048353"/>
              <a:gd name="connsiteY20" fmla="*/ 3266243 h 6049833"/>
              <a:gd name="connsiteX21" fmla="*/ 1807932 w 6048353"/>
              <a:gd name="connsiteY21" fmla="*/ 3253174 h 6049833"/>
              <a:gd name="connsiteX22" fmla="*/ 1897349 w 6048353"/>
              <a:gd name="connsiteY22" fmla="*/ 3239850 h 6049833"/>
              <a:gd name="connsiteX23" fmla="*/ 1887115 w 6048353"/>
              <a:gd name="connsiteY23" fmla="*/ 3495120 h 6049833"/>
              <a:gd name="connsiteX24" fmla="*/ 1606030 w 6048353"/>
              <a:gd name="connsiteY24" fmla="*/ 3565178 h 6049833"/>
              <a:gd name="connsiteX25" fmla="*/ 1476645 w 6048353"/>
              <a:gd name="connsiteY25" fmla="*/ 3695480 h 6049833"/>
              <a:gd name="connsiteX26" fmla="*/ 1345024 w 6048353"/>
              <a:gd name="connsiteY26" fmla="*/ 4545665 h 6049833"/>
              <a:gd name="connsiteX27" fmla="*/ 1339840 w 6048353"/>
              <a:gd name="connsiteY27" fmla="*/ 5002449 h 6049833"/>
              <a:gd name="connsiteX28" fmla="*/ 1427330 w 6048353"/>
              <a:gd name="connsiteY28" fmla="*/ 4907799 h 6049833"/>
              <a:gd name="connsiteX29" fmla="*/ 1719089 w 6048353"/>
              <a:gd name="connsiteY29" fmla="*/ 4341148 h 6049833"/>
              <a:gd name="connsiteX30" fmla="*/ 1748983 w 6048353"/>
              <a:gd name="connsiteY30" fmla="*/ 4258136 h 6049833"/>
              <a:gd name="connsiteX31" fmla="*/ 1804542 w 6048353"/>
              <a:gd name="connsiteY31" fmla="*/ 4299584 h 6049833"/>
              <a:gd name="connsiteX32" fmla="*/ 2011257 w 6048353"/>
              <a:gd name="connsiteY32" fmla="*/ 4430025 h 6049833"/>
              <a:gd name="connsiteX33" fmla="*/ 2055264 w 6048353"/>
              <a:gd name="connsiteY33" fmla="*/ 4453024 h 6049833"/>
              <a:gd name="connsiteX34" fmla="*/ 1922738 w 6048353"/>
              <a:gd name="connsiteY34" fmla="*/ 4710811 h 6049833"/>
              <a:gd name="connsiteX35" fmla="*/ 1737940 w 6048353"/>
              <a:gd name="connsiteY35" fmla="*/ 5063478 h 6049833"/>
              <a:gd name="connsiteX36" fmla="*/ 1669347 w 6048353"/>
              <a:gd name="connsiteY36" fmla="*/ 5193111 h 6049833"/>
              <a:gd name="connsiteX37" fmla="*/ 1650831 w 6048353"/>
              <a:gd name="connsiteY37" fmla="*/ 5226246 h 6049833"/>
              <a:gd name="connsiteX38" fmla="*/ 1704009 w 6048353"/>
              <a:gd name="connsiteY38" fmla="*/ 5257026 h 6049833"/>
              <a:gd name="connsiteX39" fmla="*/ 2668733 w 6048353"/>
              <a:gd name="connsiteY39" fmla="*/ 5584709 h 6049833"/>
              <a:gd name="connsiteX40" fmla="*/ 2705501 w 6048353"/>
              <a:gd name="connsiteY40" fmla="*/ 5589166 h 6049833"/>
              <a:gd name="connsiteX41" fmla="*/ 2682910 w 6048353"/>
              <a:gd name="connsiteY41" fmla="*/ 5533124 h 6049833"/>
              <a:gd name="connsiteX42" fmla="*/ 2461978 w 6048353"/>
              <a:gd name="connsiteY42" fmla="*/ 4693608 h 6049833"/>
              <a:gd name="connsiteX43" fmla="*/ 2431027 w 6048353"/>
              <a:gd name="connsiteY43" fmla="*/ 4439469 h 6049833"/>
              <a:gd name="connsiteX44" fmla="*/ 2484024 w 6048353"/>
              <a:gd name="connsiteY44" fmla="*/ 4420535 h 6049833"/>
              <a:gd name="connsiteX45" fmla="*/ 3006377 w 6048353"/>
              <a:gd name="connsiteY45" fmla="*/ 4044961 h 6049833"/>
              <a:gd name="connsiteX46" fmla="*/ 3029281 w 6048353"/>
              <a:gd name="connsiteY46" fmla="*/ 4004206 h 6049833"/>
              <a:gd name="connsiteX47" fmla="*/ 3046968 w 6048353"/>
              <a:gd name="connsiteY47" fmla="*/ 4034501 h 6049833"/>
              <a:gd name="connsiteX48" fmla="*/ 3519615 w 6048353"/>
              <a:gd name="connsiteY48" fmla="*/ 4391232 h 6049833"/>
              <a:gd name="connsiteX49" fmla="*/ 3623680 w 6048353"/>
              <a:gd name="connsiteY49" fmla="*/ 4558526 h 6049833"/>
              <a:gd name="connsiteX50" fmla="*/ 3427141 w 6048353"/>
              <a:gd name="connsiteY50" fmla="*/ 5446210 h 6049833"/>
              <a:gd name="connsiteX51" fmla="*/ 3384401 w 6048353"/>
              <a:gd name="connsiteY51" fmla="*/ 5570046 h 6049833"/>
              <a:gd name="connsiteX52" fmla="*/ 3481655 w 6048353"/>
              <a:gd name="connsiteY52" fmla="*/ 5567552 h 6049833"/>
              <a:gd name="connsiteX53" fmla="*/ 3560253 w 6048353"/>
              <a:gd name="connsiteY53" fmla="*/ 5553837 h 6049833"/>
              <a:gd name="connsiteX54" fmla="*/ 3598743 w 6048353"/>
              <a:gd name="connsiteY54" fmla="*/ 5475905 h 6049833"/>
              <a:gd name="connsiteX55" fmla="*/ 3809414 w 6048353"/>
              <a:gd name="connsiteY55" fmla="*/ 4934838 h 6049833"/>
              <a:gd name="connsiteX56" fmla="*/ 3857233 w 6048353"/>
              <a:gd name="connsiteY56" fmla="*/ 4794769 h 6049833"/>
              <a:gd name="connsiteX57" fmla="*/ 3976099 w 6048353"/>
              <a:gd name="connsiteY57" fmla="*/ 5084237 h 6049833"/>
              <a:gd name="connsiteX58" fmla="*/ 4092171 w 6048353"/>
              <a:gd name="connsiteY58" fmla="*/ 5380516 h 6049833"/>
              <a:gd name="connsiteX59" fmla="*/ 4168714 w 6048353"/>
              <a:gd name="connsiteY59" fmla="*/ 5346365 h 6049833"/>
              <a:gd name="connsiteX60" fmla="*/ 4240638 w 6048353"/>
              <a:gd name="connsiteY60" fmla="*/ 5299490 h 6049833"/>
              <a:gd name="connsiteX61" fmla="*/ 4124312 w 6048353"/>
              <a:gd name="connsiteY61" fmla="*/ 4870507 h 6049833"/>
              <a:gd name="connsiteX62" fmla="*/ 4008563 w 6048353"/>
              <a:gd name="connsiteY62" fmla="*/ 4444734 h 6049833"/>
              <a:gd name="connsiteX63" fmla="*/ 4052226 w 6048353"/>
              <a:gd name="connsiteY63" fmla="*/ 4411645 h 6049833"/>
              <a:gd name="connsiteX64" fmla="*/ 4271832 w 6048353"/>
              <a:gd name="connsiteY64" fmla="*/ 4266657 h 6049833"/>
              <a:gd name="connsiteX65" fmla="*/ 4310092 w 6048353"/>
              <a:gd name="connsiteY65" fmla="*/ 4236685 h 6049833"/>
              <a:gd name="connsiteX66" fmla="*/ 4339670 w 6048353"/>
              <a:gd name="connsiteY66" fmla="*/ 4322029 h 6049833"/>
              <a:gd name="connsiteX67" fmla="*/ 4576271 w 6048353"/>
              <a:gd name="connsiteY67" fmla="*/ 4799757 h 6049833"/>
              <a:gd name="connsiteX68" fmla="*/ 4704880 w 6048353"/>
              <a:gd name="connsiteY68" fmla="*/ 4963517 h 6049833"/>
              <a:gd name="connsiteX69" fmla="*/ 4723814 w 6048353"/>
              <a:gd name="connsiteY69" fmla="*/ 4985800 h 6049833"/>
              <a:gd name="connsiteX70" fmla="*/ 4757848 w 6048353"/>
              <a:gd name="connsiteY70" fmla="*/ 4957283 h 6049833"/>
              <a:gd name="connsiteX71" fmla="*/ 4791906 w 6048353"/>
              <a:gd name="connsiteY71" fmla="*/ 4928789 h 6049833"/>
              <a:gd name="connsiteX72" fmla="*/ 4787842 w 6048353"/>
              <a:gd name="connsiteY72" fmla="*/ 4809593 h 6049833"/>
              <a:gd name="connsiteX73" fmla="*/ 4599568 w 6048353"/>
              <a:gd name="connsiteY73" fmla="*/ 3742077 h 6049833"/>
              <a:gd name="connsiteX74" fmla="*/ 4545376 w 6048353"/>
              <a:gd name="connsiteY74" fmla="*/ 3594942 h 6049833"/>
              <a:gd name="connsiteX75" fmla="*/ 4411502 w 6048353"/>
              <a:gd name="connsiteY75" fmla="*/ 3542341 h 6049833"/>
              <a:gd name="connsiteX76" fmla="*/ 4171300 w 6048353"/>
              <a:gd name="connsiteY76" fmla="*/ 3491772 h 6049833"/>
              <a:gd name="connsiteX77" fmla="*/ 4153174 w 6048353"/>
              <a:gd name="connsiteY77" fmla="*/ 3268668 h 6049833"/>
              <a:gd name="connsiteX78" fmla="*/ 4153174 w 6048353"/>
              <a:gd name="connsiteY78" fmla="*/ 3222832 h 6049833"/>
              <a:gd name="connsiteX79" fmla="*/ 4203025 w 6048353"/>
              <a:gd name="connsiteY79" fmla="*/ 3231030 h 6049833"/>
              <a:gd name="connsiteX80" fmla="*/ 4373404 w 6048353"/>
              <a:gd name="connsiteY80" fmla="*/ 3247193 h 6049833"/>
              <a:gd name="connsiteX81" fmla="*/ 5145571 w 6048353"/>
              <a:gd name="connsiteY81" fmla="*/ 3070363 h 6049833"/>
              <a:gd name="connsiteX82" fmla="*/ 5359197 w 6048353"/>
              <a:gd name="connsiteY82" fmla="*/ 2916301 h 6049833"/>
              <a:gd name="connsiteX83" fmla="*/ 5384942 w 6048353"/>
              <a:gd name="connsiteY83" fmla="*/ 2894110 h 6049833"/>
              <a:gd name="connsiteX84" fmla="*/ 5453911 w 6048353"/>
              <a:gd name="connsiteY84" fmla="*/ 2943155 h 6049833"/>
              <a:gd name="connsiteX85" fmla="*/ 5523065 w 6048353"/>
              <a:gd name="connsiteY85" fmla="*/ 2998897 h 6049833"/>
              <a:gd name="connsiteX86" fmla="*/ 5342573 w 6048353"/>
              <a:gd name="connsiteY86" fmla="*/ 3192399 h 6049833"/>
              <a:gd name="connsiteX87" fmla="*/ 5085007 w 6048353"/>
              <a:gd name="connsiteY87" fmla="*/ 3408414 h 6049833"/>
              <a:gd name="connsiteX88" fmla="*/ 4990893 w 6048353"/>
              <a:gd name="connsiteY88" fmla="*/ 3482536 h 6049833"/>
              <a:gd name="connsiteX89" fmla="*/ 5027998 w 6048353"/>
              <a:gd name="connsiteY89" fmla="*/ 3539709 h 6049833"/>
              <a:gd name="connsiteX90" fmla="*/ 5310870 w 6048353"/>
              <a:gd name="connsiteY90" fmla="*/ 4085740 h 6049833"/>
              <a:gd name="connsiteX91" fmla="*/ 5355388 w 6048353"/>
              <a:gd name="connsiteY91" fmla="*/ 4180782 h 6049833"/>
              <a:gd name="connsiteX92" fmla="*/ 5396372 w 6048353"/>
              <a:gd name="connsiteY92" fmla="*/ 4110031 h 6049833"/>
              <a:gd name="connsiteX93" fmla="*/ 5636852 w 6048353"/>
              <a:gd name="connsiteY93" fmla="*/ 3141760 h 6049833"/>
              <a:gd name="connsiteX94" fmla="*/ 5643293 w 6048353"/>
              <a:gd name="connsiteY94" fmla="*/ 3046880 h 6049833"/>
              <a:gd name="connsiteX95" fmla="*/ 5763729 w 6048353"/>
              <a:gd name="connsiteY95" fmla="*/ 3120840 h 6049833"/>
              <a:gd name="connsiteX96" fmla="*/ 5881880 w 6048353"/>
              <a:gd name="connsiteY96" fmla="*/ 3194800 h 6049833"/>
              <a:gd name="connsiteX97" fmla="*/ 5964264 w 6048353"/>
              <a:gd name="connsiteY97" fmla="*/ 3146725 h 6049833"/>
              <a:gd name="connsiteX98" fmla="*/ 6047918 w 6048353"/>
              <a:gd name="connsiteY98" fmla="*/ 3100104 h 6049833"/>
              <a:gd name="connsiteX99" fmla="*/ 6028176 w 6048353"/>
              <a:gd name="connsiteY99" fmla="*/ 3377772 h 6049833"/>
              <a:gd name="connsiteX100" fmla="*/ 5886474 w 6048353"/>
              <a:gd name="connsiteY100" fmla="*/ 3998433 h 6049833"/>
              <a:gd name="connsiteX101" fmla="*/ 5130193 w 6048353"/>
              <a:gd name="connsiteY101" fmla="*/ 5192117 h 6049833"/>
              <a:gd name="connsiteX102" fmla="*/ 4822731 w 6048353"/>
              <a:gd name="connsiteY102" fmla="*/ 5454800 h 6049833"/>
              <a:gd name="connsiteX103" fmla="*/ 2889242 w 6048353"/>
              <a:gd name="connsiteY103" fmla="*/ 6046574 h 6049833"/>
              <a:gd name="connsiteX104" fmla="*/ 5163881 w 6048353"/>
              <a:gd name="connsiteY104" fmla="*/ 4508003 h 6049833"/>
              <a:gd name="connsiteX105" fmla="*/ 5216203 w 6048353"/>
              <a:gd name="connsiteY105" fmla="*/ 4434943 h 6049833"/>
              <a:gd name="connsiteX106" fmla="*/ 5154553 w 6048353"/>
              <a:gd name="connsiteY106" fmla="*/ 4311800 h 6049833"/>
              <a:gd name="connsiteX107" fmla="*/ 5004931 w 6048353"/>
              <a:gd name="connsiteY107" fmla="*/ 4045492 h 6049833"/>
              <a:gd name="connsiteX108" fmla="*/ 5015091 w 6048353"/>
              <a:gd name="connsiteY108" fmla="*/ 4143882 h 6049833"/>
              <a:gd name="connsiteX109" fmla="*/ 5057161 w 6048353"/>
              <a:gd name="connsiteY109" fmla="*/ 4552084 h 6049833"/>
              <a:gd name="connsiteX110" fmla="*/ 5064365 w 6048353"/>
              <a:gd name="connsiteY110" fmla="*/ 4622857 h 6049833"/>
              <a:gd name="connsiteX111" fmla="*/ 5163881 w 6048353"/>
              <a:gd name="connsiteY111" fmla="*/ 4508003 h 6049833"/>
              <a:gd name="connsiteX112" fmla="*/ 1685410 w 6048353"/>
              <a:gd name="connsiteY112" fmla="*/ 4196738 h 6049833"/>
              <a:gd name="connsiteX113" fmla="*/ 1518289 w 6048353"/>
              <a:gd name="connsiteY113" fmla="*/ 3967306 h 6049833"/>
              <a:gd name="connsiteX114" fmla="*/ 1520222 w 6048353"/>
              <a:gd name="connsiteY114" fmla="*/ 3903067 h 6049833"/>
              <a:gd name="connsiteX115" fmla="*/ 1584922 w 6048353"/>
              <a:gd name="connsiteY115" fmla="*/ 3867484 h 6049833"/>
              <a:gd name="connsiteX116" fmla="*/ 1651538 w 6048353"/>
              <a:gd name="connsiteY116" fmla="*/ 3934771 h 6049833"/>
              <a:gd name="connsiteX117" fmla="*/ 1797373 w 6048353"/>
              <a:gd name="connsiteY117" fmla="*/ 4069645 h 6049833"/>
              <a:gd name="connsiteX118" fmla="*/ 1807103 w 6048353"/>
              <a:gd name="connsiteY118" fmla="*/ 4051957 h 6049833"/>
              <a:gd name="connsiteX119" fmla="*/ 1833291 w 6048353"/>
              <a:gd name="connsiteY119" fmla="*/ 3921702 h 6049833"/>
              <a:gd name="connsiteX120" fmla="*/ 1887531 w 6048353"/>
              <a:gd name="connsiteY120" fmla="*/ 3558805 h 6049833"/>
              <a:gd name="connsiteX121" fmla="*/ 1892262 w 6048353"/>
              <a:gd name="connsiteY121" fmla="*/ 3501447 h 6049833"/>
              <a:gd name="connsiteX122" fmla="*/ 1988745 w 6048353"/>
              <a:gd name="connsiteY122" fmla="*/ 3468450 h 6049833"/>
              <a:gd name="connsiteX123" fmla="*/ 2410052 w 6048353"/>
              <a:gd name="connsiteY123" fmla="*/ 3139590 h 6049833"/>
              <a:gd name="connsiteX124" fmla="*/ 2361452 w 6048353"/>
              <a:gd name="connsiteY124" fmla="*/ 3085488 h 6049833"/>
              <a:gd name="connsiteX125" fmla="*/ 2267039 w 6048353"/>
              <a:gd name="connsiteY125" fmla="*/ 3119939 h 6049833"/>
              <a:gd name="connsiteX126" fmla="*/ 2139902 w 6048353"/>
              <a:gd name="connsiteY126" fmla="*/ 3174457 h 6049833"/>
              <a:gd name="connsiteX127" fmla="*/ 1910775 w 6048353"/>
              <a:gd name="connsiteY127" fmla="*/ 3233431 h 6049833"/>
              <a:gd name="connsiteX128" fmla="*/ 1902680 w 6048353"/>
              <a:gd name="connsiteY128" fmla="*/ 3163927 h 6049833"/>
              <a:gd name="connsiteX129" fmla="*/ 1785488 w 6048353"/>
              <a:gd name="connsiteY129" fmla="*/ 2812460 h 6049833"/>
              <a:gd name="connsiteX130" fmla="*/ 1728242 w 6048353"/>
              <a:gd name="connsiteY130" fmla="*/ 2777663 h 6049833"/>
              <a:gd name="connsiteX131" fmla="*/ 1631759 w 6048353"/>
              <a:gd name="connsiteY131" fmla="*/ 2761822 h 6049833"/>
              <a:gd name="connsiteX132" fmla="*/ 1021075 w 6048353"/>
              <a:gd name="connsiteY132" fmla="*/ 2982133 h 6049833"/>
              <a:gd name="connsiteX133" fmla="*/ 961931 w 6048353"/>
              <a:gd name="connsiteY133" fmla="*/ 3013236 h 6049833"/>
              <a:gd name="connsiteX134" fmla="*/ 750549 w 6048353"/>
              <a:gd name="connsiteY134" fmla="*/ 2833797 h 6049833"/>
              <a:gd name="connsiteX135" fmla="*/ 1205382 w 6048353"/>
              <a:gd name="connsiteY135" fmla="*/ 2603603 h 6049833"/>
              <a:gd name="connsiteX136" fmla="*/ 2590154 w 6048353"/>
              <a:gd name="connsiteY136" fmla="*/ 2289937 h 6049833"/>
              <a:gd name="connsiteX137" fmla="*/ 3442426 w 6048353"/>
              <a:gd name="connsiteY137" fmla="*/ 2286588 h 6049833"/>
              <a:gd name="connsiteX138" fmla="*/ 4968219 w 6048353"/>
              <a:gd name="connsiteY138" fmla="*/ 2657082 h 6049833"/>
              <a:gd name="connsiteX139" fmla="*/ 5233774 w 6048353"/>
              <a:gd name="connsiteY139" fmla="*/ 2800476 h 6049833"/>
              <a:gd name="connsiteX140" fmla="*/ 5152498 w 6048353"/>
              <a:gd name="connsiteY140" fmla="*/ 2893210 h 6049833"/>
              <a:gd name="connsiteX141" fmla="*/ 5071245 w 6048353"/>
              <a:gd name="connsiteY141" fmla="*/ 2982733 h 6049833"/>
              <a:gd name="connsiteX142" fmla="*/ 5051203 w 6048353"/>
              <a:gd name="connsiteY142" fmla="*/ 2969525 h 6049833"/>
              <a:gd name="connsiteX143" fmla="*/ 4317365 w 6048353"/>
              <a:gd name="connsiteY143" fmla="*/ 2757481 h 6049833"/>
              <a:gd name="connsiteX144" fmla="*/ 4191804 w 6048353"/>
              <a:gd name="connsiteY144" fmla="*/ 2875845 h 6049833"/>
              <a:gd name="connsiteX145" fmla="*/ 4148441 w 6048353"/>
              <a:gd name="connsiteY145" fmla="*/ 3106731 h 6049833"/>
              <a:gd name="connsiteX146" fmla="*/ 4145139 w 6048353"/>
              <a:gd name="connsiteY146" fmla="*/ 3221239 h 6049833"/>
              <a:gd name="connsiteX147" fmla="*/ 4125028 w 6048353"/>
              <a:gd name="connsiteY147" fmla="*/ 3217198 h 6049833"/>
              <a:gd name="connsiteX148" fmla="*/ 3753514 w 6048353"/>
              <a:gd name="connsiteY148" fmla="*/ 3102090 h 6049833"/>
              <a:gd name="connsiteX149" fmla="*/ 3639081 w 6048353"/>
              <a:gd name="connsiteY149" fmla="*/ 3095694 h 6049833"/>
              <a:gd name="connsiteX150" fmla="*/ 3632755 w 6048353"/>
              <a:gd name="connsiteY150" fmla="*/ 3178844 h 6049833"/>
              <a:gd name="connsiteX151" fmla="*/ 3777019 w 6048353"/>
              <a:gd name="connsiteY151" fmla="*/ 3323093 h 6049833"/>
              <a:gd name="connsiteX152" fmla="*/ 4124220 w 6048353"/>
              <a:gd name="connsiteY152" fmla="*/ 3481289 h 6049833"/>
              <a:gd name="connsiteX153" fmla="*/ 4164119 w 6048353"/>
              <a:gd name="connsiteY153" fmla="*/ 3493342 h 6049833"/>
              <a:gd name="connsiteX154" fmla="*/ 4175594 w 6048353"/>
              <a:gd name="connsiteY154" fmla="*/ 3584228 h 6049833"/>
              <a:gd name="connsiteX155" fmla="*/ 4239923 w 6048353"/>
              <a:gd name="connsiteY155" fmla="*/ 3974072 h 6049833"/>
              <a:gd name="connsiteX156" fmla="*/ 4256085 w 6048353"/>
              <a:gd name="connsiteY156" fmla="*/ 4053297 h 6049833"/>
              <a:gd name="connsiteX157" fmla="*/ 4093811 w 6048353"/>
              <a:gd name="connsiteY157" fmla="*/ 4147023 h 6049833"/>
              <a:gd name="connsiteX158" fmla="*/ 3729362 w 6048353"/>
              <a:gd name="connsiteY158" fmla="*/ 4209184 h 6049833"/>
              <a:gd name="connsiteX159" fmla="*/ 3069342 w 6048353"/>
              <a:gd name="connsiteY159" fmla="*/ 3884525 h 6049833"/>
              <a:gd name="connsiteX160" fmla="*/ 3017898 w 6048353"/>
              <a:gd name="connsiteY160" fmla="*/ 3839406 h 6049833"/>
              <a:gd name="connsiteX161" fmla="*/ 2971072 w 6048353"/>
              <a:gd name="connsiteY161" fmla="*/ 3889813 h 6049833"/>
              <a:gd name="connsiteX162" fmla="*/ 2428385 w 6048353"/>
              <a:gd name="connsiteY162" fmla="*/ 4201148 h 6049833"/>
              <a:gd name="connsiteX163" fmla="*/ 2149768 w 6048353"/>
              <a:gd name="connsiteY163" fmla="*/ 4218605 h 6049833"/>
              <a:gd name="connsiteX164" fmla="*/ 1847360 w 6048353"/>
              <a:gd name="connsiteY164" fmla="*/ 4105875 h 6049833"/>
              <a:gd name="connsiteX165" fmla="*/ 1800681 w 6048353"/>
              <a:gd name="connsiteY165" fmla="*/ 4078697 h 6049833"/>
              <a:gd name="connsiteX166" fmla="*/ 1774828 w 6048353"/>
              <a:gd name="connsiteY166" fmla="*/ 4163002 h 6049833"/>
              <a:gd name="connsiteX167" fmla="*/ 1744215 w 6048353"/>
              <a:gd name="connsiteY167" fmla="*/ 4247699 h 6049833"/>
              <a:gd name="connsiteX168" fmla="*/ 1685410 w 6048353"/>
              <a:gd name="connsiteY168" fmla="*/ 4196738 h 6049833"/>
              <a:gd name="connsiteX169" fmla="*/ 2359795 w 6048353"/>
              <a:gd name="connsiteY169" fmla="*/ 4113564 h 6049833"/>
              <a:gd name="connsiteX170" fmla="*/ 2452468 w 6048353"/>
              <a:gd name="connsiteY170" fmla="*/ 4020231 h 6049833"/>
              <a:gd name="connsiteX171" fmla="*/ 2450844 w 6048353"/>
              <a:gd name="connsiteY171" fmla="*/ 3883117 h 6049833"/>
              <a:gd name="connsiteX172" fmla="*/ 2363741 w 6048353"/>
              <a:gd name="connsiteY172" fmla="*/ 3793432 h 6049833"/>
              <a:gd name="connsiteX173" fmla="*/ 2154959 w 6048353"/>
              <a:gd name="connsiteY173" fmla="*/ 3828622 h 6049833"/>
              <a:gd name="connsiteX174" fmla="*/ 2177940 w 6048353"/>
              <a:gd name="connsiteY174" fmla="*/ 4096454 h 6049833"/>
              <a:gd name="connsiteX175" fmla="*/ 2359792 w 6048353"/>
              <a:gd name="connsiteY175" fmla="*/ 4113564 h 6049833"/>
              <a:gd name="connsiteX176" fmla="*/ 3859103 w 6048353"/>
              <a:gd name="connsiteY176" fmla="*/ 4099756 h 6049833"/>
              <a:gd name="connsiteX177" fmla="*/ 3879653 w 6048353"/>
              <a:gd name="connsiteY177" fmla="*/ 3800497 h 6049833"/>
              <a:gd name="connsiteX178" fmla="*/ 3591955 w 6048353"/>
              <a:gd name="connsiteY178" fmla="*/ 3944539 h 6049833"/>
              <a:gd name="connsiteX179" fmla="*/ 3691934 w 6048353"/>
              <a:gd name="connsiteY179" fmla="*/ 4101972 h 6049833"/>
              <a:gd name="connsiteX180" fmla="*/ 3780852 w 6048353"/>
              <a:gd name="connsiteY180" fmla="*/ 4119545 h 6049833"/>
              <a:gd name="connsiteX181" fmla="*/ 3859103 w 6048353"/>
              <a:gd name="connsiteY181" fmla="*/ 4099756 h 6049833"/>
              <a:gd name="connsiteX182" fmla="*/ 3080749 w 6048353"/>
              <a:gd name="connsiteY182" fmla="*/ 3489117 h 6049833"/>
              <a:gd name="connsiteX183" fmla="*/ 3437115 w 6048353"/>
              <a:gd name="connsiteY183" fmla="*/ 3156238 h 6049833"/>
              <a:gd name="connsiteX184" fmla="*/ 3538849 w 6048353"/>
              <a:gd name="connsiteY184" fmla="*/ 2863561 h 6049833"/>
              <a:gd name="connsiteX185" fmla="*/ 3521786 w 6048353"/>
              <a:gd name="connsiteY185" fmla="*/ 2756304 h 6049833"/>
              <a:gd name="connsiteX186" fmla="*/ 3249188 w 6048353"/>
              <a:gd name="connsiteY186" fmla="*/ 2611293 h 6049833"/>
              <a:gd name="connsiteX187" fmla="*/ 3089500 w 6048353"/>
              <a:gd name="connsiteY187" fmla="*/ 2688324 h 6049833"/>
              <a:gd name="connsiteX188" fmla="*/ 3037986 w 6048353"/>
              <a:gd name="connsiteY188" fmla="*/ 2755519 h 6049833"/>
              <a:gd name="connsiteX189" fmla="*/ 3025910 w 6048353"/>
              <a:gd name="connsiteY189" fmla="*/ 2782419 h 6049833"/>
              <a:gd name="connsiteX190" fmla="*/ 3010302 w 6048353"/>
              <a:gd name="connsiteY190" fmla="*/ 2751062 h 6049833"/>
              <a:gd name="connsiteX191" fmla="*/ 2950222 w 6048353"/>
              <a:gd name="connsiteY191" fmla="*/ 2677794 h 6049833"/>
              <a:gd name="connsiteX192" fmla="*/ 2863082 w 6048353"/>
              <a:gd name="connsiteY192" fmla="*/ 2622676 h 6049833"/>
              <a:gd name="connsiteX193" fmla="*/ 2629700 w 6048353"/>
              <a:gd name="connsiteY193" fmla="*/ 2645837 h 6049833"/>
              <a:gd name="connsiteX194" fmla="*/ 2513351 w 6048353"/>
              <a:gd name="connsiteY194" fmla="*/ 2902030 h 6049833"/>
              <a:gd name="connsiteX195" fmla="*/ 2952577 w 6048353"/>
              <a:gd name="connsiteY195" fmla="*/ 3476070 h 6049833"/>
              <a:gd name="connsiteX196" fmla="*/ 3024756 w 6048353"/>
              <a:gd name="connsiteY196" fmla="*/ 3522714 h 6049833"/>
              <a:gd name="connsiteX197" fmla="*/ 3080749 w 6048353"/>
              <a:gd name="connsiteY197" fmla="*/ 3489117 h 6049833"/>
              <a:gd name="connsiteX198" fmla="*/ 4295707 w 6048353"/>
              <a:gd name="connsiteY198" fmla="*/ 4187039 h 6049833"/>
              <a:gd name="connsiteX199" fmla="*/ 4271578 w 6048353"/>
              <a:gd name="connsiteY199" fmla="*/ 4099409 h 6049833"/>
              <a:gd name="connsiteX200" fmla="*/ 4271232 w 6048353"/>
              <a:gd name="connsiteY200" fmla="*/ 4049210 h 6049833"/>
              <a:gd name="connsiteX201" fmla="*/ 4409401 w 6048353"/>
              <a:gd name="connsiteY201" fmla="*/ 3925743 h 6049833"/>
              <a:gd name="connsiteX202" fmla="*/ 4507440 w 6048353"/>
              <a:gd name="connsiteY202" fmla="*/ 3850951 h 6049833"/>
              <a:gd name="connsiteX203" fmla="*/ 4493055 w 6048353"/>
              <a:gd name="connsiteY203" fmla="*/ 4054890 h 6049833"/>
              <a:gd name="connsiteX204" fmla="*/ 4314225 w 6048353"/>
              <a:gd name="connsiteY204" fmla="*/ 4230473 h 6049833"/>
              <a:gd name="connsiteX205" fmla="*/ 4295707 w 6048353"/>
              <a:gd name="connsiteY205" fmla="*/ 4187039 h 6049833"/>
              <a:gd name="connsiteX206" fmla="*/ 1421426 w 6048353"/>
              <a:gd name="connsiteY206" fmla="*/ 3228282 h 6049833"/>
              <a:gd name="connsiteX207" fmla="*/ 1277124 w 6048353"/>
              <a:gd name="connsiteY207" fmla="*/ 3027599 h 6049833"/>
              <a:gd name="connsiteX208" fmla="*/ 1366107 w 6048353"/>
              <a:gd name="connsiteY208" fmla="*/ 2854394 h 6049833"/>
              <a:gd name="connsiteX209" fmla="*/ 1635073 w 6048353"/>
              <a:gd name="connsiteY209" fmla="*/ 2873975 h 6049833"/>
              <a:gd name="connsiteX210" fmla="*/ 1701181 w 6048353"/>
              <a:gd name="connsiteY210" fmla="*/ 3019171 h 6049833"/>
              <a:gd name="connsiteX211" fmla="*/ 1684884 w 6048353"/>
              <a:gd name="connsiteY211" fmla="*/ 3112435 h 6049833"/>
              <a:gd name="connsiteX212" fmla="*/ 1500252 w 6048353"/>
              <a:gd name="connsiteY212" fmla="*/ 3237864 h 6049833"/>
              <a:gd name="connsiteX213" fmla="*/ 1421426 w 6048353"/>
              <a:gd name="connsiteY213" fmla="*/ 3228282 h 6049833"/>
              <a:gd name="connsiteX214" fmla="*/ 4477516 w 6048353"/>
              <a:gd name="connsiteY214" fmla="*/ 3207708 h 6049833"/>
              <a:gd name="connsiteX215" fmla="*/ 4348999 w 6048353"/>
              <a:gd name="connsiteY215" fmla="*/ 3062674 h 6049833"/>
              <a:gd name="connsiteX216" fmla="*/ 4467402 w 6048353"/>
              <a:gd name="connsiteY216" fmla="*/ 2816455 h 6049833"/>
              <a:gd name="connsiteX217" fmla="*/ 4642792 w 6048353"/>
              <a:gd name="connsiteY217" fmla="*/ 2816363 h 6049833"/>
              <a:gd name="connsiteX218" fmla="*/ 4749559 w 6048353"/>
              <a:gd name="connsiteY218" fmla="*/ 2917201 h 6049833"/>
              <a:gd name="connsiteX219" fmla="*/ 4767384 w 6048353"/>
              <a:gd name="connsiteY219" fmla="*/ 3011504 h 6049833"/>
              <a:gd name="connsiteX220" fmla="*/ 4749697 w 6048353"/>
              <a:gd name="connsiteY220" fmla="*/ 3102944 h 6049833"/>
              <a:gd name="connsiteX221" fmla="*/ 4653067 w 6048353"/>
              <a:gd name="connsiteY221" fmla="*/ 3199187 h 6049833"/>
              <a:gd name="connsiteX222" fmla="*/ 4477516 w 6048353"/>
              <a:gd name="connsiteY222" fmla="*/ 3207708 h 6049833"/>
              <a:gd name="connsiteX223" fmla="*/ 5754794 w 6048353"/>
              <a:gd name="connsiteY223" fmla="*/ 2927500 h 6049833"/>
              <a:gd name="connsiteX224" fmla="*/ 5634058 w 6048353"/>
              <a:gd name="connsiteY224" fmla="*/ 2826615 h 6049833"/>
              <a:gd name="connsiteX225" fmla="*/ 4883272 w 6048353"/>
              <a:gd name="connsiteY225" fmla="*/ 1203765 h 6049833"/>
              <a:gd name="connsiteX226" fmla="*/ 3144938 w 6048353"/>
              <a:gd name="connsiteY226" fmla="*/ 437748 h 6049833"/>
              <a:gd name="connsiteX227" fmla="*/ 3053272 w 6048353"/>
              <a:gd name="connsiteY227" fmla="*/ 442370 h 6049833"/>
              <a:gd name="connsiteX228" fmla="*/ 3066687 w 6048353"/>
              <a:gd name="connsiteY228" fmla="*/ 644310 h 6049833"/>
              <a:gd name="connsiteX229" fmla="*/ 3087606 w 6048353"/>
              <a:gd name="connsiteY229" fmla="*/ 842009 h 6049833"/>
              <a:gd name="connsiteX230" fmla="*/ 3175185 w 6048353"/>
              <a:gd name="connsiteY230" fmla="*/ 763452 h 6049833"/>
              <a:gd name="connsiteX231" fmla="*/ 3237874 w 6048353"/>
              <a:gd name="connsiteY231" fmla="*/ 682091 h 6049833"/>
              <a:gd name="connsiteX232" fmla="*/ 3220949 w 6048353"/>
              <a:gd name="connsiteY232" fmla="*/ 747789 h 6049833"/>
              <a:gd name="connsiteX233" fmla="*/ 3194211 w 6048353"/>
              <a:gd name="connsiteY233" fmla="*/ 885261 h 6049833"/>
              <a:gd name="connsiteX234" fmla="*/ 3369139 w 6048353"/>
              <a:gd name="connsiteY234" fmla="*/ 757485 h 6049833"/>
              <a:gd name="connsiteX235" fmla="*/ 3534670 w 6048353"/>
              <a:gd name="connsiteY235" fmla="*/ 625414 h 6049833"/>
              <a:gd name="connsiteX236" fmla="*/ 3400749 w 6048353"/>
              <a:gd name="connsiteY236" fmla="*/ 789519 h 6049833"/>
              <a:gd name="connsiteX237" fmla="*/ 3274564 w 6048353"/>
              <a:gd name="connsiteY237" fmla="*/ 961685 h 6049833"/>
              <a:gd name="connsiteX238" fmla="*/ 3379206 w 6048353"/>
              <a:gd name="connsiteY238" fmla="*/ 944877 h 6049833"/>
              <a:gd name="connsiteX239" fmla="*/ 3476091 w 6048353"/>
              <a:gd name="connsiteY239" fmla="*/ 920320 h 6049833"/>
              <a:gd name="connsiteX240" fmla="*/ 3394446 w 6048353"/>
              <a:gd name="connsiteY240" fmla="*/ 981624 h 6049833"/>
              <a:gd name="connsiteX241" fmla="*/ 3651457 w 6048353"/>
              <a:gd name="connsiteY241" fmla="*/ 1097471 h 6049833"/>
              <a:gd name="connsiteX242" fmla="*/ 3973074 w 6048353"/>
              <a:gd name="connsiteY242" fmla="*/ 1123044 h 6049833"/>
              <a:gd name="connsiteX243" fmla="*/ 3638758 w 6048353"/>
              <a:gd name="connsiteY243" fmla="*/ 1143196 h 6049833"/>
              <a:gd name="connsiteX244" fmla="*/ 3315640 w 6048353"/>
              <a:gd name="connsiteY244" fmla="*/ 1170549 h 6049833"/>
              <a:gd name="connsiteX245" fmla="*/ 3398440 w 6048353"/>
              <a:gd name="connsiteY245" fmla="*/ 1261317 h 6049833"/>
              <a:gd name="connsiteX246" fmla="*/ 3483480 w 6048353"/>
              <a:gd name="connsiteY246" fmla="*/ 1322975 h 6049833"/>
              <a:gd name="connsiteX247" fmla="*/ 3381146 w 6048353"/>
              <a:gd name="connsiteY247" fmla="*/ 1294344 h 6049833"/>
              <a:gd name="connsiteX248" fmla="*/ 3272393 w 6048353"/>
              <a:gd name="connsiteY248" fmla="*/ 1274846 h 6049833"/>
              <a:gd name="connsiteX249" fmla="*/ 3272994 w 6048353"/>
              <a:gd name="connsiteY249" fmla="*/ 1295436 h 6049833"/>
              <a:gd name="connsiteX250" fmla="*/ 3538248 w 6048353"/>
              <a:gd name="connsiteY250" fmla="*/ 1617795 h 6049833"/>
              <a:gd name="connsiteX251" fmla="*/ 3377821 w 6048353"/>
              <a:gd name="connsiteY251" fmla="*/ 1489876 h 6049833"/>
              <a:gd name="connsiteX252" fmla="*/ 3202085 w 6048353"/>
              <a:gd name="connsiteY252" fmla="*/ 1352651 h 6049833"/>
              <a:gd name="connsiteX253" fmla="*/ 3213561 w 6048353"/>
              <a:gd name="connsiteY253" fmla="*/ 1464993 h 6049833"/>
              <a:gd name="connsiteX254" fmla="*/ 3237528 w 6048353"/>
              <a:gd name="connsiteY254" fmla="*/ 1558971 h 6049833"/>
              <a:gd name="connsiteX255" fmla="*/ 3175440 w 6048353"/>
              <a:gd name="connsiteY255" fmla="*/ 1477289 h 6049833"/>
              <a:gd name="connsiteX256" fmla="*/ 3105154 w 6048353"/>
              <a:gd name="connsiteY256" fmla="*/ 1393831 h 6049833"/>
              <a:gd name="connsiteX257" fmla="*/ 3057959 w 6048353"/>
              <a:gd name="connsiteY257" fmla="*/ 1724886 h 6049833"/>
              <a:gd name="connsiteX258" fmla="*/ 3033276 w 6048353"/>
              <a:gd name="connsiteY258" fmla="*/ 2023444 h 6049833"/>
              <a:gd name="connsiteX259" fmla="*/ 3011225 w 6048353"/>
              <a:gd name="connsiteY259" fmla="*/ 1705709 h 6049833"/>
              <a:gd name="connsiteX260" fmla="*/ 2963591 w 6048353"/>
              <a:gd name="connsiteY260" fmla="*/ 1394143 h 6049833"/>
              <a:gd name="connsiteX261" fmla="*/ 2892890 w 6048353"/>
              <a:gd name="connsiteY261" fmla="*/ 1477647 h 6049833"/>
              <a:gd name="connsiteX262" fmla="*/ 2830617 w 6048353"/>
              <a:gd name="connsiteY262" fmla="*/ 1559153 h 6049833"/>
              <a:gd name="connsiteX263" fmla="*/ 2857563 w 6048353"/>
              <a:gd name="connsiteY263" fmla="*/ 1461448 h 6049833"/>
              <a:gd name="connsiteX264" fmla="*/ 2876751 w 6048353"/>
              <a:gd name="connsiteY264" fmla="*/ 1355962 h 6049833"/>
              <a:gd name="connsiteX265" fmla="*/ 2859018 w 6048353"/>
              <a:gd name="connsiteY265" fmla="*/ 1353138 h 6049833"/>
              <a:gd name="connsiteX266" fmla="*/ 2686637 w 6048353"/>
              <a:gd name="connsiteY266" fmla="*/ 1493688 h 6049833"/>
              <a:gd name="connsiteX267" fmla="*/ 2532233 w 6048353"/>
              <a:gd name="connsiteY267" fmla="*/ 1615239 h 6049833"/>
              <a:gd name="connsiteX268" fmla="*/ 2672134 w 6048353"/>
              <a:gd name="connsiteY268" fmla="*/ 1447111 h 6049833"/>
              <a:gd name="connsiteX269" fmla="*/ 2802425 w 6048353"/>
              <a:gd name="connsiteY269" fmla="*/ 1285978 h 6049833"/>
              <a:gd name="connsiteX270" fmla="*/ 2691559 w 6048353"/>
              <a:gd name="connsiteY270" fmla="*/ 1294875 h 6049833"/>
              <a:gd name="connsiteX271" fmla="*/ 2592634 w 6048353"/>
              <a:gd name="connsiteY271" fmla="*/ 1321166 h 6049833"/>
              <a:gd name="connsiteX272" fmla="*/ 2677405 w 6048353"/>
              <a:gd name="connsiteY272" fmla="*/ 1258595 h 6049833"/>
              <a:gd name="connsiteX273" fmla="*/ 2763819 w 6048353"/>
              <a:gd name="connsiteY273" fmla="*/ 1196300 h 6049833"/>
              <a:gd name="connsiteX274" fmla="*/ 2756361 w 6048353"/>
              <a:gd name="connsiteY274" fmla="*/ 1178546 h 6049833"/>
              <a:gd name="connsiteX275" fmla="*/ 2729023 w 6048353"/>
              <a:gd name="connsiteY275" fmla="*/ 1162098 h 6049833"/>
              <a:gd name="connsiteX276" fmla="*/ 2413270 w 6048353"/>
              <a:gd name="connsiteY276" fmla="*/ 1142863 h 6049833"/>
              <a:gd name="connsiteX277" fmla="*/ 2098093 w 6048353"/>
              <a:gd name="connsiteY277" fmla="*/ 1122885 h 6049833"/>
              <a:gd name="connsiteX278" fmla="*/ 2422917 w 6048353"/>
              <a:gd name="connsiteY278" fmla="*/ 1097402 h 6049833"/>
              <a:gd name="connsiteX279" fmla="*/ 2752459 w 6048353"/>
              <a:gd name="connsiteY279" fmla="*/ 1069824 h 6049833"/>
              <a:gd name="connsiteX280" fmla="*/ 2673854 w 6048353"/>
              <a:gd name="connsiteY280" fmla="*/ 981864 h 6049833"/>
              <a:gd name="connsiteX281" fmla="*/ 2592352 w 6048353"/>
              <a:gd name="connsiteY281" fmla="*/ 919819 h 6049833"/>
              <a:gd name="connsiteX282" fmla="*/ 2690361 w 6048353"/>
              <a:gd name="connsiteY282" fmla="*/ 946353 h 6049833"/>
              <a:gd name="connsiteX283" fmla="*/ 2795406 w 6048353"/>
              <a:gd name="connsiteY283" fmla="*/ 965980 h 6049833"/>
              <a:gd name="connsiteX284" fmla="*/ 2656140 w 6048353"/>
              <a:gd name="connsiteY284" fmla="*/ 776623 h 6049833"/>
              <a:gd name="connsiteX285" fmla="*/ 2529047 w 6048353"/>
              <a:gd name="connsiteY285" fmla="*/ 621831 h 6049833"/>
              <a:gd name="connsiteX286" fmla="*/ 2691405 w 6048353"/>
              <a:gd name="connsiteY286" fmla="*/ 751521 h 6049833"/>
              <a:gd name="connsiteX287" fmla="*/ 2859018 w 6048353"/>
              <a:gd name="connsiteY287" fmla="*/ 887660 h 6049833"/>
              <a:gd name="connsiteX288" fmla="*/ 2876035 w 6048353"/>
              <a:gd name="connsiteY288" fmla="*/ 885012 h 6049833"/>
              <a:gd name="connsiteX289" fmla="*/ 2856824 w 6048353"/>
              <a:gd name="connsiteY289" fmla="*/ 779544 h 6049833"/>
              <a:gd name="connsiteX290" fmla="*/ 2830594 w 6048353"/>
              <a:gd name="connsiteY290" fmla="*/ 681553 h 6049833"/>
              <a:gd name="connsiteX291" fmla="*/ 2894507 w 6048353"/>
              <a:gd name="connsiteY291" fmla="*/ 766066 h 6049833"/>
              <a:gd name="connsiteX292" fmla="*/ 2969756 w 6048353"/>
              <a:gd name="connsiteY292" fmla="*/ 848810 h 6049833"/>
              <a:gd name="connsiteX293" fmla="*/ 2987143 w 6048353"/>
              <a:gd name="connsiteY293" fmla="*/ 838259 h 6049833"/>
              <a:gd name="connsiteX294" fmla="*/ 3014366 w 6048353"/>
              <a:gd name="connsiteY294" fmla="*/ 458400 h 6049833"/>
              <a:gd name="connsiteX295" fmla="*/ 3014689 w 6048353"/>
              <a:gd name="connsiteY295" fmla="*/ 433268 h 6049833"/>
              <a:gd name="connsiteX296" fmla="*/ 2910162 w 6048353"/>
              <a:gd name="connsiteY296" fmla="*/ 437450 h 6049833"/>
              <a:gd name="connsiteX297" fmla="*/ 678248 w 6048353"/>
              <a:gd name="connsiteY297" fmla="*/ 1866521 h 6049833"/>
              <a:gd name="connsiteX298" fmla="*/ 401485 w 6048353"/>
              <a:gd name="connsiteY298" fmla="*/ 2954424 h 6049833"/>
              <a:gd name="connsiteX299" fmla="*/ 399997 w 6048353"/>
              <a:gd name="connsiteY299" fmla="*/ 2987374 h 6049833"/>
              <a:gd name="connsiteX300" fmla="*/ 288473 w 6048353"/>
              <a:gd name="connsiteY300" fmla="*/ 2917086 h 6049833"/>
              <a:gd name="connsiteX301" fmla="*/ 176949 w 6048353"/>
              <a:gd name="connsiteY301" fmla="*/ 2846797 h 6049833"/>
              <a:gd name="connsiteX302" fmla="*/ 89076 w 6048353"/>
              <a:gd name="connsiteY302" fmla="*/ 2897966 h 6049833"/>
              <a:gd name="connsiteX303" fmla="*/ 342 w 6048353"/>
              <a:gd name="connsiteY303" fmla="*/ 2948143 h 6049833"/>
              <a:gd name="connsiteX304" fmla="*/ 20465 w 6048353"/>
              <a:gd name="connsiteY304" fmla="*/ 2670983 h 6049833"/>
              <a:gd name="connsiteX305" fmla="*/ 162176 w 6048353"/>
              <a:gd name="connsiteY305" fmla="*/ 2050322 h 6049833"/>
              <a:gd name="connsiteX306" fmla="*/ 918450 w 6048353"/>
              <a:gd name="connsiteY306" fmla="*/ 856617 h 6049833"/>
              <a:gd name="connsiteX307" fmla="*/ 1225932 w 6048353"/>
              <a:gd name="connsiteY307" fmla="*/ 593958 h 6049833"/>
              <a:gd name="connsiteX308" fmla="*/ 3554989 w 6048353"/>
              <a:gd name="connsiteY308" fmla="*/ 46793 h 6049833"/>
              <a:gd name="connsiteX309" fmla="*/ 4526051 w 6048353"/>
              <a:gd name="connsiteY309" fmla="*/ 399795 h 6049833"/>
              <a:gd name="connsiteX310" fmla="*/ 5130217 w 6048353"/>
              <a:gd name="connsiteY310" fmla="*/ 856554 h 6049833"/>
              <a:gd name="connsiteX311" fmla="*/ 5886474 w 6048353"/>
              <a:gd name="connsiteY311" fmla="*/ 2050322 h 6049833"/>
              <a:gd name="connsiteX312" fmla="*/ 6042007 w 6048353"/>
              <a:gd name="connsiteY312" fmla="*/ 2828532 h 6049833"/>
              <a:gd name="connsiteX313" fmla="*/ 6046071 w 6048353"/>
              <a:gd name="connsiteY313" fmla="*/ 2902838 h 6049833"/>
              <a:gd name="connsiteX314" fmla="*/ 5961470 w 6048353"/>
              <a:gd name="connsiteY314" fmla="*/ 2955555 h 6049833"/>
              <a:gd name="connsiteX315" fmla="*/ 5875322 w 6048353"/>
              <a:gd name="connsiteY315" fmla="*/ 3007879 h 6049833"/>
              <a:gd name="connsiteX316" fmla="*/ 5754794 w 6048353"/>
              <a:gd name="connsiteY316" fmla="*/ 2927500 h 6049833"/>
              <a:gd name="connsiteX317" fmla="*/ 3077654 w 6048353"/>
              <a:gd name="connsiteY317" fmla="*/ 1355394 h 6049833"/>
              <a:gd name="connsiteX318" fmla="*/ 3259140 w 6048353"/>
              <a:gd name="connsiteY318" fmla="*/ 1210358 h 6049833"/>
              <a:gd name="connsiteX319" fmla="*/ 3260317 w 6048353"/>
              <a:gd name="connsiteY319" fmla="*/ 1033512 h 6049833"/>
              <a:gd name="connsiteX320" fmla="*/ 3075299 w 6048353"/>
              <a:gd name="connsiteY320" fmla="*/ 884931 h 6049833"/>
              <a:gd name="connsiteX321" fmla="*/ 2863359 w 6048353"/>
              <a:gd name="connsiteY321" fmla="*/ 952936 h 6049833"/>
              <a:gd name="connsiteX322" fmla="*/ 2979292 w 6048353"/>
              <a:gd name="connsiteY322" fmla="*/ 1352505 h 6049833"/>
              <a:gd name="connsiteX323" fmla="*/ 3077654 w 6048353"/>
              <a:gd name="connsiteY323" fmla="*/ 1355394 h 6049833"/>
              <a:gd name="connsiteX324" fmla="*/ 2017690 w 6048353"/>
              <a:gd name="connsiteY324" fmla="*/ 2242300 h 6049833"/>
              <a:gd name="connsiteX325" fmla="*/ 1803390 w 6048353"/>
              <a:gd name="connsiteY325" fmla="*/ 2080871 h 6049833"/>
              <a:gd name="connsiteX326" fmla="*/ 1901757 w 6048353"/>
              <a:gd name="connsiteY326" fmla="*/ 1710050 h 6049833"/>
              <a:gd name="connsiteX327" fmla="*/ 2369672 w 6048353"/>
              <a:gd name="connsiteY327" fmla="*/ 1931545 h 6049833"/>
              <a:gd name="connsiteX328" fmla="*/ 2017690 w 6048353"/>
              <a:gd name="connsiteY328" fmla="*/ 2242300 h 6049833"/>
              <a:gd name="connsiteX329" fmla="*/ 3954441 w 6048353"/>
              <a:gd name="connsiteY329" fmla="*/ 2232648 h 6049833"/>
              <a:gd name="connsiteX330" fmla="*/ 3735158 w 6048353"/>
              <a:gd name="connsiteY330" fmla="*/ 1945997 h 6049833"/>
              <a:gd name="connsiteX331" fmla="*/ 4104663 w 6048353"/>
              <a:gd name="connsiteY331" fmla="*/ 1660882 h 6049833"/>
              <a:gd name="connsiteX332" fmla="*/ 4328079 w 6048353"/>
              <a:gd name="connsiteY332" fmla="*/ 1992512 h 6049833"/>
              <a:gd name="connsiteX333" fmla="*/ 4252368 w 6048353"/>
              <a:gd name="connsiteY333" fmla="*/ 2145780 h 6049833"/>
              <a:gd name="connsiteX334" fmla="*/ 3954441 w 6048353"/>
              <a:gd name="connsiteY334" fmla="*/ 2232648 h 6049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</a:cxnLst>
            <a:rect l="l" t="t" r="r" b="b"/>
            <a:pathLst>
              <a:path w="6048353" h="6049833">
                <a:moveTo>
                  <a:pt x="2889242" y="6046574"/>
                </a:moveTo>
                <a:cubicBezTo>
                  <a:pt x="2406600" y="6023390"/>
                  <a:pt x="1936405" y="5886484"/>
                  <a:pt x="1521332" y="5648279"/>
                </a:cubicBezTo>
                <a:cubicBezTo>
                  <a:pt x="1055802" y="5381117"/>
                  <a:pt x="668394" y="4993490"/>
                  <a:pt x="399883" y="4526176"/>
                </a:cubicBezTo>
                <a:cubicBezTo>
                  <a:pt x="173557" y="4132268"/>
                  <a:pt x="30535" y="3657218"/>
                  <a:pt x="6627" y="3219992"/>
                </a:cubicBezTo>
                <a:lnTo>
                  <a:pt x="2552" y="3145455"/>
                </a:lnTo>
                <a:lnTo>
                  <a:pt x="91475" y="3089829"/>
                </a:lnTo>
                <a:lnTo>
                  <a:pt x="180396" y="3034226"/>
                </a:lnTo>
                <a:lnTo>
                  <a:pt x="197755" y="3045379"/>
                </a:lnTo>
                <a:cubicBezTo>
                  <a:pt x="207300" y="3051521"/>
                  <a:pt x="258513" y="3085418"/>
                  <a:pt x="311559" y="3120701"/>
                </a:cubicBezTo>
                <a:lnTo>
                  <a:pt x="408006" y="3184871"/>
                </a:lnTo>
                <a:lnTo>
                  <a:pt x="412310" y="3247378"/>
                </a:lnTo>
                <a:cubicBezTo>
                  <a:pt x="430879" y="3516987"/>
                  <a:pt x="531682" y="3886188"/>
                  <a:pt x="650865" y="4121115"/>
                </a:cubicBezTo>
                <a:cubicBezTo>
                  <a:pt x="666386" y="4151710"/>
                  <a:pt x="669532" y="4154758"/>
                  <a:pt x="674129" y="4143628"/>
                </a:cubicBezTo>
                <a:cubicBezTo>
                  <a:pt x="771105" y="3908863"/>
                  <a:pt x="852090" y="3764037"/>
                  <a:pt x="980654" y="3595497"/>
                </a:cubicBezTo>
                <a:cubicBezTo>
                  <a:pt x="1011525" y="3555018"/>
                  <a:pt x="1040401" y="3516872"/>
                  <a:pt x="1044823" y="3510707"/>
                </a:cubicBezTo>
                <a:cubicBezTo>
                  <a:pt x="1051927" y="3500824"/>
                  <a:pt x="1047132" y="3495513"/>
                  <a:pt x="1003582" y="3465125"/>
                </a:cubicBezTo>
                <a:cubicBezTo>
                  <a:pt x="728916" y="3273332"/>
                  <a:pt x="470416" y="3045471"/>
                  <a:pt x="494539" y="3016399"/>
                </a:cubicBezTo>
                <a:cubicBezTo>
                  <a:pt x="498666" y="3011435"/>
                  <a:pt x="530530" y="2985896"/>
                  <a:pt x="565349" y="2959665"/>
                </a:cubicBezTo>
                <a:lnTo>
                  <a:pt x="628655" y="2911983"/>
                </a:lnTo>
                <a:lnTo>
                  <a:pt x="675131" y="2951168"/>
                </a:lnTo>
                <a:cubicBezTo>
                  <a:pt x="867595" y="3113474"/>
                  <a:pt x="1145242" y="3230498"/>
                  <a:pt x="1422714" y="3266243"/>
                </a:cubicBezTo>
                <a:cubicBezTo>
                  <a:pt x="1503974" y="3276703"/>
                  <a:pt x="1703386" y="3269938"/>
                  <a:pt x="1807932" y="3253174"/>
                </a:cubicBezTo>
                <a:cubicBezTo>
                  <a:pt x="1853529" y="3245854"/>
                  <a:pt x="1893768" y="3239850"/>
                  <a:pt x="1897349" y="3239850"/>
                </a:cubicBezTo>
                <a:cubicBezTo>
                  <a:pt x="1906996" y="3239850"/>
                  <a:pt x="1897164" y="3485214"/>
                  <a:pt x="1887115" y="3495120"/>
                </a:cubicBezTo>
                <a:cubicBezTo>
                  <a:pt x="1878134" y="3503964"/>
                  <a:pt x="1695115" y="3549592"/>
                  <a:pt x="1606030" y="3565178"/>
                </a:cubicBezTo>
                <a:cubicBezTo>
                  <a:pt x="1505412" y="3582796"/>
                  <a:pt x="1502884" y="3585336"/>
                  <a:pt x="1476645" y="3695480"/>
                </a:cubicBezTo>
                <a:cubicBezTo>
                  <a:pt x="1423573" y="3918238"/>
                  <a:pt x="1369381" y="4268273"/>
                  <a:pt x="1345024" y="4545665"/>
                </a:cubicBezTo>
                <a:cubicBezTo>
                  <a:pt x="1332505" y="4688204"/>
                  <a:pt x="1329062" y="4991619"/>
                  <a:pt x="1339840" y="5002449"/>
                </a:cubicBezTo>
                <a:cubicBezTo>
                  <a:pt x="1348201" y="5010831"/>
                  <a:pt x="1370827" y="4986354"/>
                  <a:pt x="1427330" y="4907799"/>
                </a:cubicBezTo>
                <a:cubicBezTo>
                  <a:pt x="1544972" y="4744246"/>
                  <a:pt x="1641288" y="4557164"/>
                  <a:pt x="1719089" y="4341148"/>
                </a:cubicBezTo>
                <a:lnTo>
                  <a:pt x="1748983" y="4258136"/>
                </a:lnTo>
                <a:lnTo>
                  <a:pt x="1804542" y="4299584"/>
                </a:lnTo>
                <a:cubicBezTo>
                  <a:pt x="1868064" y="4346944"/>
                  <a:pt x="1950400" y="4398899"/>
                  <a:pt x="2011257" y="4430025"/>
                </a:cubicBezTo>
                <a:cubicBezTo>
                  <a:pt x="2034252" y="4441778"/>
                  <a:pt x="2054057" y="4452146"/>
                  <a:pt x="2055264" y="4453024"/>
                </a:cubicBezTo>
                <a:cubicBezTo>
                  <a:pt x="2056472" y="4453901"/>
                  <a:pt x="1996836" y="4569910"/>
                  <a:pt x="1922738" y="4710811"/>
                </a:cubicBezTo>
                <a:cubicBezTo>
                  <a:pt x="1848641" y="4851711"/>
                  <a:pt x="1765483" y="5010415"/>
                  <a:pt x="1737940" y="5063478"/>
                </a:cubicBezTo>
                <a:cubicBezTo>
                  <a:pt x="1710398" y="5116541"/>
                  <a:pt x="1679532" y="5174869"/>
                  <a:pt x="1669347" y="5193111"/>
                </a:cubicBezTo>
                <a:lnTo>
                  <a:pt x="1650831" y="5226246"/>
                </a:lnTo>
                <a:lnTo>
                  <a:pt x="1704009" y="5257026"/>
                </a:lnTo>
                <a:cubicBezTo>
                  <a:pt x="1988997" y="5421964"/>
                  <a:pt x="2357049" y="5546979"/>
                  <a:pt x="2668733" y="5584709"/>
                </a:cubicBezTo>
                <a:lnTo>
                  <a:pt x="2705501" y="5589166"/>
                </a:lnTo>
                <a:lnTo>
                  <a:pt x="2682910" y="5533124"/>
                </a:lnTo>
                <a:cubicBezTo>
                  <a:pt x="2591454" y="5306302"/>
                  <a:pt x="2508994" y="4992958"/>
                  <a:pt x="2461978" y="4693608"/>
                </a:cubicBezTo>
                <a:cubicBezTo>
                  <a:pt x="2448937" y="4610573"/>
                  <a:pt x="2428311" y="4441201"/>
                  <a:pt x="2431027" y="4439469"/>
                </a:cubicBezTo>
                <a:cubicBezTo>
                  <a:pt x="2431872" y="4438938"/>
                  <a:pt x="2455721" y="4430418"/>
                  <a:pt x="2484024" y="4420535"/>
                </a:cubicBezTo>
                <a:cubicBezTo>
                  <a:pt x="2723534" y="4336992"/>
                  <a:pt x="2922838" y="4193689"/>
                  <a:pt x="3006377" y="4044961"/>
                </a:cubicBezTo>
                <a:lnTo>
                  <a:pt x="3029281" y="4004206"/>
                </a:lnTo>
                <a:lnTo>
                  <a:pt x="3046968" y="4034501"/>
                </a:lnTo>
                <a:cubicBezTo>
                  <a:pt x="3126997" y="4171522"/>
                  <a:pt x="3340393" y="4332581"/>
                  <a:pt x="3519615" y="4391232"/>
                </a:cubicBezTo>
                <a:cubicBezTo>
                  <a:pt x="3627375" y="4426492"/>
                  <a:pt x="3629245" y="4429517"/>
                  <a:pt x="3623680" y="4558526"/>
                </a:cubicBezTo>
                <a:cubicBezTo>
                  <a:pt x="3613636" y="4791005"/>
                  <a:pt x="3545753" y="5097583"/>
                  <a:pt x="3427141" y="5446210"/>
                </a:cubicBezTo>
                <a:cubicBezTo>
                  <a:pt x="3406083" y="5508117"/>
                  <a:pt x="3386849" y="5563835"/>
                  <a:pt x="3384401" y="5570046"/>
                </a:cubicBezTo>
                <a:cubicBezTo>
                  <a:pt x="3378583" y="5584709"/>
                  <a:pt x="3384425" y="5584548"/>
                  <a:pt x="3481655" y="5567552"/>
                </a:cubicBezTo>
                <a:lnTo>
                  <a:pt x="3560253" y="5553837"/>
                </a:lnTo>
                <a:lnTo>
                  <a:pt x="3598743" y="5475905"/>
                </a:lnTo>
                <a:cubicBezTo>
                  <a:pt x="3671199" y="5329162"/>
                  <a:pt x="3735319" y="5164501"/>
                  <a:pt x="3809414" y="4934838"/>
                </a:cubicBezTo>
                <a:cubicBezTo>
                  <a:pt x="3833381" y="4860532"/>
                  <a:pt x="3854901" y="4797517"/>
                  <a:pt x="3857233" y="4794769"/>
                </a:cubicBezTo>
                <a:cubicBezTo>
                  <a:pt x="3859565" y="4792021"/>
                  <a:pt x="3913041" y="4922300"/>
                  <a:pt x="3976099" y="5084237"/>
                </a:cubicBezTo>
                <a:cubicBezTo>
                  <a:pt x="4039157" y="5246173"/>
                  <a:pt x="4091386" y="5379500"/>
                  <a:pt x="4092171" y="5380516"/>
                </a:cubicBezTo>
                <a:cubicBezTo>
                  <a:pt x="4092956" y="5381509"/>
                  <a:pt x="4127406" y="5366154"/>
                  <a:pt x="4168714" y="5346365"/>
                </a:cubicBezTo>
                <a:cubicBezTo>
                  <a:pt x="4227870" y="5318032"/>
                  <a:pt x="4243178" y="5308057"/>
                  <a:pt x="4240638" y="5299490"/>
                </a:cubicBezTo>
                <a:cubicBezTo>
                  <a:pt x="4238883" y="5293510"/>
                  <a:pt x="4186516" y="5100470"/>
                  <a:pt x="4124312" y="4870507"/>
                </a:cubicBezTo>
                <a:cubicBezTo>
                  <a:pt x="4062085" y="4640545"/>
                  <a:pt x="4010018" y="4448936"/>
                  <a:pt x="4008563" y="4444734"/>
                </a:cubicBezTo>
                <a:cubicBezTo>
                  <a:pt x="4007109" y="4440509"/>
                  <a:pt x="4026689" y="4425684"/>
                  <a:pt x="4052226" y="4411645"/>
                </a:cubicBezTo>
                <a:cubicBezTo>
                  <a:pt x="4109327" y="4380287"/>
                  <a:pt x="4220620" y="4306789"/>
                  <a:pt x="4271832" y="4266657"/>
                </a:cubicBezTo>
                <a:lnTo>
                  <a:pt x="4310092" y="4236685"/>
                </a:lnTo>
                <a:lnTo>
                  <a:pt x="4339670" y="4322029"/>
                </a:lnTo>
                <a:cubicBezTo>
                  <a:pt x="4398203" y="4490731"/>
                  <a:pt x="4489315" y="4674719"/>
                  <a:pt x="4576271" y="4799757"/>
                </a:cubicBezTo>
                <a:cubicBezTo>
                  <a:pt x="4608435" y="4846008"/>
                  <a:pt x="4650781" y="4899948"/>
                  <a:pt x="4704880" y="4963517"/>
                </a:cubicBezTo>
                <a:lnTo>
                  <a:pt x="4723814" y="4985800"/>
                </a:lnTo>
                <a:lnTo>
                  <a:pt x="4757848" y="4957283"/>
                </a:lnTo>
                <a:lnTo>
                  <a:pt x="4791906" y="4928789"/>
                </a:lnTo>
                <a:lnTo>
                  <a:pt x="4787842" y="4809593"/>
                </a:lnTo>
                <a:cubicBezTo>
                  <a:pt x="4775812" y="4455679"/>
                  <a:pt x="4707559" y="4068560"/>
                  <a:pt x="4599568" y="3742077"/>
                </a:cubicBezTo>
                <a:cubicBezTo>
                  <a:pt x="4576432" y="3672135"/>
                  <a:pt x="4552049" y="3605910"/>
                  <a:pt x="4545376" y="3594942"/>
                </a:cubicBezTo>
                <a:cubicBezTo>
                  <a:pt x="4527505" y="3565524"/>
                  <a:pt x="4502453" y="3555688"/>
                  <a:pt x="4411502" y="3542341"/>
                </a:cubicBezTo>
                <a:cubicBezTo>
                  <a:pt x="4324292" y="3529549"/>
                  <a:pt x="4178596" y="3498861"/>
                  <a:pt x="4171300" y="3491772"/>
                </a:cubicBezTo>
                <a:cubicBezTo>
                  <a:pt x="4165850" y="3486461"/>
                  <a:pt x="4153174" y="3330482"/>
                  <a:pt x="4153174" y="3268668"/>
                </a:cubicBezTo>
                <a:lnTo>
                  <a:pt x="4153174" y="3222832"/>
                </a:lnTo>
                <a:lnTo>
                  <a:pt x="4203025" y="3231030"/>
                </a:lnTo>
                <a:cubicBezTo>
                  <a:pt x="4230433" y="3235532"/>
                  <a:pt x="4307113" y="3242806"/>
                  <a:pt x="4373404" y="3247193"/>
                </a:cubicBezTo>
                <a:cubicBezTo>
                  <a:pt x="4666251" y="3266566"/>
                  <a:pt x="4905207" y="3211841"/>
                  <a:pt x="5145571" y="3070363"/>
                </a:cubicBezTo>
                <a:cubicBezTo>
                  <a:pt x="5203734" y="3036142"/>
                  <a:pt x="5304567" y="2963429"/>
                  <a:pt x="5359197" y="2916301"/>
                </a:cubicBezTo>
                <a:lnTo>
                  <a:pt x="5384942" y="2894110"/>
                </a:lnTo>
                <a:lnTo>
                  <a:pt x="5453911" y="2943155"/>
                </a:lnTo>
                <a:cubicBezTo>
                  <a:pt x="5491848" y="2970149"/>
                  <a:pt x="5522973" y="2995225"/>
                  <a:pt x="5523065" y="2998897"/>
                </a:cubicBezTo>
                <a:cubicBezTo>
                  <a:pt x="5523389" y="3012266"/>
                  <a:pt x="5420454" y="3122618"/>
                  <a:pt x="5342573" y="3192399"/>
                </a:cubicBezTo>
                <a:cubicBezTo>
                  <a:pt x="5240077" y="3284231"/>
                  <a:pt x="5200063" y="3317782"/>
                  <a:pt x="5085007" y="3408414"/>
                </a:cubicBezTo>
                <a:lnTo>
                  <a:pt x="4990893" y="3482536"/>
                </a:lnTo>
                <a:lnTo>
                  <a:pt x="5027998" y="3539709"/>
                </a:lnTo>
                <a:cubicBezTo>
                  <a:pt x="5108835" y="3664238"/>
                  <a:pt x="5217680" y="3874342"/>
                  <a:pt x="5310870" y="4085740"/>
                </a:cubicBezTo>
                <a:cubicBezTo>
                  <a:pt x="5332713" y="4135269"/>
                  <a:pt x="5352732" y="4178034"/>
                  <a:pt x="5355388" y="4180782"/>
                </a:cubicBezTo>
                <a:cubicBezTo>
                  <a:pt x="5358020" y="4183530"/>
                  <a:pt x="5376468" y="4151687"/>
                  <a:pt x="5396372" y="4110031"/>
                </a:cubicBezTo>
                <a:cubicBezTo>
                  <a:pt x="5538627" y="3812182"/>
                  <a:pt x="5622213" y="3475678"/>
                  <a:pt x="5636852" y="3141760"/>
                </a:cubicBezTo>
                <a:cubicBezTo>
                  <a:pt x="5639137" y="3089575"/>
                  <a:pt x="5642046" y="3046880"/>
                  <a:pt x="5643293" y="3046880"/>
                </a:cubicBezTo>
                <a:cubicBezTo>
                  <a:pt x="5644540" y="3046880"/>
                  <a:pt x="5698732" y="3080177"/>
                  <a:pt x="5763729" y="3120840"/>
                </a:cubicBezTo>
                <a:lnTo>
                  <a:pt x="5881880" y="3194800"/>
                </a:lnTo>
                <a:lnTo>
                  <a:pt x="5964264" y="3146725"/>
                </a:lnTo>
                <a:cubicBezTo>
                  <a:pt x="6009589" y="3120262"/>
                  <a:pt x="6047225" y="3099296"/>
                  <a:pt x="6047918" y="3100104"/>
                </a:cubicBezTo>
                <a:cubicBezTo>
                  <a:pt x="6051012" y="3103706"/>
                  <a:pt x="6036927" y="3301826"/>
                  <a:pt x="6028176" y="3377772"/>
                </a:cubicBezTo>
                <a:cubicBezTo>
                  <a:pt x="6005456" y="3575269"/>
                  <a:pt x="5954220" y="3799666"/>
                  <a:pt x="5886474" y="3998433"/>
                </a:cubicBezTo>
                <a:cubicBezTo>
                  <a:pt x="5729926" y="4457711"/>
                  <a:pt x="5481319" y="4850118"/>
                  <a:pt x="5130193" y="5192117"/>
                </a:cubicBezTo>
                <a:cubicBezTo>
                  <a:pt x="5013198" y="5306094"/>
                  <a:pt x="4952633" y="5357841"/>
                  <a:pt x="4822731" y="5454800"/>
                </a:cubicBezTo>
                <a:cubicBezTo>
                  <a:pt x="4274488" y="5863924"/>
                  <a:pt x="3570736" y="6079340"/>
                  <a:pt x="2889242" y="6046574"/>
                </a:cubicBezTo>
                <a:close/>
                <a:moveTo>
                  <a:pt x="5163881" y="4508003"/>
                </a:moveTo>
                <a:lnTo>
                  <a:pt x="5216203" y="4434943"/>
                </a:lnTo>
                <a:lnTo>
                  <a:pt x="5154553" y="4311800"/>
                </a:lnTo>
                <a:cubicBezTo>
                  <a:pt x="5095743" y="4194313"/>
                  <a:pt x="5009550" y="4040897"/>
                  <a:pt x="5004931" y="4045492"/>
                </a:cubicBezTo>
                <a:cubicBezTo>
                  <a:pt x="5003754" y="4046693"/>
                  <a:pt x="5008303" y="4090958"/>
                  <a:pt x="5015091" y="4143882"/>
                </a:cubicBezTo>
                <a:cubicBezTo>
                  <a:pt x="5030584" y="4265041"/>
                  <a:pt x="5051919" y="4472051"/>
                  <a:pt x="5057161" y="4552084"/>
                </a:cubicBezTo>
                <a:cubicBezTo>
                  <a:pt x="5059354" y="4585704"/>
                  <a:pt x="5062610" y="4617546"/>
                  <a:pt x="5064365" y="4622857"/>
                </a:cubicBezTo>
                <a:cubicBezTo>
                  <a:pt x="5068451" y="4635165"/>
                  <a:pt x="5093457" y="4606301"/>
                  <a:pt x="5163881" y="4508003"/>
                </a:cubicBezTo>
                <a:close/>
                <a:moveTo>
                  <a:pt x="1685410" y="4196738"/>
                </a:moveTo>
                <a:cubicBezTo>
                  <a:pt x="1612431" y="4122593"/>
                  <a:pt x="1531178" y="4011041"/>
                  <a:pt x="1518289" y="3967306"/>
                </a:cubicBezTo>
                <a:cubicBezTo>
                  <a:pt x="1508617" y="3934494"/>
                  <a:pt x="1508728" y="3930800"/>
                  <a:pt x="1520222" y="3903067"/>
                </a:cubicBezTo>
                <a:cubicBezTo>
                  <a:pt x="1534203" y="3869331"/>
                  <a:pt x="1556039" y="3857324"/>
                  <a:pt x="1584922" y="3867484"/>
                </a:cubicBezTo>
                <a:cubicBezTo>
                  <a:pt x="1595146" y="3871086"/>
                  <a:pt x="1622810" y="3899026"/>
                  <a:pt x="1651538" y="3934771"/>
                </a:cubicBezTo>
                <a:cubicBezTo>
                  <a:pt x="1696743" y="3991044"/>
                  <a:pt x="1781743" y="4069645"/>
                  <a:pt x="1797373" y="4069645"/>
                </a:cubicBezTo>
                <a:cubicBezTo>
                  <a:pt x="1801000" y="4069645"/>
                  <a:pt x="1805378" y="4061702"/>
                  <a:pt x="1807103" y="4051957"/>
                </a:cubicBezTo>
                <a:cubicBezTo>
                  <a:pt x="1808827" y="4042236"/>
                  <a:pt x="1820610" y="3983631"/>
                  <a:pt x="1833291" y="3921702"/>
                </a:cubicBezTo>
                <a:cubicBezTo>
                  <a:pt x="1857417" y="3803892"/>
                  <a:pt x="1879507" y="3656087"/>
                  <a:pt x="1887531" y="3558805"/>
                </a:cubicBezTo>
                <a:lnTo>
                  <a:pt x="1892262" y="3501447"/>
                </a:lnTo>
                <a:lnTo>
                  <a:pt x="1988745" y="3468450"/>
                </a:lnTo>
                <a:cubicBezTo>
                  <a:pt x="2261772" y="3375024"/>
                  <a:pt x="2410052" y="3259293"/>
                  <a:pt x="2410052" y="3139590"/>
                </a:cubicBezTo>
                <a:cubicBezTo>
                  <a:pt x="2410052" y="3097033"/>
                  <a:pt x="2399684" y="3085488"/>
                  <a:pt x="2361452" y="3085488"/>
                </a:cubicBezTo>
                <a:cubicBezTo>
                  <a:pt x="2339644" y="3085488"/>
                  <a:pt x="2317771" y="3093454"/>
                  <a:pt x="2267039" y="3119939"/>
                </a:cubicBezTo>
                <a:cubicBezTo>
                  <a:pt x="2230721" y="3138897"/>
                  <a:pt x="2173509" y="3163419"/>
                  <a:pt x="2139902" y="3174457"/>
                </a:cubicBezTo>
                <a:cubicBezTo>
                  <a:pt x="2081780" y="3193553"/>
                  <a:pt x="1926797" y="3233431"/>
                  <a:pt x="1910775" y="3233431"/>
                </a:cubicBezTo>
                <a:cubicBezTo>
                  <a:pt x="1905516" y="3233431"/>
                  <a:pt x="1903070" y="3212441"/>
                  <a:pt x="1902680" y="3163927"/>
                </a:cubicBezTo>
                <a:cubicBezTo>
                  <a:pt x="1901468" y="3013306"/>
                  <a:pt x="1853739" y="2870165"/>
                  <a:pt x="1785488" y="2812460"/>
                </a:cubicBezTo>
                <a:cubicBezTo>
                  <a:pt x="1773459" y="2802278"/>
                  <a:pt x="1747700" y="2786622"/>
                  <a:pt x="1728242" y="2777663"/>
                </a:cubicBezTo>
                <a:cubicBezTo>
                  <a:pt x="1697937" y="2763716"/>
                  <a:pt x="1684104" y="2761453"/>
                  <a:pt x="1631759" y="2761822"/>
                </a:cubicBezTo>
                <a:cubicBezTo>
                  <a:pt x="1485527" y="2762838"/>
                  <a:pt x="1232882" y="2854001"/>
                  <a:pt x="1021075" y="2982133"/>
                </a:cubicBezTo>
                <a:cubicBezTo>
                  <a:pt x="991211" y="3000190"/>
                  <a:pt x="964595" y="3014183"/>
                  <a:pt x="961931" y="3013236"/>
                </a:cubicBezTo>
                <a:cubicBezTo>
                  <a:pt x="951875" y="3009634"/>
                  <a:pt x="750549" y="2838738"/>
                  <a:pt x="750549" y="2833797"/>
                </a:cubicBezTo>
                <a:cubicBezTo>
                  <a:pt x="750549" y="2817356"/>
                  <a:pt x="1049434" y="2666087"/>
                  <a:pt x="1205382" y="2603603"/>
                </a:cubicBezTo>
                <a:cubicBezTo>
                  <a:pt x="1622648" y="2436379"/>
                  <a:pt x="2071598" y="2334687"/>
                  <a:pt x="2590154" y="2289937"/>
                </a:cubicBezTo>
                <a:cubicBezTo>
                  <a:pt x="2754652" y="2275735"/>
                  <a:pt x="3289156" y="2273634"/>
                  <a:pt x="3442426" y="2286588"/>
                </a:cubicBezTo>
                <a:cubicBezTo>
                  <a:pt x="4039827" y="2337065"/>
                  <a:pt x="4529260" y="2455914"/>
                  <a:pt x="4968219" y="2657082"/>
                </a:cubicBezTo>
                <a:cubicBezTo>
                  <a:pt x="5071037" y="2704211"/>
                  <a:pt x="5233774" y="2792071"/>
                  <a:pt x="5233774" y="2800476"/>
                </a:cubicBezTo>
                <a:cubicBezTo>
                  <a:pt x="5233774" y="2802255"/>
                  <a:pt x="5197200" y="2843980"/>
                  <a:pt x="5152498" y="2893210"/>
                </a:cubicBezTo>
                <a:lnTo>
                  <a:pt x="5071245" y="2982733"/>
                </a:lnTo>
                <a:lnTo>
                  <a:pt x="5051203" y="2969525"/>
                </a:lnTo>
                <a:cubicBezTo>
                  <a:pt x="4791952" y="2798791"/>
                  <a:pt x="4459390" y="2702710"/>
                  <a:pt x="4317365" y="2757481"/>
                </a:cubicBezTo>
                <a:cubicBezTo>
                  <a:pt x="4267192" y="2776831"/>
                  <a:pt x="4216902" y="2824214"/>
                  <a:pt x="4191804" y="2875845"/>
                </a:cubicBezTo>
                <a:cubicBezTo>
                  <a:pt x="4159547" y="2942185"/>
                  <a:pt x="4152043" y="2982109"/>
                  <a:pt x="4148441" y="3106731"/>
                </a:cubicBezTo>
                <a:lnTo>
                  <a:pt x="4145139" y="3221239"/>
                </a:lnTo>
                <a:lnTo>
                  <a:pt x="4125028" y="3217198"/>
                </a:lnTo>
                <a:cubicBezTo>
                  <a:pt x="3993162" y="3190690"/>
                  <a:pt x="3843495" y="3144323"/>
                  <a:pt x="3753514" y="3102090"/>
                </a:cubicBezTo>
                <a:cubicBezTo>
                  <a:pt x="3694150" y="3074242"/>
                  <a:pt x="3666443" y="3072695"/>
                  <a:pt x="3639081" y="3095694"/>
                </a:cubicBezTo>
                <a:cubicBezTo>
                  <a:pt x="3615045" y="3115944"/>
                  <a:pt x="3613105" y="3141391"/>
                  <a:pt x="3632755" y="3178844"/>
                </a:cubicBezTo>
                <a:cubicBezTo>
                  <a:pt x="3651250" y="3214058"/>
                  <a:pt x="3722597" y="3285409"/>
                  <a:pt x="3777019" y="3323093"/>
                </a:cubicBezTo>
                <a:cubicBezTo>
                  <a:pt x="3858342" y="3379412"/>
                  <a:pt x="4011103" y="3449008"/>
                  <a:pt x="4124220" y="3481289"/>
                </a:cubicBezTo>
                <a:cubicBezTo>
                  <a:pt x="4145462" y="3487339"/>
                  <a:pt x="4163403" y="3492765"/>
                  <a:pt x="4164119" y="3493342"/>
                </a:cubicBezTo>
                <a:cubicBezTo>
                  <a:pt x="4164835" y="3493920"/>
                  <a:pt x="4170007" y="3534814"/>
                  <a:pt x="4175594" y="3584228"/>
                </a:cubicBezTo>
                <a:cubicBezTo>
                  <a:pt x="4188271" y="3695803"/>
                  <a:pt x="4218541" y="3879307"/>
                  <a:pt x="4239923" y="3974072"/>
                </a:cubicBezTo>
                <a:cubicBezTo>
                  <a:pt x="4248812" y="4013442"/>
                  <a:pt x="4256085" y="4049094"/>
                  <a:pt x="4256085" y="4053297"/>
                </a:cubicBezTo>
                <a:cubicBezTo>
                  <a:pt x="4256085" y="4064542"/>
                  <a:pt x="4152435" y="4124417"/>
                  <a:pt x="4093811" y="4147023"/>
                </a:cubicBezTo>
                <a:cubicBezTo>
                  <a:pt x="3970211" y="4194682"/>
                  <a:pt x="3849498" y="4215280"/>
                  <a:pt x="3729362" y="4209184"/>
                </a:cubicBezTo>
                <a:cubicBezTo>
                  <a:pt x="3527350" y="4198955"/>
                  <a:pt x="3301048" y="4087633"/>
                  <a:pt x="3069342" y="3884525"/>
                </a:cubicBezTo>
                <a:lnTo>
                  <a:pt x="3017898" y="3839406"/>
                </a:lnTo>
                <a:lnTo>
                  <a:pt x="2971072" y="3889813"/>
                </a:lnTo>
                <a:cubicBezTo>
                  <a:pt x="2826461" y="4045469"/>
                  <a:pt x="2629873" y="4158245"/>
                  <a:pt x="2428385" y="4201148"/>
                </a:cubicBezTo>
                <a:cubicBezTo>
                  <a:pt x="2344168" y="4219066"/>
                  <a:pt x="2217883" y="4226987"/>
                  <a:pt x="2149768" y="4218605"/>
                </a:cubicBezTo>
                <a:cubicBezTo>
                  <a:pt x="2046850" y="4205974"/>
                  <a:pt x="1941951" y="4166858"/>
                  <a:pt x="1847360" y="4105875"/>
                </a:cubicBezTo>
                <a:cubicBezTo>
                  <a:pt x="1822665" y="4089942"/>
                  <a:pt x="1801658" y="4077704"/>
                  <a:pt x="1800681" y="4078697"/>
                </a:cubicBezTo>
                <a:cubicBezTo>
                  <a:pt x="1799702" y="4079667"/>
                  <a:pt x="1788067" y="4117605"/>
                  <a:pt x="1774828" y="4163002"/>
                </a:cubicBezTo>
                <a:cubicBezTo>
                  <a:pt x="1761588" y="4208399"/>
                  <a:pt x="1747810" y="4246522"/>
                  <a:pt x="1744215" y="4247699"/>
                </a:cubicBezTo>
                <a:cubicBezTo>
                  <a:pt x="1740618" y="4248877"/>
                  <a:pt x="1714157" y="4225948"/>
                  <a:pt x="1685410" y="4196738"/>
                </a:cubicBezTo>
                <a:close/>
                <a:moveTo>
                  <a:pt x="2359795" y="4113564"/>
                </a:moveTo>
                <a:cubicBezTo>
                  <a:pt x="2394741" y="4098509"/>
                  <a:pt x="2436587" y="4056391"/>
                  <a:pt x="2452468" y="4020231"/>
                </a:cubicBezTo>
                <a:cubicBezTo>
                  <a:pt x="2467933" y="3985040"/>
                  <a:pt x="2467157" y="3919346"/>
                  <a:pt x="2450844" y="3883117"/>
                </a:cubicBezTo>
                <a:cubicBezTo>
                  <a:pt x="2431389" y="3839891"/>
                  <a:pt x="2407510" y="3815299"/>
                  <a:pt x="2363741" y="3793432"/>
                </a:cubicBezTo>
                <a:cubicBezTo>
                  <a:pt x="2290816" y="3756994"/>
                  <a:pt x="2213567" y="3770018"/>
                  <a:pt x="2154959" y="3828622"/>
                </a:cubicBezTo>
                <a:cubicBezTo>
                  <a:pt x="2075463" y="3908124"/>
                  <a:pt x="2085810" y="4028705"/>
                  <a:pt x="2177940" y="4096454"/>
                </a:cubicBezTo>
                <a:cubicBezTo>
                  <a:pt x="2230931" y="4135431"/>
                  <a:pt x="2294940" y="4141458"/>
                  <a:pt x="2359792" y="4113564"/>
                </a:cubicBezTo>
                <a:close/>
                <a:moveTo>
                  <a:pt x="3859103" y="4099756"/>
                </a:moveTo>
                <a:cubicBezTo>
                  <a:pt x="3975106" y="4031776"/>
                  <a:pt x="3985704" y="3877506"/>
                  <a:pt x="3879653" y="3800497"/>
                </a:cubicBezTo>
                <a:cubicBezTo>
                  <a:pt x="3759494" y="3713214"/>
                  <a:pt x="3591955" y="3797103"/>
                  <a:pt x="3591955" y="3944539"/>
                </a:cubicBezTo>
                <a:cubicBezTo>
                  <a:pt x="3591955" y="4015266"/>
                  <a:pt x="3625759" y="4068514"/>
                  <a:pt x="3691934" y="4101972"/>
                </a:cubicBezTo>
                <a:cubicBezTo>
                  <a:pt x="3728531" y="4120491"/>
                  <a:pt x="3735966" y="4121969"/>
                  <a:pt x="3780852" y="4119545"/>
                </a:cubicBezTo>
                <a:cubicBezTo>
                  <a:pt x="3819181" y="4117490"/>
                  <a:pt x="3836221" y="4113171"/>
                  <a:pt x="3859103" y="4099756"/>
                </a:cubicBezTo>
                <a:close/>
                <a:moveTo>
                  <a:pt x="3080749" y="3489117"/>
                </a:moveTo>
                <a:cubicBezTo>
                  <a:pt x="3221480" y="3392366"/>
                  <a:pt x="3374242" y="3249664"/>
                  <a:pt x="3437115" y="3156238"/>
                </a:cubicBezTo>
                <a:cubicBezTo>
                  <a:pt x="3511996" y="3044940"/>
                  <a:pt x="3538803" y="2967839"/>
                  <a:pt x="3538849" y="2863561"/>
                </a:cubicBezTo>
                <a:cubicBezTo>
                  <a:pt x="3538872" y="2800338"/>
                  <a:pt x="3537071" y="2788908"/>
                  <a:pt x="3521786" y="2756304"/>
                </a:cubicBezTo>
                <a:cubicBezTo>
                  <a:pt x="3475006" y="2656505"/>
                  <a:pt x="3372487" y="2601964"/>
                  <a:pt x="3249188" y="2611293"/>
                </a:cubicBezTo>
                <a:cubicBezTo>
                  <a:pt x="3183475" y="2616257"/>
                  <a:pt x="3139142" y="2637639"/>
                  <a:pt x="3089500" y="2688324"/>
                </a:cubicBezTo>
                <a:cubicBezTo>
                  <a:pt x="3067818" y="2710491"/>
                  <a:pt x="3044613" y="2740717"/>
                  <a:pt x="3037986" y="2755519"/>
                </a:cubicBezTo>
                <a:lnTo>
                  <a:pt x="3025910" y="2782419"/>
                </a:lnTo>
                <a:lnTo>
                  <a:pt x="3010302" y="2751062"/>
                </a:lnTo>
                <a:cubicBezTo>
                  <a:pt x="3001574" y="2733559"/>
                  <a:pt x="2975067" y="2701232"/>
                  <a:pt x="2950222" y="2677794"/>
                </a:cubicBezTo>
                <a:cubicBezTo>
                  <a:pt x="2913486" y="2643135"/>
                  <a:pt x="2898386" y="2633575"/>
                  <a:pt x="2863082" y="2622676"/>
                </a:cubicBezTo>
                <a:cubicBezTo>
                  <a:pt x="2787740" y="2599401"/>
                  <a:pt x="2692878" y="2608822"/>
                  <a:pt x="2629700" y="2645837"/>
                </a:cubicBezTo>
                <a:cubicBezTo>
                  <a:pt x="2540534" y="2698092"/>
                  <a:pt x="2500393" y="2786483"/>
                  <a:pt x="2513351" y="2902030"/>
                </a:cubicBezTo>
                <a:cubicBezTo>
                  <a:pt x="2534852" y="3093754"/>
                  <a:pt x="2677847" y="3280652"/>
                  <a:pt x="2952577" y="3476070"/>
                </a:cubicBezTo>
                <a:cubicBezTo>
                  <a:pt x="2988505" y="3501632"/>
                  <a:pt x="3020992" y="3522622"/>
                  <a:pt x="3024756" y="3522714"/>
                </a:cubicBezTo>
                <a:cubicBezTo>
                  <a:pt x="3028520" y="3522806"/>
                  <a:pt x="3053733" y="3507705"/>
                  <a:pt x="3080749" y="3489117"/>
                </a:cubicBezTo>
                <a:close/>
                <a:moveTo>
                  <a:pt x="4295707" y="4187039"/>
                </a:moveTo>
                <a:cubicBezTo>
                  <a:pt x="4288503" y="4163163"/>
                  <a:pt x="4277628" y="4123724"/>
                  <a:pt x="4271578" y="4099409"/>
                </a:cubicBezTo>
                <a:cubicBezTo>
                  <a:pt x="4261327" y="4058238"/>
                  <a:pt x="4261304" y="4054775"/>
                  <a:pt x="4271232" y="4049210"/>
                </a:cubicBezTo>
                <a:cubicBezTo>
                  <a:pt x="4302034" y="4031961"/>
                  <a:pt x="4379315" y="3962919"/>
                  <a:pt x="4409401" y="3925743"/>
                </a:cubicBezTo>
                <a:cubicBezTo>
                  <a:pt x="4458259" y="3865360"/>
                  <a:pt x="4477146" y="3850951"/>
                  <a:pt x="4507440" y="3850951"/>
                </a:cubicBezTo>
                <a:cubicBezTo>
                  <a:pt x="4582320" y="3850951"/>
                  <a:pt x="4575485" y="3948048"/>
                  <a:pt x="4493055" y="4054890"/>
                </a:cubicBezTo>
                <a:cubicBezTo>
                  <a:pt x="4464816" y="4091512"/>
                  <a:pt x="4323277" y="4230473"/>
                  <a:pt x="4314225" y="4230473"/>
                </a:cubicBezTo>
                <a:cubicBezTo>
                  <a:pt x="4311247" y="4230473"/>
                  <a:pt x="4302911" y="4210939"/>
                  <a:pt x="4295707" y="4187039"/>
                </a:cubicBezTo>
                <a:close/>
                <a:moveTo>
                  <a:pt x="1421426" y="3228282"/>
                </a:moveTo>
                <a:cubicBezTo>
                  <a:pt x="1329976" y="3195608"/>
                  <a:pt x="1277124" y="3122110"/>
                  <a:pt x="1277124" y="3027599"/>
                </a:cubicBezTo>
                <a:cubicBezTo>
                  <a:pt x="1277124" y="2955717"/>
                  <a:pt x="1310128" y="2891478"/>
                  <a:pt x="1366107" y="2854394"/>
                </a:cubicBezTo>
                <a:cubicBezTo>
                  <a:pt x="1453121" y="2796759"/>
                  <a:pt x="1559717" y="2804517"/>
                  <a:pt x="1635073" y="2873975"/>
                </a:cubicBezTo>
                <a:cubicBezTo>
                  <a:pt x="1679282" y="2914730"/>
                  <a:pt x="1697648" y="2955070"/>
                  <a:pt x="1701181" y="3019171"/>
                </a:cubicBezTo>
                <a:cubicBezTo>
                  <a:pt x="1703845" y="3067500"/>
                  <a:pt x="1702499" y="3075212"/>
                  <a:pt x="1684884" y="3112435"/>
                </a:cubicBezTo>
                <a:cubicBezTo>
                  <a:pt x="1648065" y="3190251"/>
                  <a:pt x="1584395" y="3233523"/>
                  <a:pt x="1500252" y="3237864"/>
                </a:cubicBezTo>
                <a:cubicBezTo>
                  <a:pt x="1467466" y="3239573"/>
                  <a:pt x="1445594" y="3236918"/>
                  <a:pt x="1421426" y="3228282"/>
                </a:cubicBezTo>
                <a:close/>
                <a:moveTo>
                  <a:pt x="4477516" y="3207708"/>
                </a:moveTo>
                <a:cubicBezTo>
                  <a:pt x="4414319" y="3182677"/>
                  <a:pt x="4369017" y="3131531"/>
                  <a:pt x="4348999" y="3062674"/>
                </a:cubicBezTo>
                <a:cubicBezTo>
                  <a:pt x="4321222" y="2967124"/>
                  <a:pt x="4372504" y="2860467"/>
                  <a:pt x="4467402" y="2816455"/>
                </a:cubicBezTo>
                <a:cubicBezTo>
                  <a:pt x="4519031" y="2792487"/>
                  <a:pt x="4591256" y="2792464"/>
                  <a:pt x="4642792" y="2816363"/>
                </a:cubicBezTo>
                <a:cubicBezTo>
                  <a:pt x="4691650" y="2839015"/>
                  <a:pt x="4728062" y="2873420"/>
                  <a:pt x="4749559" y="2917201"/>
                </a:cubicBezTo>
                <a:cubicBezTo>
                  <a:pt x="4765121" y="2948859"/>
                  <a:pt x="4767431" y="2961143"/>
                  <a:pt x="4767384" y="3011504"/>
                </a:cubicBezTo>
                <a:cubicBezTo>
                  <a:pt x="4767315" y="3062096"/>
                  <a:pt x="4765099" y="3073619"/>
                  <a:pt x="4749697" y="3102944"/>
                </a:cubicBezTo>
                <a:cubicBezTo>
                  <a:pt x="4727185" y="3145824"/>
                  <a:pt x="4695437" y="3177435"/>
                  <a:pt x="4653067" y="3199187"/>
                </a:cubicBezTo>
                <a:cubicBezTo>
                  <a:pt x="4606980" y="3222832"/>
                  <a:pt x="4525658" y="3226781"/>
                  <a:pt x="4477516" y="3207708"/>
                </a:cubicBezTo>
                <a:close/>
                <a:moveTo>
                  <a:pt x="5754794" y="2927500"/>
                </a:moveTo>
                <a:cubicBezTo>
                  <a:pt x="5644148" y="2853170"/>
                  <a:pt x="5635674" y="2846081"/>
                  <a:pt x="5634058" y="2826615"/>
                </a:cubicBezTo>
                <a:cubicBezTo>
                  <a:pt x="5583006" y="2207109"/>
                  <a:pt x="5322346" y="1643714"/>
                  <a:pt x="4883272" y="1203765"/>
                </a:cubicBezTo>
                <a:cubicBezTo>
                  <a:pt x="4421177" y="740772"/>
                  <a:pt x="3805027" y="469253"/>
                  <a:pt x="3144938" y="437748"/>
                </a:cubicBezTo>
                <a:cubicBezTo>
                  <a:pt x="3068603" y="434104"/>
                  <a:pt x="3053272" y="434877"/>
                  <a:pt x="3053272" y="442370"/>
                </a:cubicBezTo>
                <a:cubicBezTo>
                  <a:pt x="3053249" y="447321"/>
                  <a:pt x="3059298" y="538193"/>
                  <a:pt x="3066687" y="644310"/>
                </a:cubicBezTo>
                <a:cubicBezTo>
                  <a:pt x="3075461" y="770494"/>
                  <a:pt x="3082711" y="838897"/>
                  <a:pt x="3087606" y="842009"/>
                </a:cubicBezTo>
                <a:cubicBezTo>
                  <a:pt x="3105316" y="853287"/>
                  <a:pt x="3117646" y="842240"/>
                  <a:pt x="3175185" y="763452"/>
                </a:cubicBezTo>
                <a:cubicBezTo>
                  <a:pt x="3208619" y="717660"/>
                  <a:pt x="3236835" y="681047"/>
                  <a:pt x="3237874" y="682091"/>
                </a:cubicBezTo>
                <a:cubicBezTo>
                  <a:pt x="3238936" y="683135"/>
                  <a:pt x="3231317" y="712698"/>
                  <a:pt x="3220949" y="747789"/>
                </a:cubicBezTo>
                <a:cubicBezTo>
                  <a:pt x="3179088" y="889701"/>
                  <a:pt x="3181304" y="878350"/>
                  <a:pt x="3194211" y="885261"/>
                </a:cubicBezTo>
                <a:cubicBezTo>
                  <a:pt x="3203794" y="890389"/>
                  <a:pt x="3234018" y="868305"/>
                  <a:pt x="3369139" y="757485"/>
                </a:cubicBezTo>
                <a:cubicBezTo>
                  <a:pt x="3458958" y="683797"/>
                  <a:pt x="3533469" y="624366"/>
                  <a:pt x="3534670" y="625414"/>
                </a:cubicBezTo>
                <a:cubicBezTo>
                  <a:pt x="3535893" y="626463"/>
                  <a:pt x="3475629" y="700310"/>
                  <a:pt x="3400749" y="789519"/>
                </a:cubicBezTo>
                <a:cubicBezTo>
                  <a:pt x="3277796" y="935999"/>
                  <a:pt x="3265582" y="952684"/>
                  <a:pt x="3274564" y="961685"/>
                </a:cubicBezTo>
                <a:cubicBezTo>
                  <a:pt x="3283569" y="970688"/>
                  <a:pt x="3293705" y="969058"/>
                  <a:pt x="3379206" y="944877"/>
                </a:cubicBezTo>
                <a:cubicBezTo>
                  <a:pt x="3431274" y="930152"/>
                  <a:pt x="3474890" y="919101"/>
                  <a:pt x="3476091" y="920320"/>
                </a:cubicBezTo>
                <a:cubicBezTo>
                  <a:pt x="3477315" y="921539"/>
                  <a:pt x="3440579" y="949126"/>
                  <a:pt x="3394446" y="981624"/>
                </a:cubicBezTo>
                <a:cubicBezTo>
                  <a:pt x="3259047" y="1076989"/>
                  <a:pt x="3248218" y="1072103"/>
                  <a:pt x="3651457" y="1097471"/>
                </a:cubicBezTo>
                <a:cubicBezTo>
                  <a:pt x="3948438" y="1116154"/>
                  <a:pt x="4017822" y="1121670"/>
                  <a:pt x="3973074" y="1123044"/>
                </a:cubicBezTo>
                <a:cubicBezTo>
                  <a:pt x="3964231" y="1123314"/>
                  <a:pt x="3813801" y="1132385"/>
                  <a:pt x="3638758" y="1143196"/>
                </a:cubicBezTo>
                <a:cubicBezTo>
                  <a:pt x="3417766" y="1156847"/>
                  <a:pt x="3319035" y="1165204"/>
                  <a:pt x="3315640" y="1170549"/>
                </a:cubicBezTo>
                <a:cubicBezTo>
                  <a:pt x="3303149" y="1190190"/>
                  <a:pt x="3314001" y="1202071"/>
                  <a:pt x="3398440" y="1261317"/>
                </a:cubicBezTo>
                <a:cubicBezTo>
                  <a:pt x="3446767" y="1295229"/>
                  <a:pt x="3485050" y="1322975"/>
                  <a:pt x="3483480" y="1322975"/>
                </a:cubicBezTo>
                <a:cubicBezTo>
                  <a:pt x="3481933" y="1322975"/>
                  <a:pt x="3435868" y="1310090"/>
                  <a:pt x="3381146" y="1294344"/>
                </a:cubicBezTo>
                <a:cubicBezTo>
                  <a:pt x="3295114" y="1269595"/>
                  <a:pt x="3280359" y="1266954"/>
                  <a:pt x="3272393" y="1274846"/>
                </a:cubicBezTo>
                <a:cubicBezTo>
                  <a:pt x="3264404" y="1282773"/>
                  <a:pt x="3264473" y="1285491"/>
                  <a:pt x="3272994" y="1295436"/>
                </a:cubicBezTo>
                <a:cubicBezTo>
                  <a:pt x="3309822" y="1338459"/>
                  <a:pt x="3534000" y="1610886"/>
                  <a:pt x="3538248" y="1617795"/>
                </a:cubicBezTo>
                <a:cubicBezTo>
                  <a:pt x="3541158" y="1622512"/>
                  <a:pt x="3468979" y="1564949"/>
                  <a:pt x="3377821" y="1489876"/>
                </a:cubicBezTo>
                <a:cubicBezTo>
                  <a:pt x="3286686" y="1414805"/>
                  <a:pt x="3207603" y="1353053"/>
                  <a:pt x="3202085" y="1352651"/>
                </a:cubicBezTo>
                <a:cubicBezTo>
                  <a:pt x="3184953" y="1351404"/>
                  <a:pt x="3186846" y="1369828"/>
                  <a:pt x="3213561" y="1464993"/>
                </a:cubicBezTo>
                <a:cubicBezTo>
                  <a:pt x="3227761" y="1515650"/>
                  <a:pt x="3238544" y="1557938"/>
                  <a:pt x="3237528" y="1558971"/>
                </a:cubicBezTo>
                <a:cubicBezTo>
                  <a:pt x="3236489" y="1560003"/>
                  <a:pt x="3208550" y="1523247"/>
                  <a:pt x="3175440" y="1477289"/>
                </a:cubicBezTo>
                <a:cubicBezTo>
                  <a:pt x="3141983" y="1430878"/>
                  <a:pt x="3110742" y="1393776"/>
                  <a:pt x="3105154" y="1393831"/>
                </a:cubicBezTo>
                <a:cubicBezTo>
                  <a:pt x="3079294" y="1394083"/>
                  <a:pt x="3078971" y="1396401"/>
                  <a:pt x="3057959" y="1724886"/>
                </a:cubicBezTo>
                <a:cubicBezTo>
                  <a:pt x="3046437" y="1905371"/>
                  <a:pt x="3035654" y="2035752"/>
                  <a:pt x="3033276" y="2023444"/>
                </a:cubicBezTo>
                <a:cubicBezTo>
                  <a:pt x="3030944" y="2011432"/>
                  <a:pt x="3021015" y="1868451"/>
                  <a:pt x="3011225" y="1705709"/>
                </a:cubicBezTo>
                <a:cubicBezTo>
                  <a:pt x="2992569" y="1395946"/>
                  <a:pt x="2992130" y="1392972"/>
                  <a:pt x="2963591" y="1394143"/>
                </a:cubicBezTo>
                <a:cubicBezTo>
                  <a:pt x="2958096" y="1394374"/>
                  <a:pt x="2926255" y="1431945"/>
                  <a:pt x="2892890" y="1477647"/>
                </a:cubicBezTo>
                <a:cubicBezTo>
                  <a:pt x="2859503" y="1523346"/>
                  <a:pt x="2831472" y="1560023"/>
                  <a:pt x="2830617" y="1559153"/>
                </a:cubicBezTo>
                <a:cubicBezTo>
                  <a:pt x="2829740" y="1558280"/>
                  <a:pt x="2841862" y="1514315"/>
                  <a:pt x="2857563" y="1461448"/>
                </a:cubicBezTo>
                <a:cubicBezTo>
                  <a:pt x="2882569" y="1377289"/>
                  <a:pt x="2884948" y="1364164"/>
                  <a:pt x="2876751" y="1355962"/>
                </a:cubicBezTo>
                <a:cubicBezTo>
                  <a:pt x="2870170" y="1349381"/>
                  <a:pt x="2864906" y="1348543"/>
                  <a:pt x="2859018" y="1353138"/>
                </a:cubicBezTo>
                <a:cubicBezTo>
                  <a:pt x="2854423" y="1356740"/>
                  <a:pt x="2776841" y="1419986"/>
                  <a:pt x="2686637" y="1493688"/>
                </a:cubicBezTo>
                <a:cubicBezTo>
                  <a:pt x="2596428" y="1567387"/>
                  <a:pt x="2526944" y="1622087"/>
                  <a:pt x="2532233" y="1615239"/>
                </a:cubicBezTo>
                <a:cubicBezTo>
                  <a:pt x="2537523" y="1608390"/>
                  <a:pt x="2600477" y="1532735"/>
                  <a:pt x="2672134" y="1447111"/>
                </a:cubicBezTo>
                <a:cubicBezTo>
                  <a:pt x="2743788" y="1361490"/>
                  <a:pt x="2802425" y="1288978"/>
                  <a:pt x="2802425" y="1285978"/>
                </a:cubicBezTo>
                <a:cubicBezTo>
                  <a:pt x="2802425" y="1266647"/>
                  <a:pt x="2784969" y="1268046"/>
                  <a:pt x="2691559" y="1294875"/>
                </a:cubicBezTo>
                <a:cubicBezTo>
                  <a:pt x="2638058" y="1310242"/>
                  <a:pt x="2593541" y="1322072"/>
                  <a:pt x="2592634" y="1321166"/>
                </a:cubicBezTo>
                <a:cubicBezTo>
                  <a:pt x="2591726" y="1320259"/>
                  <a:pt x="2629875" y="1292102"/>
                  <a:pt x="2677405" y="1258595"/>
                </a:cubicBezTo>
                <a:cubicBezTo>
                  <a:pt x="2724936" y="1225088"/>
                  <a:pt x="2763819" y="1197055"/>
                  <a:pt x="2763819" y="1196300"/>
                </a:cubicBezTo>
                <a:cubicBezTo>
                  <a:pt x="2763819" y="1195545"/>
                  <a:pt x="2760471" y="1187556"/>
                  <a:pt x="2756361" y="1178546"/>
                </a:cubicBezTo>
                <a:cubicBezTo>
                  <a:pt x="2750718" y="1166162"/>
                  <a:pt x="2744042" y="1162146"/>
                  <a:pt x="2729023" y="1162098"/>
                </a:cubicBezTo>
                <a:cubicBezTo>
                  <a:pt x="2718092" y="1162075"/>
                  <a:pt x="2576005" y="1153406"/>
                  <a:pt x="2413270" y="1142863"/>
                </a:cubicBezTo>
                <a:cubicBezTo>
                  <a:pt x="2250536" y="1132320"/>
                  <a:pt x="2108705" y="1123331"/>
                  <a:pt x="2098093" y="1122885"/>
                </a:cubicBezTo>
                <a:cubicBezTo>
                  <a:pt x="2056028" y="1121118"/>
                  <a:pt x="2110816" y="1116821"/>
                  <a:pt x="2422917" y="1097402"/>
                </a:cubicBezTo>
                <a:cubicBezTo>
                  <a:pt x="2639474" y="1083926"/>
                  <a:pt x="2749318" y="1074736"/>
                  <a:pt x="2752459" y="1069824"/>
                </a:cubicBezTo>
                <a:cubicBezTo>
                  <a:pt x="2764304" y="1051384"/>
                  <a:pt x="2752943" y="1038668"/>
                  <a:pt x="2673854" y="981864"/>
                </a:cubicBezTo>
                <a:cubicBezTo>
                  <a:pt x="2627908" y="948858"/>
                  <a:pt x="2591232" y="920939"/>
                  <a:pt x="2592352" y="919819"/>
                </a:cubicBezTo>
                <a:cubicBezTo>
                  <a:pt x="2593472" y="918699"/>
                  <a:pt x="2637576" y="930639"/>
                  <a:pt x="2690361" y="946353"/>
                </a:cubicBezTo>
                <a:cubicBezTo>
                  <a:pt x="2772408" y="970778"/>
                  <a:pt x="2787647" y="973625"/>
                  <a:pt x="2795406" y="965980"/>
                </a:cubicBezTo>
                <a:cubicBezTo>
                  <a:pt x="2806997" y="954543"/>
                  <a:pt x="2815309" y="965841"/>
                  <a:pt x="2656140" y="776623"/>
                </a:cubicBezTo>
                <a:cubicBezTo>
                  <a:pt x="2584532" y="691487"/>
                  <a:pt x="2527338" y="621831"/>
                  <a:pt x="2529047" y="621831"/>
                </a:cubicBezTo>
                <a:cubicBezTo>
                  <a:pt x="2530756" y="621831"/>
                  <a:pt x="2603816" y="680191"/>
                  <a:pt x="2691405" y="751521"/>
                </a:cubicBezTo>
                <a:cubicBezTo>
                  <a:pt x="2778989" y="822851"/>
                  <a:pt x="2854423" y="884113"/>
                  <a:pt x="2859018" y="887660"/>
                </a:cubicBezTo>
                <a:cubicBezTo>
                  <a:pt x="2864813" y="892133"/>
                  <a:pt x="2870032" y="891322"/>
                  <a:pt x="2876035" y="885012"/>
                </a:cubicBezTo>
                <a:cubicBezTo>
                  <a:pt x="2883308" y="877357"/>
                  <a:pt x="2880283" y="860644"/>
                  <a:pt x="2856824" y="779544"/>
                </a:cubicBezTo>
                <a:cubicBezTo>
                  <a:pt x="2841516" y="726541"/>
                  <a:pt x="2829717" y="682444"/>
                  <a:pt x="2830594" y="681553"/>
                </a:cubicBezTo>
                <a:cubicBezTo>
                  <a:pt x="2831495" y="680662"/>
                  <a:pt x="2860242" y="718690"/>
                  <a:pt x="2894507" y="766066"/>
                </a:cubicBezTo>
                <a:cubicBezTo>
                  <a:pt x="2945789" y="836996"/>
                  <a:pt x="2959066" y="851604"/>
                  <a:pt x="2969756" y="848810"/>
                </a:cubicBezTo>
                <a:cubicBezTo>
                  <a:pt x="2976891" y="846944"/>
                  <a:pt x="2984718" y="842196"/>
                  <a:pt x="2987143" y="838259"/>
                </a:cubicBezTo>
                <a:cubicBezTo>
                  <a:pt x="2991137" y="831775"/>
                  <a:pt x="3013580" y="518674"/>
                  <a:pt x="3014366" y="458400"/>
                </a:cubicBezTo>
                <a:lnTo>
                  <a:pt x="3014689" y="433268"/>
                </a:lnTo>
                <a:lnTo>
                  <a:pt x="2910162" y="437450"/>
                </a:lnTo>
                <a:cubicBezTo>
                  <a:pt x="1961215" y="475416"/>
                  <a:pt x="1100374" y="1026607"/>
                  <a:pt x="678248" y="1866521"/>
                </a:cubicBezTo>
                <a:cubicBezTo>
                  <a:pt x="504673" y="2211889"/>
                  <a:pt x="419975" y="2544814"/>
                  <a:pt x="401485" y="2954424"/>
                </a:cubicBezTo>
                <a:lnTo>
                  <a:pt x="399997" y="2987374"/>
                </a:lnTo>
                <a:lnTo>
                  <a:pt x="288473" y="2917086"/>
                </a:lnTo>
                <a:lnTo>
                  <a:pt x="176949" y="2846797"/>
                </a:lnTo>
                <a:lnTo>
                  <a:pt x="89076" y="2897966"/>
                </a:lnTo>
                <a:cubicBezTo>
                  <a:pt x="40745" y="2926091"/>
                  <a:pt x="813" y="2948674"/>
                  <a:pt x="342" y="2948143"/>
                </a:cubicBezTo>
                <a:cubicBezTo>
                  <a:pt x="-2433" y="2945026"/>
                  <a:pt x="12333" y="2741641"/>
                  <a:pt x="20465" y="2670983"/>
                </a:cubicBezTo>
                <a:cubicBezTo>
                  <a:pt x="43197" y="2473463"/>
                  <a:pt x="94431" y="2249066"/>
                  <a:pt x="162176" y="2050322"/>
                </a:cubicBezTo>
                <a:cubicBezTo>
                  <a:pt x="318724" y="1591041"/>
                  <a:pt x="567336" y="1198632"/>
                  <a:pt x="918450" y="856617"/>
                </a:cubicBezTo>
                <a:cubicBezTo>
                  <a:pt x="1035458" y="742642"/>
                  <a:pt x="1096024" y="690905"/>
                  <a:pt x="1225932" y="593958"/>
                </a:cubicBezTo>
                <a:cubicBezTo>
                  <a:pt x="1886083" y="101295"/>
                  <a:pt x="2740972" y="-99543"/>
                  <a:pt x="3554989" y="46793"/>
                </a:cubicBezTo>
                <a:cubicBezTo>
                  <a:pt x="3892976" y="107554"/>
                  <a:pt x="4231864" y="230749"/>
                  <a:pt x="4526051" y="399795"/>
                </a:cubicBezTo>
                <a:cubicBezTo>
                  <a:pt x="4755909" y="531887"/>
                  <a:pt x="4939657" y="670806"/>
                  <a:pt x="5130217" y="856554"/>
                </a:cubicBezTo>
                <a:cubicBezTo>
                  <a:pt x="5481642" y="1199124"/>
                  <a:pt x="5729949" y="1591090"/>
                  <a:pt x="5886474" y="2050322"/>
                </a:cubicBezTo>
                <a:cubicBezTo>
                  <a:pt x="5972738" y="2303422"/>
                  <a:pt x="6028569" y="2582752"/>
                  <a:pt x="6042007" y="2828532"/>
                </a:cubicBezTo>
                <a:lnTo>
                  <a:pt x="6046071" y="2902838"/>
                </a:lnTo>
                <a:lnTo>
                  <a:pt x="5961470" y="2955555"/>
                </a:lnTo>
                <a:cubicBezTo>
                  <a:pt x="5914944" y="2984557"/>
                  <a:pt x="5876176" y="3008110"/>
                  <a:pt x="5875322" y="3007879"/>
                </a:cubicBezTo>
                <a:cubicBezTo>
                  <a:pt x="5874491" y="3007648"/>
                  <a:pt x="5820230" y="2971488"/>
                  <a:pt x="5754794" y="2927500"/>
                </a:cubicBezTo>
                <a:close/>
                <a:moveTo>
                  <a:pt x="3077654" y="1355394"/>
                </a:moveTo>
                <a:cubicBezTo>
                  <a:pt x="3156968" y="1340350"/>
                  <a:pt x="3231848" y="1280517"/>
                  <a:pt x="3259140" y="1210358"/>
                </a:cubicBezTo>
                <a:cubicBezTo>
                  <a:pt x="3279436" y="1158221"/>
                  <a:pt x="3279944" y="1083674"/>
                  <a:pt x="3260317" y="1033512"/>
                </a:cubicBezTo>
                <a:cubicBezTo>
                  <a:pt x="3231871" y="960780"/>
                  <a:pt x="3155998" y="899850"/>
                  <a:pt x="3075299" y="884931"/>
                </a:cubicBezTo>
                <a:cubicBezTo>
                  <a:pt x="3002313" y="871436"/>
                  <a:pt x="2917689" y="898584"/>
                  <a:pt x="2863359" y="952936"/>
                </a:cubicBezTo>
                <a:cubicBezTo>
                  <a:pt x="2731558" y="1084736"/>
                  <a:pt x="2796075" y="1307104"/>
                  <a:pt x="2979292" y="1352505"/>
                </a:cubicBezTo>
                <a:cubicBezTo>
                  <a:pt x="3019953" y="1362578"/>
                  <a:pt x="3037109" y="1363083"/>
                  <a:pt x="3077654" y="1355394"/>
                </a:cubicBezTo>
                <a:close/>
                <a:moveTo>
                  <a:pt x="2017690" y="2242300"/>
                </a:moveTo>
                <a:cubicBezTo>
                  <a:pt x="1933861" y="2228030"/>
                  <a:pt x="1839050" y="2156610"/>
                  <a:pt x="1803390" y="2080871"/>
                </a:cubicBezTo>
                <a:cubicBezTo>
                  <a:pt x="1740789" y="1947907"/>
                  <a:pt x="1782817" y="1789478"/>
                  <a:pt x="1901757" y="1710050"/>
                </a:cubicBezTo>
                <a:cubicBezTo>
                  <a:pt x="2095062" y="1580958"/>
                  <a:pt x="2352110" y="1702638"/>
                  <a:pt x="2369672" y="1931545"/>
                </a:cubicBezTo>
                <a:cubicBezTo>
                  <a:pt x="2384221" y="2121188"/>
                  <a:pt x="2209970" y="2275043"/>
                  <a:pt x="2017690" y="2242300"/>
                </a:cubicBezTo>
                <a:close/>
                <a:moveTo>
                  <a:pt x="3954441" y="2232648"/>
                </a:moveTo>
                <a:cubicBezTo>
                  <a:pt x="3825023" y="2197827"/>
                  <a:pt x="3735388" y="2080687"/>
                  <a:pt x="3735158" y="1945997"/>
                </a:cubicBezTo>
                <a:cubicBezTo>
                  <a:pt x="3734811" y="1756400"/>
                  <a:pt x="3920707" y="1612964"/>
                  <a:pt x="4104663" y="1660882"/>
                </a:cubicBezTo>
                <a:cubicBezTo>
                  <a:pt x="4255878" y="1700271"/>
                  <a:pt x="4353386" y="1844981"/>
                  <a:pt x="4328079" y="1992512"/>
                </a:cubicBezTo>
                <a:cubicBezTo>
                  <a:pt x="4317666" y="2053278"/>
                  <a:pt x="4294391" y="2100383"/>
                  <a:pt x="4252368" y="2145780"/>
                </a:cubicBezTo>
                <a:cubicBezTo>
                  <a:pt x="4177557" y="2226575"/>
                  <a:pt x="4059684" y="2260957"/>
                  <a:pt x="3954441" y="2232648"/>
                </a:cubicBezTo>
                <a:close/>
              </a:path>
            </a:pathLst>
          </a:custGeom>
          <a:solidFill>
            <a:srgbClr val="003E88">
              <a:alpha val="4000"/>
            </a:srgbClr>
          </a:solidFill>
          <a:ln w="32277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674429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빈 화면">
    <p:bg>
      <p:bgPr>
        <a:solidFill>
          <a:srgbClr val="FFF8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89A051D5-B206-9399-CF46-A985514A8B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35DD5-001B-4ECE-A8B8-9FCCE9E91E97}" type="datetimeFigureOut">
              <a:rPr lang="ko-KR" altLang="en-US" smtClean="0"/>
              <a:t>2025-03-07</a:t>
            </a:fld>
            <a:endParaRPr lang="ko-KR" altLang="en-US" dirty="0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98A16630-B0C2-3953-3000-421D30E0F7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BF287B9-E4B8-B4A3-B5A6-6EFADFEB9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45820-493D-49C8-BF81-67B7A3AD1FFA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30477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F94DCC-8BE2-0A9E-71D2-634A3E6A1B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DEACC74-F70E-967F-DB22-D7695DDCC1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89F96373-CA57-A1E1-0C78-73F36DBFDE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807B7AB-82BB-D7C8-463A-513A442CBD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35DD5-001B-4ECE-A8B8-9FCCE9E91E97}" type="datetimeFigureOut">
              <a:rPr lang="ko-KR" altLang="en-US" smtClean="0"/>
              <a:t>2025-03-07</a:t>
            </a:fld>
            <a:endParaRPr lang="ko-KR" altLang="en-US" dirty="0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D77D84-57C9-FF43-691F-A9040A25C3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A14AC1F-E43F-350F-8727-DB7464F7D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45820-493D-49C8-BF81-67B7A3AD1FFA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74123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E0491847-102E-5BCA-3CDA-9C3B49A7EA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33BE0B6-1037-E00A-D1BB-DF4EB883FD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FB6D475-77C1-5B19-6EA6-971C64653D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DB35DD5-001B-4ECE-A8B8-9FCCE9E91E97}" type="datetimeFigureOut">
              <a:rPr lang="ko-KR" altLang="en-US" smtClean="0"/>
              <a:t>2025-03-07</a:t>
            </a:fld>
            <a:endParaRPr lang="ko-KR" altLang="en-US" dirty="0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B108F07-2415-099B-3332-0F19772D9A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1F2C938-B6A4-5337-F634-6B74E3E29D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5045820-493D-49C8-BF81-67B7A3AD1FFA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43282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45596-E883-4977-9075-A3ED5CDF1CE5}" type="datetimeFigureOut">
              <a:rPr lang="ko-KR" altLang="en-US" smtClean="0"/>
              <a:t>2025-03-07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74A07D-449F-475B-B923-D4BCCF657D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411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8" r:id="rId12"/>
    <p:sldLayoutId id="2147483689" r:id="rId13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0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F00BF3-E954-5C8F-3CCF-0F781EECB0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직사각형 13">
            <a:extLst>
              <a:ext uri="{FF2B5EF4-FFF2-40B4-BE49-F238E27FC236}">
                <a16:creationId xmlns:a16="http://schemas.microsoft.com/office/drawing/2014/main" id="{A66E0977-2D4B-47D2-B0DE-10CC056C79EA}"/>
              </a:ext>
            </a:extLst>
          </p:cNvPr>
          <p:cNvSpPr/>
          <p:nvPr/>
        </p:nvSpPr>
        <p:spPr>
          <a:xfrm>
            <a:off x="0" y="4783766"/>
            <a:ext cx="12192000" cy="206828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A1F0C58F-49B3-42B7-97EA-8E8539BD48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949"/>
            <a:ext cx="12192000" cy="6527800"/>
          </a:xfrm>
          <a:prstGeom prst="rect">
            <a:avLst/>
          </a:prstGeom>
        </p:spPr>
      </p:pic>
      <p:sp>
        <p:nvSpPr>
          <p:cNvPr id="12" name="직사각형 11">
            <a:extLst>
              <a:ext uri="{FF2B5EF4-FFF2-40B4-BE49-F238E27FC236}">
                <a16:creationId xmlns:a16="http://schemas.microsoft.com/office/drawing/2014/main" id="{6C8E3F79-762B-4234-AF47-046FB760B6B4}"/>
              </a:ext>
            </a:extLst>
          </p:cNvPr>
          <p:cNvSpPr/>
          <p:nvPr/>
        </p:nvSpPr>
        <p:spPr>
          <a:xfrm>
            <a:off x="0" y="4911634"/>
            <a:ext cx="12192000" cy="1622115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59C6C2-168C-47B1-A1C4-8AC469314965}"/>
              </a:ext>
            </a:extLst>
          </p:cNvPr>
          <p:cNvSpPr txBox="1"/>
          <p:nvPr/>
        </p:nvSpPr>
        <p:spPr>
          <a:xfrm>
            <a:off x="1132114" y="4994625"/>
            <a:ext cx="99277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0" i="0" u="none" strike="noStrike" kern="1200" cap="none" spc="-3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Yoon 윤고딕 550_TT" panose="02090603020101020101" pitchFamily="18" charset="-127"/>
                <a:ea typeface="Yoon 윤고딕 550_TT" panose="02090603020101020101" pitchFamily="18" charset="-127"/>
              </a:rPr>
              <a:t>천원궁 천일성전 입궁 승리를 위한</a:t>
            </a:r>
            <a:endParaRPr kumimoji="0" lang="ko-KR" altLang="en-US" sz="3600" b="0" i="0" u="none" strike="noStrike" kern="1200" cap="none" spc="-300" normalizeH="0" baseline="0" noProof="0" dirty="0">
              <a:ln>
                <a:noFill/>
              </a:ln>
              <a:solidFill>
                <a:srgbClr val="FFD400"/>
              </a:solidFill>
              <a:effectLst/>
              <a:uLnTx/>
              <a:uFillTx/>
              <a:latin typeface="Yoon 윤고딕 550_TT" panose="02090603020101020101" pitchFamily="18" charset="-127"/>
              <a:ea typeface="Yoon 윤고딕 550_TT" panose="02090603020101020101" pitchFamily="18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AF5E93-7352-EFD1-4933-6C6E783C34A8}"/>
              </a:ext>
            </a:extLst>
          </p:cNvPr>
          <p:cNvSpPr txBox="1"/>
          <p:nvPr/>
        </p:nvSpPr>
        <p:spPr>
          <a:xfrm>
            <a:off x="52252" y="5579402"/>
            <a:ext cx="12192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4400" dirty="0" err="1">
                <a:solidFill>
                  <a:srgbClr val="FFC000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Yoon 윤고딕 550_TT" panose="02090603020101020101" pitchFamily="18" charset="-127"/>
                <a:ea typeface="Yoon 윤고딕 550_TT" panose="02090603020101020101" pitchFamily="18" charset="-127"/>
              </a:rPr>
              <a:t>문신출</a:t>
            </a:r>
            <a:r>
              <a:rPr lang="en-US" altLang="ko-KR" sz="4400" dirty="0">
                <a:solidFill>
                  <a:srgbClr val="FFC000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Yoon 윤고딕 550_TT" panose="02090603020101020101" pitchFamily="18" charset="-127"/>
                <a:ea typeface="Yoon 윤고딕 550_TT" panose="02090603020101020101" pitchFamily="18" charset="-127"/>
              </a:rPr>
              <a:t>•</a:t>
            </a:r>
            <a:r>
              <a:rPr lang="ko-KR" altLang="en-US" sz="4400" dirty="0" err="1">
                <a:solidFill>
                  <a:srgbClr val="FFC000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Yoon 윤고딕 550_TT" panose="02090603020101020101" pitchFamily="18" charset="-127"/>
                <a:ea typeface="Yoon 윤고딕 550_TT" panose="02090603020101020101" pitchFamily="18" charset="-127"/>
              </a:rPr>
              <a:t>문신흥</a:t>
            </a:r>
            <a:r>
              <a:rPr lang="ko-KR" altLang="en-US" sz="4400" dirty="0">
                <a:solidFill>
                  <a:srgbClr val="FFC000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Yoon 윤고딕 550_TT" panose="02090603020101020101" pitchFamily="18" charset="-127"/>
                <a:ea typeface="Yoon 윤고딕 550_TT" panose="02090603020101020101" pitchFamily="18" charset="-127"/>
              </a:rPr>
              <a:t> 선교사 순회예배 및 효정 청년모임</a:t>
            </a:r>
            <a:endParaRPr kumimoji="0" lang="ko-KR" altLang="en-US" sz="440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Yoon 윤고딕 550_TT" panose="02090603020101020101" pitchFamily="18" charset="-127"/>
              <a:ea typeface="Yoon 윤고딕 550_TT" panose="02090603020101020101" pitchFamily="18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7E368D52-0E0B-463B-A907-3498F9C87E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64844" y="142801"/>
            <a:ext cx="333375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652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55F69933-96DD-42EE-BC23-F9BABA75A42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0181" b="25476"/>
          <a:stretch/>
        </p:blipFill>
        <p:spPr>
          <a:xfrm>
            <a:off x="0" y="1"/>
            <a:ext cx="12192000" cy="4669118"/>
          </a:xfrm>
          <a:prstGeom prst="rect">
            <a:avLst/>
          </a:prstGeom>
        </p:spPr>
      </p:pic>
      <p:sp>
        <p:nvSpPr>
          <p:cNvPr id="7" name="모서리가 둥근 직사각형 1">
            <a:extLst>
              <a:ext uri="{FF2B5EF4-FFF2-40B4-BE49-F238E27FC236}">
                <a16:creationId xmlns:a16="http://schemas.microsoft.com/office/drawing/2014/main" id="{72C3623A-1081-4CA7-8894-6C1F5751A656}"/>
              </a:ext>
            </a:extLst>
          </p:cNvPr>
          <p:cNvSpPr/>
          <p:nvPr/>
        </p:nvSpPr>
        <p:spPr>
          <a:xfrm>
            <a:off x="1830474" y="853773"/>
            <a:ext cx="8540161" cy="589280"/>
          </a:xfrm>
          <a:prstGeom prst="roundRect">
            <a:avLst>
              <a:gd name="adj" fmla="val 50000"/>
            </a:avLst>
          </a:prstGeom>
          <a:pattFill prst="dkUpDiag">
            <a:fgClr>
              <a:srgbClr val="BC9554"/>
            </a:fgClr>
            <a:bgClr>
              <a:srgbClr val="F0E196"/>
            </a:bgClr>
          </a:patt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0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나눔명조 ExtraBold" panose="02020603020101020101" pitchFamily="18" charset="-127"/>
                <a:ea typeface="나눔명조 ExtraBold" panose="02020603020101020101" pitchFamily="18" charset="-127"/>
              </a:rPr>
              <a:t>문신출</a:t>
            </a:r>
            <a:r>
              <a:rPr kumimoji="0" lang="en-US" altLang="ko-KR" sz="2800" b="0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나눔명조 ExtraBold" panose="02020603020101020101" pitchFamily="18" charset="-127"/>
                <a:ea typeface="나눔명조 ExtraBold" panose="02020603020101020101" pitchFamily="18" charset="-127"/>
              </a:rPr>
              <a:t>•</a:t>
            </a:r>
            <a:r>
              <a:rPr kumimoji="0" lang="ko-KR" altLang="en-US" sz="2800" b="0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나눔명조 ExtraBold" panose="02020603020101020101" pitchFamily="18" charset="-127"/>
                <a:ea typeface="나눔명조 ExtraBold" panose="02020603020101020101" pitchFamily="18" charset="-127"/>
              </a:rPr>
              <a:t>문신흥</a:t>
            </a:r>
            <a:r>
              <a:rPr kumimoji="0" lang="ko-KR" altLang="en-US" sz="2800" b="0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나눔명조 ExtraBold" panose="02020603020101020101" pitchFamily="18" charset="-127"/>
                <a:ea typeface="나눔명조 ExtraBold" panose="02020603020101020101" pitchFamily="18" charset="-127"/>
              </a:rPr>
              <a:t> 선교사 순회예배 및 효정 청년모임 개요</a:t>
            </a:r>
          </a:p>
        </p:txBody>
      </p:sp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9CD40D61-5576-484C-A1D9-74984CAB88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0371389"/>
              </p:ext>
            </p:extLst>
          </p:nvPr>
        </p:nvGraphicFramePr>
        <p:xfrm>
          <a:off x="929641" y="4669118"/>
          <a:ext cx="10332719" cy="2051112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867838">
                  <a:extLst>
                    <a:ext uri="{9D8B030D-6E8A-4147-A177-3AD203B41FA5}">
                      <a16:colId xmlns:a16="http://schemas.microsoft.com/office/drawing/2014/main" val="3850571924"/>
                    </a:ext>
                  </a:extLst>
                </a:gridCol>
                <a:gridCol w="8464881">
                  <a:extLst>
                    <a:ext uri="{9D8B030D-6E8A-4147-A177-3AD203B41FA5}">
                      <a16:colId xmlns:a16="http://schemas.microsoft.com/office/drawing/2014/main" val="3675966722"/>
                    </a:ext>
                  </a:extLst>
                </a:gridCol>
              </a:tblGrid>
              <a:tr h="484856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 latinLnBrk="1"/>
                      <a:r>
                        <a:rPr lang="ko-KR" altLang="en-US" sz="1400" b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127000" dir="5400000" algn="ctr" rotWithShape="0">
                              <a:schemeClr val="tx1">
                                <a:alpha val="80000"/>
                              </a:schemeClr>
                            </a:outerShd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취지 및 목적</a:t>
                      </a:r>
                      <a:endParaRPr lang="en-US" altLang="ko-KR" sz="1400" b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127000" dir="5400000" algn="ctr" rotWithShape="0">
                            <a:schemeClr val="tx1">
                              <a:alpha val="80000"/>
                            </a:schemeClr>
                          </a:outerShd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92934" marR="92934" marT="46466" marB="46466" anchor="ctr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latinLnBrk="1"/>
                      <a:r>
                        <a:rPr lang="en-US" altLang="ko-KR" sz="1400" b="0" u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 Holy Mother Han </a:t>
                      </a:r>
                      <a:r>
                        <a:rPr lang="ko-KR" altLang="en-US" sz="1400" b="0" u="none" spc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참어머님을</a:t>
                      </a:r>
                      <a:r>
                        <a:rPr lang="ko-KR" altLang="en-US" sz="1400" b="0" u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 중심으로 </a:t>
                      </a:r>
                      <a:r>
                        <a:rPr lang="ko-KR" altLang="en-US" sz="1400" b="0" u="none" spc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참가정</a:t>
                      </a:r>
                      <a:r>
                        <a:rPr lang="ko-KR" altLang="en-US" sz="1400" b="0" u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 </a:t>
                      </a:r>
                      <a:r>
                        <a:rPr lang="en-US" altLang="ko-KR" sz="1400" b="0" u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3</a:t>
                      </a:r>
                      <a:r>
                        <a:rPr lang="ko-KR" altLang="en-US" sz="1400" b="0" u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대권과</a:t>
                      </a:r>
                      <a:r>
                        <a:rPr lang="en-US" altLang="ko-KR" sz="1400" b="0" u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 </a:t>
                      </a:r>
                      <a:r>
                        <a:rPr lang="ko-KR" altLang="en-US" sz="1400" b="0" u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축복가정이 하나되어 </a:t>
                      </a:r>
                      <a:r>
                        <a:rPr lang="ko-KR" altLang="en-US" sz="1400" b="0" u="none" spc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천원궁</a:t>
                      </a:r>
                      <a:r>
                        <a:rPr lang="ko-KR" altLang="en-US" sz="1400" b="0" u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 천일성전 입궁 승리를 위한 정성과 환경권을 마련</a:t>
                      </a:r>
                      <a:endParaRPr lang="en-US" altLang="ko-KR" sz="1400" b="0" u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92934" marR="92934" marT="46466" marB="46466" anchor="ctr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8654555"/>
                  </a:ext>
                </a:extLst>
              </a:tr>
              <a:tr h="285783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 latinLnBrk="1"/>
                      <a:r>
                        <a:rPr lang="ko-KR" altLang="en-US" sz="1400" b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127000" dir="5400000" algn="ctr" rotWithShape="0">
                              <a:schemeClr val="tx1">
                                <a:alpha val="80000"/>
                              </a:schemeClr>
                            </a:outerShd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일  시</a:t>
                      </a:r>
                      <a:endParaRPr lang="en-US" altLang="ko-KR" sz="1400" b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127000" dir="5400000" algn="ctr" rotWithShape="0">
                            <a:schemeClr val="tx1">
                              <a:alpha val="80000"/>
                            </a:schemeClr>
                          </a:outerShd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92934" marR="92934" marT="46466" marB="46466" anchor="ctr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latinLnBrk="1"/>
                      <a:r>
                        <a:rPr lang="en-US" altLang="ko-KR" sz="1400" b="0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2025</a:t>
                      </a:r>
                      <a:r>
                        <a:rPr lang="ko-KR" altLang="en-US" sz="1400" b="0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년 </a:t>
                      </a:r>
                      <a:r>
                        <a:rPr lang="en-US" altLang="ko-KR" sz="1400" b="0" u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3</a:t>
                      </a:r>
                      <a:r>
                        <a:rPr lang="ko-KR" altLang="en-US" sz="1400" b="0" u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월 </a:t>
                      </a:r>
                      <a:r>
                        <a:rPr lang="en-US" altLang="ko-KR" sz="1400" b="0" u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9</a:t>
                      </a:r>
                      <a:r>
                        <a:rPr lang="ko-KR" altLang="en-US" sz="1400" b="0" u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일</a:t>
                      </a:r>
                      <a:r>
                        <a:rPr lang="en-US" altLang="ko-KR" sz="1400" b="0" u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(</a:t>
                      </a:r>
                      <a:r>
                        <a:rPr lang="ko-KR" altLang="en-US" sz="1400" b="0" u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일</a:t>
                      </a:r>
                      <a:r>
                        <a:rPr lang="en-US" altLang="ko-KR" sz="1400" b="0" u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)</a:t>
                      </a:r>
                      <a:r>
                        <a:rPr lang="ko-KR" altLang="en-US" sz="1400" b="0" u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 </a:t>
                      </a:r>
                      <a:r>
                        <a:rPr lang="en-US" altLang="ko-KR" sz="1400" b="0" u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~</a:t>
                      </a:r>
                      <a:r>
                        <a:rPr lang="ko-KR" altLang="en-US" sz="1400" b="0" u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 </a:t>
                      </a:r>
                      <a:r>
                        <a:rPr lang="en-US" altLang="ko-KR" sz="1400" b="0" u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3</a:t>
                      </a:r>
                      <a:r>
                        <a:rPr lang="ko-KR" altLang="en-US" sz="1400" b="0" u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월 </a:t>
                      </a:r>
                      <a:r>
                        <a:rPr lang="en-US" altLang="ko-KR" sz="1400" b="0" u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30</a:t>
                      </a:r>
                      <a:r>
                        <a:rPr lang="ko-KR" altLang="en-US" sz="1400" b="0" u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일</a:t>
                      </a:r>
                      <a:r>
                        <a:rPr lang="en-US" altLang="ko-KR" sz="1400" b="0" u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(</a:t>
                      </a:r>
                      <a:r>
                        <a:rPr lang="ko-KR" altLang="en-US" sz="1400" b="0" u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일</a:t>
                      </a:r>
                      <a:r>
                        <a:rPr lang="en-US" altLang="ko-KR" sz="1400" b="0" u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)</a:t>
                      </a:r>
                    </a:p>
                  </a:txBody>
                  <a:tcPr marL="92934" marR="92934" marT="46466" marB="46466" anchor="ctr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4404638"/>
                  </a:ext>
                </a:extLst>
              </a:tr>
              <a:tr h="285783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 latinLnBrk="1"/>
                      <a:r>
                        <a:rPr lang="ko-KR" altLang="en-US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127000" dir="5400000" algn="ctr" rotWithShape="0">
                              <a:schemeClr val="tx1">
                                <a:alpha val="80000"/>
                              </a:schemeClr>
                            </a:outerShd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장 소</a:t>
                      </a:r>
                    </a:p>
                  </a:txBody>
                  <a:tcPr marL="92934" marR="92934" marT="46466" marB="46466" anchor="ctr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0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신한국가정연합 주요 교회</a:t>
                      </a:r>
                      <a:r>
                        <a:rPr lang="en-US" altLang="ko-KR" sz="1400" b="0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, </a:t>
                      </a:r>
                      <a:r>
                        <a:rPr lang="ko-KR" altLang="en-US" sz="1400" b="0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성지</a:t>
                      </a:r>
                      <a:r>
                        <a:rPr lang="en-US" altLang="ko-KR" sz="1400" b="0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, </a:t>
                      </a:r>
                      <a:r>
                        <a:rPr lang="ko-KR" altLang="en-US" sz="1400" b="0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유적지 등</a:t>
                      </a:r>
                    </a:p>
                  </a:txBody>
                  <a:tcPr marL="92934" marR="92934" marT="46466" marB="46466" anchor="ctr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3530782"/>
                  </a:ext>
                </a:extLst>
              </a:tr>
              <a:tr h="285783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 latinLnBrk="1"/>
                      <a:r>
                        <a:rPr lang="ko-KR" altLang="en-US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127000" dir="5400000" algn="ctr" rotWithShape="0">
                              <a:schemeClr val="tx1">
                                <a:alpha val="80000"/>
                              </a:schemeClr>
                            </a:outerShd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대 상</a:t>
                      </a:r>
                      <a:endParaRPr lang="en-US" altLang="ko-KR" sz="1400" b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127000" dir="5400000" algn="ctr" rotWithShape="0">
                            <a:schemeClr val="tx1">
                              <a:alpha val="80000"/>
                            </a:schemeClr>
                          </a:outerShd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92934" marR="92934" marT="46466" marB="46466" anchor="ctr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ko-KR" altLang="en-US" sz="1400" b="0" u="none" spc="0" dirty="0">
                          <a:solidFill>
                            <a:schemeClr val="tx1"/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축복가정  식구 및 청년 식구</a:t>
                      </a:r>
                    </a:p>
                  </a:txBody>
                  <a:tcPr marL="92934" marR="92934" marT="46466" marB="46466" anchor="ctr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6977724"/>
                  </a:ext>
                </a:extLst>
              </a:tr>
              <a:tr h="285783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algn="r" latinLnBrk="1"/>
                      <a:r>
                        <a:rPr lang="ko-KR" altLang="en-US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127000" dir="5400000" algn="ctr" rotWithShape="0">
                              <a:schemeClr val="tx1">
                                <a:alpha val="80000"/>
                              </a:schemeClr>
                            </a:outerShd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프로그램</a:t>
                      </a:r>
                    </a:p>
                  </a:txBody>
                  <a:tcPr marL="92934" marR="92934" marT="46466" marB="46466" anchor="ctr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r>
                        <a:rPr lang="ko-KR" altLang="en-US" sz="1400" spc="0" dirty="0"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성지순례</a:t>
                      </a:r>
                      <a:r>
                        <a:rPr lang="en-US" altLang="ko-KR" sz="1400" spc="0" dirty="0"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, </a:t>
                      </a:r>
                      <a:r>
                        <a:rPr lang="ko-KR" altLang="en-US" sz="1400" spc="0" dirty="0"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성일 예배</a:t>
                      </a:r>
                      <a:r>
                        <a:rPr lang="en-US" altLang="ko-KR" sz="1400" spc="0" dirty="0"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, </a:t>
                      </a:r>
                      <a:r>
                        <a:rPr lang="ko-KR" altLang="en-US" sz="1400" spc="0" dirty="0"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선교활동 보고</a:t>
                      </a:r>
                      <a:r>
                        <a:rPr lang="en-US" altLang="ko-KR" sz="1400" spc="0" dirty="0"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, </a:t>
                      </a:r>
                      <a:r>
                        <a:rPr lang="ko-KR" altLang="en-US" sz="1400" spc="0" dirty="0"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말씀</a:t>
                      </a:r>
                      <a:r>
                        <a:rPr lang="en-US" altLang="ko-KR" sz="1400" spc="0" dirty="0"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, </a:t>
                      </a:r>
                      <a:r>
                        <a:rPr lang="ko-KR" altLang="en-US" sz="1400" spc="0" dirty="0"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효정 청년모임 등</a:t>
                      </a:r>
                      <a:r>
                        <a:rPr lang="en-US" altLang="ko-KR" sz="1400" spc="0" dirty="0"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 </a:t>
                      </a:r>
                      <a:endParaRPr lang="ko-KR" altLang="en-US" sz="1400" spc="0" dirty="0"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92934" marR="92934" marT="46466" marB="46466" anchor="ctr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5479249"/>
                  </a:ext>
                </a:extLst>
              </a:tr>
              <a:tr h="285783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algn="r" latinLnBrk="1"/>
                      <a:r>
                        <a:rPr lang="ko-KR" altLang="en-US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127000" dir="5400000" algn="ctr" rotWithShape="0">
                              <a:schemeClr val="tx1">
                                <a:alpha val="80000"/>
                              </a:schemeClr>
                            </a:outerShd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주 관</a:t>
                      </a:r>
                    </a:p>
                  </a:txBody>
                  <a:tcPr marL="92934" marR="92934" marT="46466" marB="46466" anchor="ctr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r>
                        <a:rPr lang="ko-KR" altLang="en-US" sz="1400" spc="0" dirty="0" err="1"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천무원</a:t>
                      </a:r>
                      <a:r>
                        <a:rPr lang="en-US" altLang="ko-KR" sz="1400" spc="0" dirty="0"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, </a:t>
                      </a:r>
                      <a:r>
                        <a:rPr lang="ko-KR" altLang="en-US" sz="1400" spc="0" dirty="0"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신한국가정연합</a:t>
                      </a:r>
                    </a:p>
                  </a:txBody>
                  <a:tcPr marL="92934" marR="92934" marT="46466" marB="46466" anchor="ctr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1928717"/>
                  </a:ext>
                </a:extLst>
              </a:tr>
            </a:tbl>
          </a:graphicData>
        </a:graphic>
      </p:graphicFrame>
      <p:pic>
        <p:nvPicPr>
          <p:cNvPr id="10" name="그림 9">
            <a:extLst>
              <a:ext uri="{FF2B5EF4-FFF2-40B4-BE49-F238E27FC236}">
                <a16:creationId xmlns:a16="http://schemas.microsoft.com/office/drawing/2014/main" id="{670F2A02-83F2-4ADD-9D9C-637174F6B0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rgbClr val="FFC000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>
            <a:off x="5200869" y="66487"/>
            <a:ext cx="1790261" cy="720799"/>
          </a:xfrm>
          <a:prstGeom prst="rect">
            <a:avLst/>
          </a:prstGeom>
          <a:effectLst>
            <a:glow rad="127000">
              <a:sysClr val="window" lastClr="FFFFFF"/>
            </a:glow>
          </a:effectLst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id="{A5B06557-AED6-4B4B-A2F1-570709F5D2A1}"/>
              </a:ext>
            </a:extLst>
          </p:cNvPr>
          <p:cNvGrpSpPr/>
          <p:nvPr/>
        </p:nvGrpSpPr>
        <p:grpSpPr>
          <a:xfrm>
            <a:off x="0" y="3726920"/>
            <a:ext cx="12192000" cy="967314"/>
            <a:chOff x="0" y="3969186"/>
            <a:chExt cx="12192000" cy="967314"/>
          </a:xfrm>
        </p:grpSpPr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3D1E04C7-B283-4527-8A0E-94C97159199E}"/>
                </a:ext>
              </a:extLst>
            </p:cNvPr>
            <p:cNvSpPr/>
            <p:nvPr/>
          </p:nvSpPr>
          <p:spPr>
            <a:xfrm>
              <a:off x="0" y="3969186"/>
              <a:ext cx="12192000" cy="904725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71040CC9-EF5A-4BF2-9BE8-5F2D5587602F}"/>
                </a:ext>
              </a:extLst>
            </p:cNvPr>
            <p:cNvSpPr/>
            <p:nvPr/>
          </p:nvSpPr>
          <p:spPr>
            <a:xfrm>
              <a:off x="1064381" y="3982393"/>
              <a:ext cx="944006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002" latinLnBrk="0">
                <a:defRPr/>
              </a:pPr>
              <a:r>
                <a:rPr kumimoji="1" lang="ko-KR" altLang="en-US" sz="2400" b="1" dirty="0">
                  <a:blipFill>
                    <a:blip r:embed="rId4"/>
                    <a:stretch>
                      <a:fillRect/>
                    </a:stretch>
                  </a:blipFill>
                  <a:effectLst>
                    <a:glow rad="101600">
                      <a:srgbClr val="57462F">
                        <a:alpha val="82745"/>
                      </a:srgbClr>
                    </a:glow>
                  </a:effectLst>
                  <a:latin typeface="Yoon 윤고딕 550_TT" panose="02090603020101020101" pitchFamily="18" charset="-127"/>
                  <a:ea typeface="Yoon 윤고딕 550_TT" panose="02090603020101020101" pitchFamily="18" charset="-127"/>
                </a:rPr>
                <a:t>천원궁 천일성전 입궁 승리를 위한</a:t>
              </a:r>
            </a:p>
            <a:p>
              <a:pPr defTabSz="914002" latinLnBrk="0">
                <a:defRPr/>
              </a:pPr>
              <a:r>
                <a:rPr kumimoji="1" lang="ko-KR" altLang="en-US" sz="3200" b="1" dirty="0" err="1">
                  <a:blipFill>
                    <a:blip r:embed="rId4"/>
                    <a:stretch>
                      <a:fillRect/>
                    </a:stretch>
                  </a:blipFill>
                  <a:effectLst>
                    <a:glow rad="101600">
                      <a:srgbClr val="57462F">
                        <a:alpha val="82745"/>
                      </a:srgbClr>
                    </a:glow>
                  </a:effectLst>
                  <a:latin typeface="Yoon 윤고딕 550_TT" panose="02090603020101020101" pitchFamily="18" charset="-127"/>
                  <a:ea typeface="Yoon 윤고딕 550_TT" panose="02090603020101020101" pitchFamily="18" charset="-127"/>
                </a:rPr>
                <a:t>문신출</a:t>
              </a:r>
              <a:r>
                <a:rPr kumimoji="1" lang="en-US" altLang="ko-KR" sz="2400" b="1" dirty="0">
                  <a:blipFill>
                    <a:blip r:embed="rId4"/>
                    <a:stretch>
                      <a:fillRect/>
                    </a:stretch>
                  </a:blipFill>
                  <a:effectLst>
                    <a:glow rad="101600">
                      <a:srgbClr val="57462F">
                        <a:alpha val="82745"/>
                      </a:srgbClr>
                    </a:glow>
                  </a:effectLst>
                  <a:latin typeface="나눔고딕OTF ExtraBold" panose="020D0904000000000000" pitchFamily="34" charset="-127"/>
                  <a:ea typeface="나눔고딕OTF ExtraBold" panose="020D0904000000000000" pitchFamily="34" charset="-127"/>
                </a:rPr>
                <a:t>•</a:t>
              </a:r>
              <a:r>
                <a:rPr kumimoji="1" lang="ko-KR" altLang="en-US" sz="3200" b="1" dirty="0" err="1">
                  <a:blipFill>
                    <a:blip r:embed="rId4"/>
                    <a:stretch>
                      <a:fillRect/>
                    </a:stretch>
                  </a:blipFill>
                  <a:effectLst>
                    <a:glow rad="101600">
                      <a:srgbClr val="57462F">
                        <a:alpha val="82745"/>
                      </a:srgbClr>
                    </a:glow>
                  </a:effectLst>
                  <a:latin typeface="Yoon 윤고딕 550_TT" panose="02090603020101020101" pitchFamily="18" charset="-127"/>
                  <a:ea typeface="Yoon 윤고딕 550_TT" panose="02090603020101020101" pitchFamily="18" charset="-127"/>
                </a:rPr>
                <a:t>문신흥</a:t>
              </a:r>
              <a:r>
                <a:rPr kumimoji="1" lang="ko-KR" altLang="en-US" sz="3200" b="1" dirty="0">
                  <a:blipFill>
                    <a:blip r:embed="rId4"/>
                    <a:stretch>
                      <a:fillRect/>
                    </a:stretch>
                  </a:blipFill>
                  <a:effectLst>
                    <a:glow rad="101600">
                      <a:srgbClr val="57462F">
                        <a:alpha val="82745"/>
                      </a:srgbClr>
                    </a:glow>
                  </a:effectLst>
                  <a:latin typeface="Yoon 윤고딕 550_TT" panose="02090603020101020101" pitchFamily="18" charset="-127"/>
                  <a:ea typeface="Yoon 윤고딕 550_TT" panose="02090603020101020101" pitchFamily="18" charset="-127"/>
                </a:rPr>
                <a:t> 선교사 순회예배 및 효정 청년모임</a:t>
              </a:r>
            </a:p>
          </p:txBody>
        </p:sp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id="{8E330505-399E-492D-B98B-606FCA31DFB0}"/>
                </a:ext>
              </a:extLst>
            </p:cNvPr>
            <p:cNvSpPr/>
            <p:nvPr/>
          </p:nvSpPr>
          <p:spPr>
            <a:xfrm>
              <a:off x="0" y="4401284"/>
              <a:ext cx="962782" cy="226783"/>
            </a:xfrm>
            <a:prstGeom prst="rect">
              <a:avLst/>
            </a:prstGeom>
            <a:pattFill prst="dkUpDiag">
              <a:fgClr>
                <a:srgbClr val="BC9554"/>
              </a:fgClr>
              <a:bgClr>
                <a:srgbClr val="F0E196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3906513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2410337" y="853773"/>
            <a:ext cx="7371326" cy="589280"/>
          </a:xfrm>
          <a:prstGeom prst="roundRect">
            <a:avLst>
              <a:gd name="adj" fmla="val 50000"/>
            </a:avLst>
          </a:prstGeom>
          <a:pattFill prst="dkUpDiag">
            <a:fgClr>
              <a:srgbClr val="BC9554"/>
            </a:fgClr>
            <a:bgClr>
              <a:srgbClr val="F0E196"/>
            </a:bgClr>
          </a:patt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spc="-150" dirty="0"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나눔명조 ExtraBold" panose="02020603020101020101" pitchFamily="18" charset="-127"/>
                <a:ea typeface="나눔명조 ExtraBold" panose="02020603020101020101" pitchFamily="18" charset="-127"/>
              </a:rPr>
              <a:t>신한국 </a:t>
            </a:r>
            <a:r>
              <a:rPr kumimoji="0" lang="ko-KR" altLang="en-US" sz="2800" b="0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나눔명조 ExtraBold" panose="02020603020101020101" pitchFamily="18" charset="-127"/>
                <a:ea typeface="나눔명조 ExtraBold" panose="02020603020101020101" pitchFamily="18" charset="-127"/>
                <a:cs typeface="+mn-cs"/>
              </a:rPr>
              <a:t>순회 예배 및 효정 청년모임 일정 </a:t>
            </a:r>
          </a:p>
        </p:txBody>
      </p:sp>
      <p:graphicFrame>
        <p:nvGraphicFramePr>
          <p:cNvPr id="25" name="표 24">
            <a:extLst>
              <a:ext uri="{FF2B5EF4-FFF2-40B4-BE49-F238E27FC236}">
                <a16:creationId xmlns:a16="http://schemas.microsoft.com/office/drawing/2014/main" id="{5AB609DB-2AFC-4988-BED3-9B25629DE4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5035939"/>
              </p:ext>
            </p:extLst>
          </p:nvPr>
        </p:nvGraphicFramePr>
        <p:xfrm>
          <a:off x="646771" y="1912908"/>
          <a:ext cx="11017405" cy="4545400"/>
        </p:xfrm>
        <a:graphic>
          <a:graphicData uri="http://schemas.openxmlformats.org/drawingml/2006/table">
            <a:tbl>
              <a:tblPr/>
              <a:tblGrid>
                <a:gridCol w="540979">
                  <a:extLst>
                    <a:ext uri="{9D8B030D-6E8A-4147-A177-3AD203B41FA5}">
                      <a16:colId xmlns:a16="http://schemas.microsoft.com/office/drawing/2014/main" val="3472057398"/>
                    </a:ext>
                  </a:extLst>
                </a:gridCol>
                <a:gridCol w="1666962">
                  <a:extLst>
                    <a:ext uri="{9D8B030D-6E8A-4147-A177-3AD203B41FA5}">
                      <a16:colId xmlns:a16="http://schemas.microsoft.com/office/drawing/2014/main" val="2566892236"/>
                    </a:ext>
                  </a:extLst>
                </a:gridCol>
                <a:gridCol w="2843561">
                  <a:extLst>
                    <a:ext uri="{9D8B030D-6E8A-4147-A177-3AD203B41FA5}">
                      <a16:colId xmlns:a16="http://schemas.microsoft.com/office/drawing/2014/main" val="992242085"/>
                    </a:ext>
                  </a:extLst>
                </a:gridCol>
                <a:gridCol w="2540292">
                  <a:extLst>
                    <a:ext uri="{9D8B030D-6E8A-4147-A177-3AD203B41FA5}">
                      <a16:colId xmlns:a16="http://schemas.microsoft.com/office/drawing/2014/main" val="2833741634"/>
                    </a:ext>
                  </a:extLst>
                </a:gridCol>
                <a:gridCol w="1792941">
                  <a:extLst>
                    <a:ext uri="{9D8B030D-6E8A-4147-A177-3AD203B41FA5}">
                      <a16:colId xmlns:a16="http://schemas.microsoft.com/office/drawing/2014/main" val="1567246937"/>
                    </a:ext>
                  </a:extLst>
                </a:gridCol>
                <a:gridCol w="1632670">
                  <a:extLst>
                    <a:ext uri="{9D8B030D-6E8A-4147-A177-3AD203B41FA5}">
                      <a16:colId xmlns:a16="http://schemas.microsoft.com/office/drawing/2014/main" val="119438042"/>
                    </a:ext>
                  </a:extLst>
                </a:gridCol>
              </a:tblGrid>
              <a:tr h="720104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NO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E6F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일자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E6F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교구</a:t>
                      </a:r>
                      <a:r>
                        <a:rPr lang="en-US" altLang="ko-KR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/</a:t>
                      </a:r>
                      <a:r>
                        <a:rPr lang="ko-KR" altLang="en-US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교회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E6F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참석대상 및 인원</a:t>
                      </a:r>
                      <a:r>
                        <a:rPr lang="en-US" altLang="ko-KR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(</a:t>
                      </a:r>
                      <a:r>
                        <a:rPr lang="ko-KR" altLang="en-US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목표</a:t>
                      </a:r>
                      <a:r>
                        <a:rPr lang="en-US" altLang="ko-KR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)</a:t>
                      </a:r>
                      <a:endParaRPr lang="ko-KR" altLang="en-US" sz="1600" kern="1200" dirty="0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E6F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담당 목회자</a:t>
                      </a:r>
                      <a:endParaRPr lang="en-US" altLang="ko-KR" sz="1600" kern="1200" dirty="0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청년 </a:t>
                      </a:r>
                      <a:r>
                        <a:rPr lang="ko-KR" altLang="en-US" sz="1600" kern="1200" dirty="0" err="1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교회장</a:t>
                      </a:r>
                      <a:endParaRPr lang="ko-KR" altLang="en-US" sz="1600" kern="1200" dirty="0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E6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비고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E6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217824"/>
                  </a:ext>
                </a:extLst>
              </a:tr>
              <a:tr h="720104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2025.3.9(</a:t>
                      </a:r>
                      <a:r>
                        <a:rPr lang="ko-KR" altLang="en-US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일</a:t>
                      </a:r>
                      <a:r>
                        <a:rPr lang="en-US" altLang="ko-KR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)</a:t>
                      </a:r>
                      <a:endParaRPr lang="en-US" sz="1600" kern="1200" dirty="0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인천경기북부교구</a:t>
                      </a:r>
                      <a:r>
                        <a:rPr lang="en-US" altLang="ko-KR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/</a:t>
                      </a:r>
                      <a:r>
                        <a:rPr lang="ko-KR" altLang="en-US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구리대교회</a:t>
                      </a:r>
                      <a:endParaRPr lang="en-US" altLang="ko-KR" sz="1600" kern="1200" dirty="0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(</a:t>
                      </a:r>
                      <a:r>
                        <a:rPr lang="ko-KR" altLang="en-US" sz="14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오전 예배</a:t>
                      </a:r>
                      <a:r>
                        <a:rPr lang="en-US" altLang="ko-KR" sz="14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,</a:t>
                      </a:r>
                      <a:r>
                        <a:rPr lang="ko-KR" altLang="en-US" sz="14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 오후 효정 청년모임</a:t>
                      </a:r>
                      <a:r>
                        <a:rPr lang="en-US" altLang="ko-KR" sz="14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)</a:t>
                      </a:r>
                      <a:endParaRPr lang="ko-KR" altLang="en-US" sz="1400" kern="1200" dirty="0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축복가정 및 식구 </a:t>
                      </a:r>
                      <a:r>
                        <a:rPr lang="en-US" altLang="ko-KR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1,000</a:t>
                      </a:r>
                      <a:r>
                        <a:rPr lang="ko-KR" altLang="en-US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명</a:t>
                      </a:r>
                      <a:endParaRPr lang="en-US" altLang="ko-KR" sz="1600" kern="1200" dirty="0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청년 </a:t>
                      </a:r>
                      <a:r>
                        <a:rPr lang="en-US" altLang="ko-KR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ko-KR" altLang="en-US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명</a:t>
                      </a:r>
                      <a:endParaRPr lang="en-US" altLang="ko-KR" sz="1600" kern="1200" dirty="0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kern="1200" dirty="0" err="1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오인철</a:t>
                      </a:r>
                      <a:r>
                        <a:rPr lang="ko-KR" altLang="en-US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 교구장</a:t>
                      </a:r>
                      <a:endParaRPr lang="en-US" altLang="ko-KR" sz="1600" kern="1200" dirty="0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kern="1200" dirty="0" err="1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허은선</a:t>
                      </a:r>
                      <a:r>
                        <a:rPr lang="ko-KR" altLang="en-US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 청년교회장</a:t>
                      </a:r>
                      <a:endParaRPr lang="en-US" altLang="ko-KR" sz="1600" kern="1200" dirty="0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천명 예배</a:t>
                      </a:r>
                      <a:endParaRPr lang="en-US" altLang="ko-KR" sz="1400" kern="1200" dirty="0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오후 </a:t>
                      </a:r>
                      <a:r>
                        <a:rPr lang="en-US" altLang="ko-KR" sz="14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7</a:t>
                      </a:r>
                      <a:r>
                        <a:rPr lang="ko-KR" altLang="en-US" sz="14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시</a:t>
                      </a:r>
                      <a:endParaRPr lang="en-US" altLang="ko-KR" sz="1400" kern="1200" dirty="0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성화 참자녀님 </a:t>
                      </a:r>
                      <a:endParaRPr lang="en-US" altLang="ko-KR" sz="1400" kern="1200" dirty="0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추모예배</a:t>
                      </a:r>
                      <a:r>
                        <a:rPr lang="en-US" altLang="ko-KR" sz="14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(</a:t>
                      </a:r>
                      <a:r>
                        <a:rPr lang="ko-KR" altLang="en-US" sz="1400" kern="1200" dirty="0" err="1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천심원</a:t>
                      </a:r>
                      <a:r>
                        <a:rPr lang="en-US" altLang="ko-KR" sz="14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3545960"/>
                  </a:ext>
                </a:extLst>
              </a:tr>
              <a:tr h="720104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2025.3.16(</a:t>
                      </a:r>
                      <a:r>
                        <a:rPr lang="ko-KR" altLang="en-US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일</a:t>
                      </a:r>
                      <a:r>
                        <a:rPr lang="en-US" altLang="ko-KR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1200" dirty="0" err="1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부산울산교구</a:t>
                      </a:r>
                      <a:r>
                        <a:rPr lang="en-US" altLang="ko-KR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/</a:t>
                      </a:r>
                      <a:r>
                        <a:rPr lang="ko-KR" altLang="en-US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부산대교회</a:t>
                      </a:r>
                      <a:endParaRPr lang="en-US" altLang="ko-KR" sz="1600" kern="1200" dirty="0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(</a:t>
                      </a:r>
                      <a:r>
                        <a:rPr lang="ko-KR" altLang="en-US" sz="14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오전 예배</a:t>
                      </a:r>
                      <a:r>
                        <a:rPr lang="en-US" altLang="ko-KR" sz="14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,</a:t>
                      </a:r>
                      <a:r>
                        <a:rPr lang="ko-KR" altLang="en-US" sz="14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 오후 효정 청년모임</a:t>
                      </a:r>
                      <a:r>
                        <a:rPr lang="en-US" altLang="ko-KR" sz="14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)</a:t>
                      </a:r>
                      <a:endParaRPr lang="ko-KR" altLang="en-US" sz="1400" kern="1200" dirty="0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축복가정 및 식구 </a:t>
                      </a:r>
                      <a:r>
                        <a:rPr lang="en-US" altLang="ko-KR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600</a:t>
                      </a:r>
                      <a:r>
                        <a:rPr lang="ko-KR" altLang="en-US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명</a:t>
                      </a:r>
                      <a:endParaRPr lang="en-US" altLang="ko-KR" sz="1600" kern="1200" dirty="0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청년 </a:t>
                      </a:r>
                      <a:r>
                        <a:rPr lang="en-US" altLang="ko-KR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ko-KR" altLang="en-US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명</a:t>
                      </a:r>
                      <a:endParaRPr lang="en-US" altLang="ko-KR" sz="1600" kern="1200" dirty="0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kern="1200" dirty="0" err="1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장덕봉</a:t>
                      </a:r>
                      <a:r>
                        <a:rPr lang="ko-KR" altLang="en-US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 교구장</a:t>
                      </a:r>
                      <a:endParaRPr lang="en-US" altLang="ko-KR" sz="1600" kern="1200" dirty="0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kern="1200" dirty="0" err="1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허하연</a:t>
                      </a:r>
                      <a:r>
                        <a:rPr lang="ko-KR" altLang="en-US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 청년교회장</a:t>
                      </a:r>
                      <a:endParaRPr lang="en-US" altLang="ko-KR" sz="1600" kern="1200" dirty="0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kern="1200" dirty="0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9192992"/>
                  </a:ext>
                </a:extLst>
              </a:tr>
              <a:tr h="720104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2025.3.23(</a:t>
                      </a:r>
                      <a:r>
                        <a:rPr lang="ko-KR" altLang="en-US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일</a:t>
                      </a:r>
                      <a:r>
                        <a:rPr lang="en-US" altLang="ko-KR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)</a:t>
                      </a:r>
                      <a:endParaRPr lang="en-US" sz="1600" kern="1200" dirty="0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경남교구</a:t>
                      </a:r>
                      <a:r>
                        <a:rPr lang="en-US" altLang="ko-KR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/</a:t>
                      </a:r>
                      <a:r>
                        <a:rPr lang="ko-KR" altLang="en-US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창원대교회</a:t>
                      </a:r>
                      <a:endParaRPr lang="en-US" altLang="ko-KR" sz="1600" kern="1200" dirty="0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(</a:t>
                      </a:r>
                      <a:r>
                        <a:rPr lang="ko-KR" altLang="en-US" sz="14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오전 예배</a:t>
                      </a:r>
                      <a:r>
                        <a:rPr lang="en-US" altLang="ko-KR" sz="14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,</a:t>
                      </a:r>
                      <a:r>
                        <a:rPr lang="ko-KR" altLang="en-US" sz="14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 오후 효정 청년모임</a:t>
                      </a:r>
                      <a:r>
                        <a:rPr lang="en-US" altLang="ko-KR" sz="14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)</a:t>
                      </a:r>
                      <a:endParaRPr lang="ko-KR" altLang="en-US" sz="1400" kern="1200" dirty="0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축복가정 및 식구 </a:t>
                      </a:r>
                      <a:r>
                        <a:rPr lang="en-US" altLang="ko-KR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1,000</a:t>
                      </a:r>
                      <a:r>
                        <a:rPr lang="ko-KR" altLang="en-US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명</a:t>
                      </a:r>
                      <a:endParaRPr lang="en-US" altLang="ko-KR" sz="1600" kern="1200" dirty="0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청년 </a:t>
                      </a:r>
                      <a:r>
                        <a:rPr lang="en-US" altLang="ko-KR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ko-KR" altLang="en-US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명</a:t>
                      </a:r>
                      <a:endParaRPr lang="en-US" altLang="ko-KR" sz="1600" kern="1200" dirty="0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kern="1200" dirty="0" err="1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박영배</a:t>
                      </a:r>
                      <a:r>
                        <a:rPr lang="ko-KR" altLang="en-US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 교구장</a:t>
                      </a:r>
                      <a:endParaRPr lang="en-US" altLang="ko-KR" sz="1600" kern="1200" dirty="0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kern="1200" dirty="0" err="1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한종태</a:t>
                      </a:r>
                      <a:r>
                        <a:rPr lang="ko-KR" altLang="en-US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 청년교회장</a:t>
                      </a:r>
                      <a:endParaRPr lang="en-US" altLang="ko-KR" sz="1600" kern="1200" dirty="0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천명 예배</a:t>
                      </a:r>
                      <a:endParaRPr lang="en-US" altLang="ko-KR" sz="1400" kern="1200" dirty="0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동시 진행</a:t>
                      </a:r>
                      <a:endParaRPr lang="en-US" altLang="ko-KR" sz="1400" kern="1200" dirty="0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9112013"/>
                  </a:ext>
                </a:extLst>
              </a:tr>
              <a:tr h="720104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2025.3.30(</a:t>
                      </a:r>
                      <a:r>
                        <a:rPr lang="ko-KR" altLang="en-US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일</a:t>
                      </a:r>
                      <a:r>
                        <a:rPr lang="en-US" altLang="ko-KR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)</a:t>
                      </a:r>
                      <a:endParaRPr lang="en-US" sz="1600" kern="1200" dirty="0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서울북부교구</a:t>
                      </a:r>
                      <a:r>
                        <a:rPr lang="en-US" altLang="ko-KR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/</a:t>
                      </a:r>
                      <a:r>
                        <a:rPr lang="ko-KR" altLang="en-US" sz="1600" kern="1200" dirty="0" err="1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천승대교회</a:t>
                      </a:r>
                      <a:endParaRPr lang="en-US" altLang="ko-KR" sz="1600" kern="1200" dirty="0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(</a:t>
                      </a:r>
                      <a:r>
                        <a:rPr lang="ko-KR" altLang="en-US" sz="14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오전 예배</a:t>
                      </a:r>
                      <a:r>
                        <a:rPr lang="en-US" altLang="ko-KR" sz="14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,</a:t>
                      </a:r>
                      <a:r>
                        <a:rPr lang="ko-KR" altLang="en-US" sz="14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 오후 효정 청년모임</a:t>
                      </a:r>
                      <a:r>
                        <a:rPr lang="en-US" altLang="ko-KR" sz="14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)</a:t>
                      </a:r>
                      <a:endParaRPr lang="ko-KR" altLang="en-US" sz="1400" kern="1200" dirty="0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축복가정 및 식구 </a:t>
                      </a:r>
                      <a:r>
                        <a:rPr lang="en-US" altLang="ko-KR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1,000</a:t>
                      </a:r>
                      <a:r>
                        <a:rPr lang="ko-KR" altLang="en-US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명</a:t>
                      </a:r>
                      <a:endParaRPr lang="en-US" altLang="ko-KR" sz="1600" kern="1200" dirty="0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청년 </a:t>
                      </a:r>
                      <a:r>
                        <a:rPr lang="en-US" altLang="ko-KR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ko-KR" altLang="en-US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명</a:t>
                      </a:r>
                      <a:endParaRPr lang="en-US" altLang="ko-KR" sz="1600" kern="1200" dirty="0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김석진 교구장</a:t>
                      </a:r>
                      <a:endParaRPr lang="en-US" altLang="ko-KR" sz="1600" kern="1200" dirty="0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kern="1200" dirty="0" err="1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김효찬</a:t>
                      </a:r>
                      <a:r>
                        <a:rPr lang="ko-KR" altLang="en-US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 청년교회장</a:t>
                      </a:r>
                      <a:endParaRPr lang="en-US" altLang="ko-KR" sz="1600" kern="1200" dirty="0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천명 예배</a:t>
                      </a:r>
                      <a:endParaRPr lang="en-US" altLang="ko-KR" sz="1400" kern="1200" dirty="0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동시 진행</a:t>
                      </a:r>
                      <a:endParaRPr lang="en-US" altLang="ko-KR" sz="1400" kern="1200" dirty="0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4826143"/>
                  </a:ext>
                </a:extLst>
              </a:tr>
              <a:tr h="720104">
                <a:tc gridSpan="2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총계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AF3DB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600" kern="1200" dirty="0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명조OTF ExtraBold" panose="02020603020101020101" pitchFamily="18" charset="-127"/>
                        <a:ea typeface="나눔명조OTF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AF3D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kern="1200" dirty="0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AF3D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총 </a:t>
                      </a:r>
                      <a:r>
                        <a:rPr lang="en-US" altLang="ko-KR" sz="18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4,000</a:t>
                      </a:r>
                      <a:r>
                        <a:rPr lang="ko-KR" altLang="en-US" sz="18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명</a:t>
                      </a:r>
                      <a:endParaRPr lang="en-US" altLang="ko-KR" sz="1400" kern="1200" dirty="0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축복가정 </a:t>
                      </a:r>
                      <a:r>
                        <a:rPr lang="en-US" altLang="ko-KR" sz="14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3,600</a:t>
                      </a:r>
                      <a:r>
                        <a:rPr lang="ko-KR" altLang="en-US" sz="14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명</a:t>
                      </a:r>
                      <a:r>
                        <a:rPr lang="en-US" altLang="ko-KR" sz="14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,</a:t>
                      </a:r>
                      <a:r>
                        <a:rPr lang="ko-KR" altLang="en-US" sz="14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 청년 </a:t>
                      </a:r>
                      <a:r>
                        <a:rPr lang="en-US" altLang="ko-KR" sz="14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400</a:t>
                      </a:r>
                      <a:r>
                        <a:rPr lang="ko-KR" altLang="en-US" sz="1400" kern="1200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명</a:t>
                      </a:r>
                      <a:endParaRPr lang="en-US" sz="1600" kern="1200" dirty="0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AF3D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kern="1200" dirty="0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A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kern="1200" dirty="0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AF3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40590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84182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2410337" y="853773"/>
            <a:ext cx="7371326" cy="589280"/>
          </a:xfrm>
          <a:prstGeom prst="roundRect">
            <a:avLst>
              <a:gd name="adj" fmla="val 50000"/>
            </a:avLst>
          </a:prstGeom>
          <a:pattFill prst="dkUpDiag">
            <a:fgClr>
              <a:srgbClr val="BC9554"/>
            </a:fgClr>
            <a:bgClr>
              <a:srgbClr val="F0E196"/>
            </a:bgClr>
          </a:patt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0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나눔명조 ExtraBold" panose="02020603020101020101" pitchFamily="18" charset="-127"/>
                <a:ea typeface="나눔명조 ExtraBold" panose="02020603020101020101" pitchFamily="18" charset="-127"/>
                <a:cs typeface="+mn-cs"/>
              </a:rPr>
              <a:t>주요 순회 일정</a:t>
            </a:r>
            <a:r>
              <a:rPr kumimoji="0" lang="en-US" altLang="ko-KR" sz="2800" b="0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나눔명조 ExtraBold" panose="02020603020101020101" pitchFamily="18" charset="-127"/>
                <a:ea typeface="나눔명조 ExtraBold" panose="02020603020101020101" pitchFamily="18" charset="-127"/>
                <a:cs typeface="+mn-cs"/>
              </a:rPr>
              <a:t>: </a:t>
            </a:r>
            <a:r>
              <a:rPr kumimoji="0" lang="ko-KR" altLang="en-US" sz="2800" b="0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나눔명조 ExtraBold" panose="02020603020101020101" pitchFamily="18" charset="-127"/>
                <a:ea typeface="나눔명조 ExtraBold" panose="02020603020101020101" pitchFamily="18" charset="-127"/>
                <a:cs typeface="+mn-cs"/>
              </a:rPr>
              <a:t>오전 예배</a:t>
            </a: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8AB07FE1-9BB0-4778-B1E1-450B048B9C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4982696"/>
              </p:ext>
            </p:extLst>
          </p:nvPr>
        </p:nvGraphicFramePr>
        <p:xfrm>
          <a:off x="1210017" y="1775642"/>
          <a:ext cx="9771967" cy="4943714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2403516">
                  <a:extLst>
                    <a:ext uri="{9D8B030D-6E8A-4147-A177-3AD203B41FA5}">
                      <a16:colId xmlns:a16="http://schemas.microsoft.com/office/drawing/2014/main" val="3719850596"/>
                    </a:ext>
                  </a:extLst>
                </a:gridCol>
                <a:gridCol w="683045">
                  <a:extLst>
                    <a:ext uri="{9D8B030D-6E8A-4147-A177-3AD203B41FA5}">
                      <a16:colId xmlns:a16="http://schemas.microsoft.com/office/drawing/2014/main" val="3715850247"/>
                    </a:ext>
                  </a:extLst>
                </a:gridCol>
                <a:gridCol w="39550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303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299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400" dirty="0">
                          <a:ln w="3175"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식 순</a:t>
                      </a:r>
                    </a:p>
                  </a:txBody>
                  <a:tcPr marL="61041" marR="61041" marT="30521" marB="30521" anchor="ctr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A0B3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400" dirty="0">
                          <a:ln w="3175"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분</a:t>
                      </a:r>
                    </a:p>
                  </a:txBody>
                  <a:tcPr marL="61041" marR="61041" marT="30521" marB="30521" anchor="ctr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A0B3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400" dirty="0">
                          <a:ln w="3175"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내 용</a:t>
                      </a:r>
                    </a:p>
                  </a:txBody>
                  <a:tcPr marL="61041" marR="61041" marT="30521" marB="30521" anchor="ctr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A0B3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600" dirty="0">
                          <a:ln w="3175"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사회자 </a:t>
                      </a:r>
                      <a:r>
                        <a:rPr lang="en-US" altLang="ko-KR" sz="1600" dirty="0">
                          <a:ln w="3175"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:</a:t>
                      </a:r>
                      <a:r>
                        <a:rPr lang="ko-KR" altLang="en-US" sz="1600" dirty="0">
                          <a:ln w="3175"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ko-KR" sz="1600" dirty="0">
                          <a:ln w="3175"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000</a:t>
                      </a:r>
                      <a:r>
                        <a:rPr lang="ko-KR" altLang="en-US" sz="1600" dirty="0">
                          <a:ln w="3175"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 교구장</a:t>
                      </a:r>
                    </a:p>
                  </a:txBody>
                  <a:tcPr marL="61041" marR="61041" marT="30521" marB="30521" anchor="ctr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A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1796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dist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영상시청</a:t>
                      </a:r>
                      <a:endParaRPr kumimoji="1" lang="en-US" altLang="ko-KR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20</a:t>
                      </a:r>
                      <a:endParaRPr kumimoji="1" lang="ko-KR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HJ</a:t>
                      </a: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글로벌 뉴스</a:t>
                      </a: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dist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다같이</a:t>
                      </a:r>
                      <a:endParaRPr kumimoji="1" lang="ko-KR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0049213"/>
                  </a:ext>
                </a:extLst>
              </a:tr>
              <a:tr h="291796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dist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개회선언</a:t>
                      </a: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1</a:t>
                      </a:r>
                      <a:endParaRPr kumimoji="1" lang="ko-KR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endParaRPr kumimoji="1" lang="ko-KR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dist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사회자</a:t>
                      </a: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5905138"/>
                  </a:ext>
                </a:extLst>
              </a:tr>
              <a:tr h="291796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dist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개회찬송</a:t>
                      </a:r>
                      <a:endParaRPr kumimoji="1" lang="en-US" altLang="ko-KR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3</a:t>
                      </a:r>
                      <a:endParaRPr kumimoji="1" lang="ko-KR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은혜</a:t>
                      </a: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천심원</a:t>
                      </a: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 기도로 나아가리</a:t>
                      </a: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dist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다같이</a:t>
                      </a:r>
                      <a:endParaRPr kumimoji="1" lang="ko-KR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7444559"/>
                  </a:ext>
                </a:extLst>
              </a:tr>
              <a:tr h="291796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dist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경배</a:t>
                      </a: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1</a:t>
                      </a:r>
                      <a:endParaRPr kumimoji="1" lang="ko-KR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endParaRPr kumimoji="1" lang="ko-KR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dist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다같이</a:t>
                      </a:r>
                      <a:endParaRPr kumimoji="1" lang="ko-KR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6602409"/>
                  </a:ext>
                </a:extLst>
              </a:tr>
              <a:tr h="291796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dist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가정맹세</a:t>
                      </a: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3</a:t>
                      </a:r>
                      <a:endParaRPr kumimoji="1" lang="ko-KR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endParaRPr kumimoji="1" lang="ko-KR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dist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다같이</a:t>
                      </a:r>
                      <a:endParaRPr kumimoji="1" lang="ko-KR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1427219"/>
                  </a:ext>
                </a:extLst>
              </a:tr>
              <a:tr h="291796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dist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감사기도</a:t>
                      </a: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5</a:t>
                      </a:r>
                      <a:endParaRPr kumimoji="1" lang="ko-KR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endParaRPr kumimoji="1" lang="ko-KR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dist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()</a:t>
                      </a:r>
                      <a:endParaRPr kumimoji="1" lang="ko-KR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3672733"/>
                  </a:ext>
                </a:extLst>
              </a:tr>
              <a:tr h="291796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dist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찬양</a:t>
                      </a: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5</a:t>
                      </a:r>
                      <a:endParaRPr kumimoji="1" lang="ko-KR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dist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성가대</a:t>
                      </a:r>
                      <a:endParaRPr kumimoji="1" lang="ko-KR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4281230"/>
                  </a:ext>
                </a:extLst>
              </a:tr>
              <a:tr h="44308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dist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선교활동간증</a:t>
                      </a: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20</a:t>
                      </a:r>
                      <a:endParaRPr kumimoji="1" lang="ko-KR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각 </a:t>
                      </a: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10</a:t>
                      </a:r>
                      <a:r>
                        <a:rPr kumimoji="1" lang="ko-KR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분씩</a:t>
                      </a: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(2</a:t>
                      </a: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명</a:t>
                      </a: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,</a:t>
                      </a: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 </a:t>
                      </a: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PPT</a:t>
                      </a: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활용</a:t>
                      </a: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)</a:t>
                      </a:r>
                      <a:endParaRPr kumimoji="1" lang="ko-KR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dist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문신출</a:t>
                      </a: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</a:rPr>
                        <a:t>•</a:t>
                      </a:r>
                      <a:r>
                        <a:rPr kumimoji="1" lang="ko-KR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문신흥</a:t>
                      </a: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 선교사</a:t>
                      </a:r>
                      <a:endParaRPr kumimoji="1" lang="ko-KR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2625953"/>
                  </a:ext>
                </a:extLst>
              </a:tr>
              <a:tr h="363126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dist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말씀</a:t>
                      </a: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30</a:t>
                      </a:r>
                      <a:endParaRPr kumimoji="1" lang="ko-KR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dist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황보국</a:t>
                      </a: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 협회장</a:t>
                      </a:r>
                      <a:endParaRPr kumimoji="1" lang="en-US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9058547"/>
                  </a:ext>
                </a:extLst>
              </a:tr>
              <a:tr h="594744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dist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결단의 찬송</a:t>
                      </a: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5</a:t>
                      </a:r>
                      <a:endParaRPr kumimoji="1" lang="ko-KR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1" lang="ko-KR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제왕나비</a:t>
                      </a:r>
                      <a:endParaRPr kumimoji="1" lang="en-US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사랑해 당신을</a:t>
                      </a: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dist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문신출</a:t>
                      </a: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</a:rPr>
                        <a:t>•</a:t>
                      </a:r>
                      <a:r>
                        <a:rPr kumimoji="1" lang="ko-KR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문신흥</a:t>
                      </a: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 선교사</a:t>
                      </a:r>
                      <a:endParaRPr kumimoji="1" lang="ko-KR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  <a:p>
                      <a:pPr marL="0" marR="0" lvl="0" indent="0" algn="dist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다같이</a:t>
                      </a:r>
                      <a:endParaRPr kumimoji="1" lang="ko-KR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7850829"/>
                  </a:ext>
                </a:extLst>
              </a:tr>
              <a:tr h="291796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dist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축도</a:t>
                      </a: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5</a:t>
                      </a:r>
                      <a:endParaRPr kumimoji="1" lang="ko-KR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endParaRPr kumimoji="1" lang="ko-KR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dist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황보국</a:t>
                      </a: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 협회장</a:t>
                      </a:r>
                      <a:endParaRPr kumimoji="1" lang="ko-KR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2676307"/>
                  </a:ext>
                </a:extLst>
              </a:tr>
              <a:tr h="291796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dist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경배 및 폐회선언</a:t>
                      </a: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1</a:t>
                      </a:r>
                      <a:endParaRPr kumimoji="1" lang="ko-KR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endParaRPr kumimoji="1" lang="ko-KR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dist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사회자</a:t>
                      </a:r>
                      <a:endParaRPr kumimoji="1" lang="ko-KR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6870969"/>
                  </a:ext>
                </a:extLst>
              </a:tr>
              <a:tr h="291796">
                <a:tc>
                  <a:txBody>
                    <a:bodyPr/>
                    <a:lstStyle/>
                    <a:p>
                      <a:pPr marL="0" marR="0" lvl="0" indent="0" algn="dist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기념촬영</a:t>
                      </a: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3</a:t>
                      </a:r>
                      <a:endParaRPr kumimoji="1" lang="ko-KR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endParaRPr kumimoji="1" lang="ko-KR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dist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다같이</a:t>
                      </a:r>
                      <a:endParaRPr kumimoji="1" lang="ko-KR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1445577"/>
                  </a:ext>
                </a:extLst>
              </a:tr>
              <a:tr h="291796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소요시간</a:t>
                      </a: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100</a:t>
                      </a: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분</a:t>
                      </a: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dist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84519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03394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2410337" y="853773"/>
            <a:ext cx="7371326" cy="589280"/>
          </a:xfrm>
          <a:prstGeom prst="roundRect">
            <a:avLst>
              <a:gd name="adj" fmla="val 50000"/>
            </a:avLst>
          </a:prstGeom>
          <a:pattFill prst="dkUpDiag">
            <a:fgClr>
              <a:srgbClr val="BC9554"/>
            </a:fgClr>
            <a:bgClr>
              <a:srgbClr val="F0E196"/>
            </a:bgClr>
          </a:patt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0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나눔명조 ExtraBold" panose="02020603020101020101" pitchFamily="18" charset="-127"/>
                <a:ea typeface="나눔명조 ExtraBold" panose="02020603020101020101" pitchFamily="18" charset="-127"/>
                <a:cs typeface="+mn-cs"/>
              </a:rPr>
              <a:t>주요 순회 일정</a:t>
            </a:r>
            <a:r>
              <a:rPr kumimoji="0" lang="en-US" altLang="ko-KR" sz="2800" b="0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나눔명조 ExtraBold" panose="02020603020101020101" pitchFamily="18" charset="-127"/>
                <a:ea typeface="나눔명조 ExtraBold" panose="02020603020101020101" pitchFamily="18" charset="-127"/>
                <a:cs typeface="+mn-cs"/>
              </a:rPr>
              <a:t>: </a:t>
            </a:r>
            <a:r>
              <a:rPr kumimoji="0" lang="ko-KR" altLang="en-US" sz="2800" b="0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나눔명조 ExtraBold" panose="02020603020101020101" pitchFamily="18" charset="-127"/>
                <a:ea typeface="나눔명조 ExtraBold" panose="02020603020101020101" pitchFamily="18" charset="-127"/>
                <a:cs typeface="+mn-cs"/>
              </a:rPr>
              <a:t>오후  </a:t>
            </a:r>
            <a:r>
              <a:rPr lang="ko-KR" altLang="en-US" sz="2800" spc="-150" dirty="0"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나눔명조 ExtraBold" panose="02020603020101020101" pitchFamily="18" charset="-127"/>
                <a:ea typeface="나눔명조 ExtraBold" panose="02020603020101020101" pitchFamily="18" charset="-127"/>
              </a:rPr>
              <a:t>효정 청년모임</a:t>
            </a:r>
            <a:endParaRPr kumimoji="0" lang="ko-KR" altLang="en-US" sz="2800" b="0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101600">
                  <a:srgbClr val="402706">
                    <a:alpha val="82745"/>
                  </a:srgbClr>
                </a:glow>
                <a:outerShdw blurRad="127000" dir="5400000" algn="ctr" rotWithShape="0">
                  <a:prstClr val="black"/>
                </a:outerShdw>
              </a:effectLst>
              <a:uLnTx/>
              <a:uFillTx/>
              <a:latin typeface="나눔명조 ExtraBold" panose="02020603020101020101" pitchFamily="18" charset="-127"/>
              <a:ea typeface="나눔명조 ExtraBold" panose="02020603020101020101" pitchFamily="18" charset="-127"/>
              <a:cs typeface="+mn-cs"/>
            </a:endParaRP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8AB07FE1-9BB0-4778-B1E1-450B048B9C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4018700"/>
              </p:ext>
            </p:extLst>
          </p:nvPr>
        </p:nvGraphicFramePr>
        <p:xfrm>
          <a:off x="1210017" y="1681011"/>
          <a:ext cx="9771967" cy="4965119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2425549">
                  <a:extLst>
                    <a:ext uri="{9D8B030D-6E8A-4147-A177-3AD203B41FA5}">
                      <a16:colId xmlns:a16="http://schemas.microsoft.com/office/drawing/2014/main" val="3719850596"/>
                    </a:ext>
                  </a:extLst>
                </a:gridCol>
                <a:gridCol w="705080">
                  <a:extLst>
                    <a:ext uri="{9D8B030D-6E8A-4147-A177-3AD203B41FA5}">
                      <a16:colId xmlns:a16="http://schemas.microsoft.com/office/drawing/2014/main" val="3715850247"/>
                    </a:ext>
                  </a:extLst>
                </a:gridCol>
                <a:gridCol w="39109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303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5902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400" dirty="0">
                          <a:ln w="3175"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식 순</a:t>
                      </a:r>
                    </a:p>
                  </a:txBody>
                  <a:tcPr marL="61041" marR="61041" marT="30521" marB="30521" anchor="ctr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A0B3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400" dirty="0">
                          <a:ln w="3175"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분</a:t>
                      </a:r>
                    </a:p>
                  </a:txBody>
                  <a:tcPr marL="61041" marR="61041" marT="30521" marB="30521" anchor="ctr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A0B3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400" dirty="0">
                          <a:ln w="3175"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내 용</a:t>
                      </a:r>
                    </a:p>
                  </a:txBody>
                  <a:tcPr marL="61041" marR="61041" marT="30521" marB="30521" anchor="ctr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A0B3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600" dirty="0">
                          <a:ln w="3175"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사회 </a:t>
                      </a:r>
                      <a:r>
                        <a:rPr lang="en-US" altLang="ko-KR" sz="1600" dirty="0">
                          <a:ln w="3175"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:</a:t>
                      </a:r>
                      <a:r>
                        <a:rPr lang="ko-KR" altLang="en-US" sz="1600" dirty="0">
                          <a:ln w="3175"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ko-KR" sz="1600" dirty="0">
                          <a:ln w="3175"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000</a:t>
                      </a:r>
                      <a:r>
                        <a:rPr lang="ko-KR" altLang="en-US" sz="1600" dirty="0">
                          <a:ln w="3175"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 청년교회장</a:t>
                      </a:r>
                    </a:p>
                  </a:txBody>
                  <a:tcPr marL="61041" marR="61041" marT="30521" marB="30521" anchor="ctr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A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6693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dist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준비찬송</a:t>
                      </a: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5</a:t>
                      </a:r>
                      <a:endParaRPr kumimoji="1" lang="ko-KR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endParaRPr kumimoji="1" lang="ko-KR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dist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다같이</a:t>
                      </a: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5905138"/>
                  </a:ext>
                </a:extLst>
              </a:tr>
              <a:tr h="296693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dist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개회선언</a:t>
                      </a:r>
                      <a:endParaRPr kumimoji="1" lang="en-US" altLang="ko-KR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1</a:t>
                      </a:r>
                      <a:endParaRPr kumimoji="1" lang="ko-KR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endParaRPr kumimoji="1" lang="ko-KR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dist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사회자</a:t>
                      </a:r>
                      <a:endParaRPr kumimoji="1" lang="ko-KR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7444559"/>
                  </a:ext>
                </a:extLst>
              </a:tr>
              <a:tr h="296693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dist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경배</a:t>
                      </a: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1</a:t>
                      </a:r>
                      <a:endParaRPr kumimoji="1" lang="ko-KR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endParaRPr kumimoji="1" lang="ko-KR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dist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다같이</a:t>
                      </a:r>
                      <a:endParaRPr kumimoji="1" lang="ko-KR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6602409"/>
                  </a:ext>
                </a:extLst>
              </a:tr>
              <a:tr h="296693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dist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가정맹세</a:t>
                      </a: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3</a:t>
                      </a:r>
                      <a:endParaRPr kumimoji="1" lang="ko-KR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dist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다같이</a:t>
                      </a:r>
                      <a:endParaRPr kumimoji="1" lang="ko-KR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1427219"/>
                  </a:ext>
                </a:extLst>
              </a:tr>
              <a:tr h="296693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dist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감사기도</a:t>
                      </a: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5</a:t>
                      </a:r>
                      <a:endParaRPr kumimoji="1" lang="ko-KR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endParaRPr kumimoji="1" lang="ko-KR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dist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()</a:t>
                      </a:r>
                      <a:endParaRPr kumimoji="1" lang="ko-KR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3672733"/>
                  </a:ext>
                </a:extLst>
              </a:tr>
              <a:tr h="364208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dist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선교사 소개</a:t>
                      </a: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5</a:t>
                      </a:r>
                      <a:endParaRPr kumimoji="1" lang="ko-KR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dist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박수홍</a:t>
                      </a: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 미래인재처장</a:t>
                      </a:r>
                      <a:endParaRPr kumimoji="1" lang="ko-KR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4281230"/>
                  </a:ext>
                </a:extLst>
              </a:tr>
              <a:tr h="1050565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dist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 청년 심정 나눔</a:t>
                      </a: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60</a:t>
                      </a:r>
                      <a:endParaRPr kumimoji="1" lang="ko-KR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1" lang="ko-KR" altLang="en-US" sz="1400" b="0" i="0" u="none" strike="noStrike" cap="none" spc="0" normalizeH="0" baseline="0" dirty="0" err="1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문신출</a:t>
                      </a:r>
                      <a:r>
                        <a:rPr kumimoji="1" lang="en-US" altLang="ko-KR" sz="14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,</a:t>
                      </a:r>
                      <a:r>
                        <a:rPr kumimoji="1" lang="ko-KR" altLang="en-US" sz="14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 문지우</a:t>
                      </a:r>
                      <a:r>
                        <a:rPr kumimoji="1" lang="en-US" altLang="ko-KR" sz="14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,</a:t>
                      </a:r>
                      <a:r>
                        <a:rPr kumimoji="1" lang="ko-KR" altLang="en-US" sz="14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 </a:t>
                      </a:r>
                      <a:r>
                        <a:rPr kumimoji="1" lang="ko-KR" altLang="en-US" sz="1400" b="0" i="0" u="none" strike="noStrike" cap="none" spc="0" normalizeH="0" baseline="0" dirty="0" err="1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문신흥</a:t>
                      </a:r>
                      <a:r>
                        <a:rPr kumimoji="1" lang="ko-KR" altLang="en-US" sz="14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 선교사 선교활동 </a:t>
                      </a:r>
                      <a:br>
                        <a:rPr kumimoji="1" lang="en-US" altLang="ko-KR" sz="14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</a:br>
                      <a:r>
                        <a:rPr kumimoji="1" lang="ko-KR" altLang="en-US" sz="14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보고 및 소감 발표</a:t>
                      </a:r>
                      <a:r>
                        <a:rPr kumimoji="1" lang="en-US" altLang="ko-KR" sz="14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(</a:t>
                      </a:r>
                      <a:r>
                        <a:rPr kumimoji="1" lang="ko-KR" altLang="en-US" sz="14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각 </a:t>
                      </a:r>
                      <a:r>
                        <a:rPr kumimoji="1" lang="en-US" altLang="ko-KR" sz="14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5</a:t>
                      </a:r>
                      <a:r>
                        <a:rPr kumimoji="1" lang="ko-KR" altLang="en-US" sz="14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분</a:t>
                      </a:r>
                      <a:r>
                        <a:rPr kumimoji="1" lang="en-US" altLang="ko-KR" sz="14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)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참석자 질의응답</a:t>
                      </a:r>
                      <a:b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</a:b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(</a:t>
                      </a: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선교사 활동보고 및 소감 발표 중심</a:t>
                      </a: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)</a:t>
                      </a:r>
                      <a:endParaRPr kumimoji="1" lang="ko-KR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dist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다같이</a:t>
                      </a:r>
                      <a:endParaRPr kumimoji="1" lang="ko-KR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7850829"/>
                  </a:ext>
                </a:extLst>
              </a:tr>
              <a:tr h="564207">
                <a:tc>
                  <a:txBody>
                    <a:bodyPr/>
                    <a:lstStyle/>
                    <a:p>
                      <a:pPr marL="0" marR="0" lvl="0" indent="0" algn="dist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결단의 찬송</a:t>
                      </a: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5</a:t>
                      </a:r>
                      <a:endParaRPr kumimoji="1" lang="ko-KR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1" lang="ko-KR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제왕나비</a:t>
                      </a:r>
                      <a:endParaRPr kumimoji="1" lang="en-US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사랑해 당신을</a:t>
                      </a: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dist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문신출</a:t>
                      </a: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</a:rPr>
                        <a:t>•</a:t>
                      </a:r>
                      <a:r>
                        <a:rPr kumimoji="1" lang="ko-KR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문신흥</a:t>
                      </a: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 선교사</a:t>
                      </a:r>
                      <a:endParaRPr kumimoji="1" lang="en-US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  <a:p>
                      <a:pPr marL="0" marR="0" lvl="0" indent="0" algn="dist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다같이</a:t>
                      </a:r>
                      <a:endParaRPr kumimoji="1" lang="ko-KR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3760606"/>
                  </a:ext>
                </a:extLst>
              </a:tr>
              <a:tr h="296693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dist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축도</a:t>
                      </a: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5</a:t>
                      </a:r>
                      <a:endParaRPr kumimoji="1" lang="ko-KR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endParaRPr kumimoji="1" lang="ko-KR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dist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황보국</a:t>
                      </a: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 협회장</a:t>
                      </a:r>
                      <a:endParaRPr kumimoji="1" lang="ko-KR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2676307"/>
                  </a:ext>
                </a:extLst>
              </a:tr>
              <a:tr h="296693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dist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경배 및 폐회선언</a:t>
                      </a: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1</a:t>
                      </a:r>
                      <a:endParaRPr kumimoji="1" lang="ko-KR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endParaRPr kumimoji="1" lang="ko-KR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dist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사회자</a:t>
                      </a:r>
                      <a:endParaRPr kumimoji="1" lang="ko-KR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6870969"/>
                  </a:ext>
                </a:extLst>
              </a:tr>
              <a:tr h="296693">
                <a:tc>
                  <a:txBody>
                    <a:bodyPr/>
                    <a:lstStyle/>
                    <a:p>
                      <a:pPr marL="0" marR="0" lvl="0" indent="0" algn="dist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기념촬영</a:t>
                      </a: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4</a:t>
                      </a:r>
                      <a:endParaRPr kumimoji="1" lang="ko-KR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endParaRPr kumimoji="1" lang="ko-KR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dist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다같이</a:t>
                      </a:r>
                      <a:endParaRPr kumimoji="1" lang="ko-KR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9943224"/>
                  </a:ext>
                </a:extLst>
              </a:tr>
              <a:tr h="296693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소요시간</a:t>
                      </a: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95</a:t>
                      </a: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>
                            <a:glow rad="127000">
                              <a:schemeClr val="bg1"/>
                            </a:glow>
                          </a:effectLst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분</a:t>
                      </a: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110004020202020204"/>
                        </a:defRPr>
                      </a:lvl9pPr>
                    </a:lstStyle>
                    <a:p>
                      <a:pPr marL="0" marR="0" lvl="0" indent="0" algn="dist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>
                          <a:glow rad="127000">
                            <a:schemeClr val="bg1"/>
                          </a:glow>
                        </a:effectLst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44487" marR="44487" marT="18898" marB="18898" anchor="ctr" horzOverflow="overflow">
                    <a:lnL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84519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16971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2410337" y="853773"/>
            <a:ext cx="7371326" cy="589280"/>
          </a:xfrm>
          <a:prstGeom prst="roundRect">
            <a:avLst>
              <a:gd name="adj" fmla="val 50000"/>
            </a:avLst>
          </a:prstGeom>
          <a:pattFill prst="dkUpDiag">
            <a:fgClr>
              <a:srgbClr val="BC9554"/>
            </a:fgClr>
            <a:bgClr>
              <a:srgbClr val="F0E196"/>
            </a:bgClr>
          </a:patt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spc="-150"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나눔명조 ExtraBold" panose="02020603020101020101" pitchFamily="18" charset="-127"/>
                <a:ea typeface="나눔명조 ExtraBold" panose="02020603020101020101" pitchFamily="18" charset="-127"/>
              </a:rPr>
              <a:t>주요 동선</a:t>
            </a:r>
            <a:endParaRPr kumimoji="0" lang="ko-KR" altLang="en-US" sz="2800" b="0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101600">
                  <a:srgbClr val="402706">
                    <a:alpha val="82745"/>
                  </a:srgbClr>
                </a:glow>
                <a:outerShdw blurRad="127000" dir="5400000" algn="ctr" rotWithShape="0">
                  <a:prstClr val="black"/>
                </a:outerShdw>
              </a:effectLst>
              <a:uLnTx/>
              <a:uFillTx/>
              <a:latin typeface="나눔명조 ExtraBold" panose="02020603020101020101" pitchFamily="18" charset="-127"/>
              <a:ea typeface="나눔명조 ExtraBold" panose="02020603020101020101" pitchFamily="18" charset="-127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EB5A7DB-BEE2-4EE4-8BC3-F3E6CB3CF80A}"/>
              </a:ext>
            </a:extLst>
          </p:cNvPr>
          <p:cNvSpPr txBox="1"/>
          <p:nvPr/>
        </p:nvSpPr>
        <p:spPr>
          <a:xfrm>
            <a:off x="1079205" y="1844749"/>
            <a:ext cx="105368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/>
              <a:t>천심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6C36483F-9EB7-4965-B7B4-B74E7561B985}"/>
              </a:ext>
            </a:extLst>
          </p:cNvPr>
          <p:cNvSpPr/>
          <p:nvPr/>
        </p:nvSpPr>
        <p:spPr>
          <a:xfrm>
            <a:off x="1079205" y="1844749"/>
            <a:ext cx="10033590" cy="43676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b="1" dirty="0" err="1">
                <a:solidFill>
                  <a:schemeClr val="tx1"/>
                </a:solidFill>
              </a:rPr>
              <a:t>주요동선</a:t>
            </a:r>
            <a:r>
              <a:rPr lang="en-US" altLang="ko-KR" b="1" dirty="0">
                <a:solidFill>
                  <a:schemeClr val="tx1"/>
                </a:solidFill>
              </a:rPr>
              <a:t>(</a:t>
            </a:r>
            <a:r>
              <a:rPr lang="ko-KR" altLang="en-US" b="1" dirty="0">
                <a:solidFill>
                  <a:schemeClr val="tx1"/>
                </a:solidFill>
              </a:rPr>
              <a:t>사진첨부</a:t>
            </a:r>
            <a:r>
              <a:rPr lang="en-US" altLang="ko-KR" b="1" dirty="0">
                <a:solidFill>
                  <a:schemeClr val="tx1"/>
                </a:solidFill>
              </a:rPr>
              <a:t>)</a:t>
            </a:r>
          </a:p>
          <a:p>
            <a:r>
              <a:rPr lang="ko-KR" altLang="en-US" b="1" dirty="0">
                <a:solidFill>
                  <a:schemeClr val="tx1"/>
                </a:solidFill>
              </a:rPr>
              <a:t>   </a:t>
            </a:r>
            <a:r>
              <a:rPr lang="ko-KR" altLang="en-US" b="1" dirty="0" err="1">
                <a:solidFill>
                  <a:schemeClr val="tx1"/>
                </a:solidFill>
              </a:rPr>
              <a:t>천심원</a:t>
            </a:r>
            <a:r>
              <a:rPr lang="en-US" altLang="ko-KR" b="1" dirty="0">
                <a:solidFill>
                  <a:schemeClr val="tx1"/>
                </a:solidFill>
              </a:rPr>
              <a:t>-</a:t>
            </a:r>
            <a:r>
              <a:rPr lang="ko-KR" altLang="en-US" b="1" dirty="0">
                <a:solidFill>
                  <a:schemeClr val="tx1"/>
                </a:solidFill>
              </a:rPr>
              <a:t>대기실</a:t>
            </a:r>
            <a:r>
              <a:rPr lang="en-US" altLang="ko-KR" b="1" dirty="0">
                <a:solidFill>
                  <a:schemeClr val="tx1"/>
                </a:solidFill>
              </a:rPr>
              <a:t>-</a:t>
            </a:r>
            <a:r>
              <a:rPr lang="ko-KR" altLang="en-US" b="1" dirty="0">
                <a:solidFill>
                  <a:schemeClr val="tx1"/>
                </a:solidFill>
              </a:rPr>
              <a:t>예배실</a:t>
            </a:r>
            <a:r>
              <a:rPr lang="en-US" altLang="ko-KR" b="1" dirty="0">
                <a:solidFill>
                  <a:schemeClr val="tx1"/>
                </a:solidFill>
              </a:rPr>
              <a:t>-</a:t>
            </a:r>
            <a:r>
              <a:rPr lang="ko-KR" altLang="en-US" b="1" dirty="0">
                <a:solidFill>
                  <a:schemeClr val="tx1"/>
                </a:solidFill>
              </a:rPr>
              <a:t>식당</a:t>
            </a:r>
            <a:r>
              <a:rPr lang="en-US" altLang="ko-KR" b="1" dirty="0">
                <a:solidFill>
                  <a:schemeClr val="tx1"/>
                </a:solidFill>
              </a:rPr>
              <a:t>-</a:t>
            </a:r>
            <a:r>
              <a:rPr lang="ko-KR" altLang="en-US" b="1" dirty="0">
                <a:solidFill>
                  <a:schemeClr val="tx1"/>
                </a:solidFill>
              </a:rPr>
              <a:t>효정 청년모임 장소</a:t>
            </a:r>
            <a:endParaRPr lang="en-US" altLang="ko-KR" b="1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b="1" dirty="0">
              <a:solidFill>
                <a:schemeClr val="tx1"/>
              </a:solidFill>
            </a:endParaRPr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95615949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03E88"/>
        </a:solidFill>
        <a:ln w="23087" cap="flat">
          <a:noFill/>
          <a:prstDash val="solid"/>
          <a:miter/>
        </a:ln>
      </a:spPr>
      <a:bodyPr rtlCol="0" anchor="ctr"/>
      <a:lstStyle>
        <a:defPPr algn="l">
          <a:defRPr dirty="0"/>
        </a:defPPr>
      </a:lst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926</TotalTime>
  <Words>523</Words>
  <Application>Microsoft Office PowerPoint</Application>
  <PresentationFormat>와이드스크린</PresentationFormat>
  <Paragraphs>173</Paragraphs>
  <Slides>6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6</vt:i4>
      </vt:variant>
    </vt:vector>
  </HeadingPairs>
  <TitlesOfParts>
    <vt:vector size="14" baseType="lpstr">
      <vt:lpstr>Noto Sans KR ExtraBold</vt:lpstr>
      <vt:lpstr>Yoon 윤고딕 550_TT</vt:lpstr>
      <vt:lpstr>나눔고딕OTF ExtraBold</vt:lpstr>
      <vt:lpstr>나눔명조 ExtraBold</vt:lpstr>
      <vt:lpstr>맑은 고딕</vt:lpstr>
      <vt:lpstr>Arial</vt:lpstr>
      <vt:lpstr>1_Office 테마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중인 김</dc:creator>
  <cp:lastModifiedBy>중인 김</cp:lastModifiedBy>
  <cp:revision>83</cp:revision>
  <cp:lastPrinted>2025-03-06T02:27:52Z</cp:lastPrinted>
  <dcterms:created xsi:type="dcterms:W3CDTF">2025-02-19T05:48:22Z</dcterms:created>
  <dcterms:modified xsi:type="dcterms:W3CDTF">2025-03-07T07:41:48Z</dcterms:modified>
</cp:coreProperties>
</file>