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41" r:id="rId2"/>
  </p:sldIdLst>
  <p:sldSz cx="12192000" cy="6858000"/>
  <p:notesSz cx="6792913" cy="992505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0177A7F7-50F5-49C2-AB37-A68606DB4E60}">
          <p14:sldIdLst>
            <p14:sldId id="8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pos="25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pos="7423" userDrawn="1">
          <p15:clr>
            <a:srgbClr val="A4A3A4"/>
          </p15:clr>
        </p15:guide>
        <p15:guide id="7" orient="horz" pos="1026" userDrawn="1">
          <p15:clr>
            <a:srgbClr val="A4A3A4"/>
          </p15:clr>
        </p15:guide>
        <p15:guide id="8" orient="horz" pos="32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C0"/>
    <a:srgbClr val="4BACC6"/>
    <a:srgbClr val="D6ECF2"/>
    <a:srgbClr val="A2D4E2"/>
    <a:srgbClr val="FFFF99"/>
    <a:srgbClr val="EDF6F9"/>
    <a:srgbClr val="9BBB59"/>
    <a:srgbClr val="F2DCDB"/>
    <a:srgbClr val="FFC000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89" autoAdjust="0"/>
    <p:restoredTop sz="95223" autoAdjust="0"/>
  </p:normalViewPr>
  <p:slideViewPr>
    <p:cSldViewPr>
      <p:cViewPr varScale="1">
        <p:scale>
          <a:sx n="91" d="100"/>
          <a:sy n="91" d="100"/>
        </p:scale>
        <p:origin x="208" y="60"/>
      </p:cViewPr>
      <p:guideLst>
        <p:guide orient="horz" pos="2160"/>
        <p:guide pos="257"/>
        <p:guide pos="3840"/>
        <p:guide pos="7423"/>
        <p:guide orient="horz" pos="1026"/>
        <p:guide orient="horz" pos="3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80"/>
    </p:cViewPr>
  </p:sorterViewPr>
  <p:notesViewPr>
    <p:cSldViewPr>
      <p:cViewPr varScale="1">
        <p:scale>
          <a:sx n="76" d="100"/>
          <a:sy n="76" d="100"/>
        </p:scale>
        <p:origin x="330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>
              <a:defRPr/>
            </a:pPr>
            <a:fld id="{A720A848-7230-43D4-A2A5-E6FC0865F938}" type="datetimeFigureOut">
              <a:rPr lang="ko-KR" altLang="en-US" smtClean="0"/>
              <a:pPr>
                <a:defRPr/>
              </a:pPr>
              <a:t>2018-04-08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51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92" y="4714399"/>
            <a:ext cx="5434330" cy="4466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dirty="0"/>
              <a:t>마스터 텍스트 스타일을 편집합니다</a:t>
            </a:r>
          </a:p>
          <a:p>
            <a:pPr lvl="1"/>
            <a:r>
              <a:rPr lang="ko-KR" altLang="en-US" noProof="0" dirty="0"/>
              <a:t>둘째 수준</a:t>
            </a:r>
          </a:p>
          <a:p>
            <a:pPr lvl="2"/>
            <a:r>
              <a:rPr lang="ko-KR" altLang="en-US" noProof="0" dirty="0"/>
              <a:t>셋째 수준</a:t>
            </a:r>
          </a:p>
          <a:p>
            <a:pPr lvl="3"/>
            <a:r>
              <a:rPr lang="ko-KR" altLang="en-US" noProof="0" dirty="0"/>
              <a:t>넷째 수준</a:t>
            </a:r>
          </a:p>
          <a:p>
            <a:pPr lvl="4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>
              <a:defRPr/>
            </a:pPr>
            <a:fld id="{989FAB7C-E7F7-49C7-AC98-875E2CB6EA4C}" type="slidenum">
              <a:rPr lang="ko-KR" altLang="en-US" smtClean="0"/>
              <a:pPr>
                <a:defRPr/>
              </a:pPr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2800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나눔바른고딕" panose="020B0603020101020101" pitchFamily="50" charset="-127"/>
        <a:ea typeface="나눔바른고딕" panose="020B0603020101020101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나눔바른고딕" panose="020B0603020101020101" pitchFamily="50" charset="-127"/>
        <a:ea typeface="나눔바른고딕" panose="020B0603020101020101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나눔바른고딕" panose="020B0603020101020101" pitchFamily="50" charset="-127"/>
        <a:ea typeface="나눔바른고딕" panose="020B0603020101020101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나눔바른고딕" panose="020B0603020101020101" pitchFamily="50" charset="-127"/>
        <a:ea typeface="나눔바른고딕" panose="020B0603020101020101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나눔바른고딕" panose="020B0603020101020101" pitchFamily="50" charset="-127"/>
        <a:ea typeface="나눔바른고딕" panose="020B0603020101020101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07568" y="0"/>
            <a:ext cx="99844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11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그림 21" descr="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구역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모서리가 둥근 직사각형 31"/>
          <p:cNvSpPr/>
          <p:nvPr userDrawn="1"/>
        </p:nvSpPr>
        <p:spPr>
          <a:xfrm>
            <a:off x="60189" y="116632"/>
            <a:ext cx="2581290" cy="468154"/>
          </a:xfrm>
          <a:prstGeom prst="roundRect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0" cap="none" spc="-15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127000" dir="5400000" algn="ctr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나눔명조 ExtraBold"/>
                <a:ea typeface="나눔명조 ExtraBold"/>
                <a:cs typeface="+mn-cs"/>
              </a:rPr>
              <a:t>신종족메시아</a:t>
            </a: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rgbClr val="EEECE1">
                  <a:lumMod val="90000"/>
                </a:srgbClr>
              </a:solidFill>
              <a:effectLst/>
              <a:uLnTx/>
              <a:uFillTx/>
              <a:latin typeface="나눔명조 ExtraBold"/>
              <a:ea typeface="나눔명조 ExtraBold"/>
              <a:cs typeface="+mn-cs"/>
            </a:endParaRPr>
          </a:p>
        </p:txBody>
      </p:sp>
      <p:sp>
        <p:nvSpPr>
          <p:cNvPr id="6" name="모서리가 둥근 직사각형 31"/>
          <p:cNvSpPr/>
          <p:nvPr userDrawn="1"/>
        </p:nvSpPr>
        <p:spPr>
          <a:xfrm>
            <a:off x="9048328" y="91845"/>
            <a:ext cx="3024336" cy="468154"/>
          </a:xfrm>
          <a:prstGeom prst="roundRect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127000" dir="5400000" algn="ctr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나눔명조 ExtraBold"/>
                <a:ea typeface="나눔명조 ExtraBold"/>
                <a:cs typeface="+mn-cs"/>
              </a:rPr>
              <a:t>참가정실천운동본부</a:t>
            </a: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rgbClr val="EEECE1">
                  <a:lumMod val="90000"/>
                </a:srgbClr>
              </a:solidFill>
              <a:effectLst/>
              <a:uLnTx/>
              <a:uFillTx/>
              <a:latin typeface="나눔명조 ExtraBold"/>
              <a:ea typeface="나눔명조 ExtraBold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EDF6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그림 17" descr="01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8039" b="59615"/>
          <a:stretch>
            <a:fillRect/>
          </a:stretch>
        </p:blipFill>
        <p:spPr>
          <a:xfrm flipH="1">
            <a:off x="5535261" y="0"/>
            <a:ext cx="6656740" cy="836712"/>
          </a:xfrm>
          <a:prstGeom prst="rect">
            <a:avLst/>
          </a:prstGeom>
        </p:spPr>
      </p:pic>
      <p:sp>
        <p:nvSpPr>
          <p:cNvPr id="7" name="제목 1"/>
          <p:cNvSpPr>
            <a:spLocks noGrp="1"/>
          </p:cNvSpPr>
          <p:nvPr userDrawn="1">
            <p:ph type="title" hasCustomPrompt="1"/>
          </p:nvPr>
        </p:nvSpPr>
        <p:spPr>
          <a:xfrm>
            <a:off x="335360" y="166328"/>
            <a:ext cx="1061162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1006" tIns="30503" rIns="61006" bIns="30503" rtlCol="0" anchor="ctr">
            <a:normAutofit/>
          </a:bodyPr>
          <a:lstStyle>
            <a:lvl1pPr algn="l">
              <a:defRPr kumimoji="1" lang="ko-KR" altLang="en-US" sz="3600" b="0" spc="-15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 algn="l" defTabSz="1088082"/>
            <a:r>
              <a:rPr lang="en-US" altLang="ko-KR" dirty="0"/>
              <a:t>ADD A TITLE SLIDE</a:t>
            </a:r>
            <a:endParaRPr lang="ko-KR" altLang="en-US" dirty="0"/>
          </a:p>
        </p:txBody>
      </p:sp>
      <p:sp>
        <p:nvSpPr>
          <p:cNvPr id="8" name="모서리가 둥근 직사각형 31"/>
          <p:cNvSpPr/>
          <p:nvPr userDrawn="1"/>
        </p:nvSpPr>
        <p:spPr>
          <a:xfrm>
            <a:off x="10286624" y="44624"/>
            <a:ext cx="1872208" cy="321174"/>
          </a:xfrm>
          <a:prstGeom prst="roundRect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0" i="0" u="none" strike="noStrike" kern="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127000" dir="5400000" algn="ctr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나눔명조 ExtraBold"/>
                <a:ea typeface="나눔명조 ExtraBold"/>
                <a:cs typeface="+mn-cs"/>
              </a:rPr>
              <a:t>참가정실천운동본부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rgbClr val="EEECE1">
                  <a:lumMod val="90000"/>
                </a:srgbClr>
              </a:solidFill>
              <a:effectLst/>
              <a:uLnTx/>
              <a:uFillTx/>
              <a:latin typeface="나눔명조 ExtraBold"/>
              <a:ea typeface="나눔명조 ExtraBold"/>
              <a:cs typeface="+mn-cs"/>
            </a:endParaRPr>
          </a:p>
        </p:txBody>
      </p:sp>
      <p:sp>
        <p:nvSpPr>
          <p:cNvPr id="10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321974" y="64928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BDD3AD4D-FDEB-4C62-A936-7D9775ED795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1006" tIns="30503" rIns="61006" bIns="30503" rtlCol="0" anchor="ctr">
            <a:normAutofit/>
          </a:bodyPr>
          <a:lstStyle/>
          <a:p>
            <a:pPr lvl="0" algn="l" defTabSz="1088082"/>
            <a:r>
              <a:rPr lang="en-US" altLang="ko-KR" dirty="0"/>
              <a:t>ADD A TITLE SLIDE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fld id="{CB92CD25-5CA2-4D93-94DC-B901E49C8E12}" type="datetime1">
              <a:rPr lang="ko-KR" altLang="en-US" smtClean="0"/>
              <a:t>2018-04-08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fld id="{BDD3AD4D-FDEB-4C62-A936-7D9775ED795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0" r:id="rId2"/>
    <p:sldLayoutId id="2147483674" r:id="rId3"/>
    <p:sldLayoutId id="2147483675" r:id="rId4"/>
    <p:sldLayoutId id="2147483677" r:id="rId5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lang="ko-KR" altLang="en-US" sz="3600" b="0" kern="1200" spc="-150" dirty="0">
          <a:ln>
            <a:solidFill>
              <a:schemeClr val="tx1">
                <a:lumMod val="65000"/>
                <a:lumOff val="35000"/>
              </a:schemeClr>
            </a:solidFill>
          </a:ln>
          <a:solidFill>
            <a:schemeClr val="tx1"/>
          </a:solidFill>
          <a:latin typeface="+mj-ea"/>
          <a:ea typeface="+mj-ea"/>
          <a:cs typeface="+mn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76076F79-F047-4F6C-9B12-3F5AA35F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00998"/>
            <a:ext cx="10301816" cy="648072"/>
          </a:xfrm>
        </p:spPr>
        <p:txBody>
          <a:bodyPr>
            <a:normAutofit/>
          </a:bodyPr>
          <a:lstStyle/>
          <a:p>
            <a:r>
              <a:rPr lang="ko-KR" altLang="en-US" dirty="0"/>
              <a:t>참가정실천운동본부 지구</a:t>
            </a:r>
            <a:r>
              <a:rPr lang="en-US" altLang="ko-KR" dirty="0"/>
              <a:t>/</a:t>
            </a:r>
            <a:r>
              <a:rPr lang="ko-KR" altLang="en-US" dirty="0"/>
              <a:t>시도</a:t>
            </a:r>
            <a:r>
              <a:rPr lang="en-US" altLang="ko-KR" dirty="0"/>
              <a:t>/</a:t>
            </a:r>
            <a:r>
              <a:rPr lang="ko-KR" altLang="en-US" dirty="0" err="1"/>
              <a:t>시군구</a:t>
            </a:r>
            <a:r>
              <a:rPr lang="en-US" altLang="ko-KR" dirty="0"/>
              <a:t>/</a:t>
            </a:r>
            <a:r>
              <a:rPr lang="ko-KR" altLang="en-US" dirty="0" err="1"/>
              <a:t>읍면동</a:t>
            </a:r>
            <a:r>
              <a:rPr lang="ko-KR" altLang="en-US" dirty="0"/>
              <a:t> 조직도</a:t>
            </a:r>
            <a:endParaRPr lang="en-US" dirty="0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099D06D0-3EC3-41FE-9EA6-57E2C2EA0AC5}"/>
              </a:ext>
            </a:extLst>
          </p:cNvPr>
          <p:cNvCxnSpPr>
            <a:cxnSpLocks/>
          </p:cNvCxnSpPr>
          <p:nvPr/>
        </p:nvCxnSpPr>
        <p:spPr>
          <a:xfrm>
            <a:off x="6110648" y="2086795"/>
            <a:ext cx="0" cy="16829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E891CB1E-505A-4E95-BB3F-268CA2922E9F}"/>
              </a:ext>
            </a:extLst>
          </p:cNvPr>
          <p:cNvCxnSpPr>
            <a:cxnSpLocks/>
          </p:cNvCxnSpPr>
          <p:nvPr/>
        </p:nvCxnSpPr>
        <p:spPr>
          <a:xfrm flipH="1" flipV="1">
            <a:off x="1487489" y="3769765"/>
            <a:ext cx="9299053" cy="192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그룹 5">
            <a:extLst>
              <a:ext uri="{FF2B5EF4-FFF2-40B4-BE49-F238E27FC236}">
                <a16:creationId xmlns:a16="http://schemas.microsoft.com/office/drawing/2014/main" id="{4D4367A4-E153-4782-BE8C-2A78474DB729}"/>
              </a:ext>
            </a:extLst>
          </p:cNvPr>
          <p:cNvGrpSpPr/>
          <p:nvPr/>
        </p:nvGrpSpPr>
        <p:grpSpPr>
          <a:xfrm>
            <a:off x="4598480" y="1315506"/>
            <a:ext cx="3053632" cy="1225252"/>
            <a:chOff x="5043014" y="1758708"/>
            <a:chExt cx="1622481" cy="661254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DC380D77-1C1C-49FF-9BF3-55F548B2EA4B}"/>
                </a:ext>
              </a:extLst>
            </p:cNvPr>
            <p:cNvSpPr/>
            <p:nvPr/>
          </p:nvSpPr>
          <p:spPr>
            <a:xfrm>
              <a:off x="5043014" y="1758708"/>
              <a:ext cx="1622481" cy="21262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공동회장단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A4AE8D3E-CBF6-4906-9C65-799DB911559B}"/>
                </a:ext>
              </a:extLst>
            </p:cNvPr>
            <p:cNvSpPr/>
            <p:nvPr/>
          </p:nvSpPr>
          <p:spPr>
            <a:xfrm>
              <a:off x="5043014" y="1971330"/>
              <a:ext cx="1622481" cy="4486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b="1" dirty="0">
                  <a:solidFill>
                    <a:prstClr val="black"/>
                  </a:solidFill>
                  <a:latin typeface="나눔바른고딕"/>
                  <a:ea typeface="나눔바른고딕"/>
                </a:rPr>
                <a:t>공동</a:t>
              </a:r>
              <a:r>
                <a:rPr kumimoji="1" lang="ko-KR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회장 </a:t>
              </a:r>
              <a:r>
                <a:rPr kumimoji="1" lang="en-US" altLang="ko-K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: 000/000</a:t>
              </a:r>
            </a:p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b="1" dirty="0">
                  <a:solidFill>
                    <a:prstClr val="black"/>
                  </a:solidFill>
                  <a:latin typeface="나눔바른고딕"/>
                  <a:ea typeface="나눔바른고딕"/>
                </a:rPr>
                <a:t>여성</a:t>
              </a:r>
              <a:r>
                <a:rPr kumimoji="1" lang="ko-KR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회장 </a:t>
              </a:r>
              <a:r>
                <a:rPr kumimoji="1" lang="en-US" altLang="ko-K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: 000/000</a:t>
              </a:r>
            </a:p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b="1" dirty="0">
                  <a:solidFill>
                    <a:prstClr val="black"/>
                  </a:solidFill>
                  <a:latin typeface="나눔바른고딕"/>
                  <a:ea typeface="나눔바른고딕"/>
                </a:rPr>
                <a:t>청년회장 </a:t>
              </a:r>
              <a:r>
                <a:rPr lang="en-US" altLang="ko-KR" b="1" dirty="0">
                  <a:solidFill>
                    <a:prstClr val="black"/>
                  </a:solidFill>
                  <a:latin typeface="나눔바른고딕"/>
                  <a:ea typeface="나눔바른고딕"/>
                </a:rPr>
                <a:t>: 000/000</a:t>
              </a:r>
              <a:endParaRPr kumimoji="1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바른고딕"/>
                <a:ea typeface="나눔바른고딕"/>
                <a:cs typeface="+mn-cs"/>
              </a:endParaRPr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50FEB9D3-5D91-473B-B496-24BAF9F7CF53}"/>
              </a:ext>
            </a:extLst>
          </p:cNvPr>
          <p:cNvGrpSpPr/>
          <p:nvPr/>
        </p:nvGrpSpPr>
        <p:grpSpPr>
          <a:xfrm>
            <a:off x="4943872" y="2824284"/>
            <a:ext cx="2341908" cy="748732"/>
            <a:chOff x="6433280" y="2759315"/>
            <a:chExt cx="1811318" cy="683937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02268225-39E7-4AA4-ACA0-0DF31077D1C9}"/>
                </a:ext>
              </a:extLst>
            </p:cNvPr>
            <p:cNvSpPr/>
            <p:nvPr/>
          </p:nvSpPr>
          <p:spPr>
            <a:xfrm>
              <a:off x="6433280" y="2759315"/>
              <a:ext cx="1811317" cy="33397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사무총장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B1C186FE-5F92-4B3E-9B70-88FF1E5A5E62}"/>
                </a:ext>
              </a:extLst>
            </p:cNvPr>
            <p:cNvSpPr/>
            <p:nvPr/>
          </p:nvSpPr>
          <p:spPr>
            <a:xfrm>
              <a:off x="6433280" y="3047347"/>
              <a:ext cx="1811318" cy="3959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000</a:t>
              </a:r>
              <a:endParaRPr kumimoji="1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바른고딕"/>
                <a:ea typeface="나눔바른고딕"/>
                <a:cs typeface="+mn-cs"/>
              </a:endParaRPr>
            </a:p>
          </p:txBody>
        </p:sp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213DF830-99FF-4742-B9B7-26E5A38D3796}"/>
              </a:ext>
            </a:extLst>
          </p:cNvPr>
          <p:cNvGrpSpPr/>
          <p:nvPr/>
        </p:nvGrpSpPr>
        <p:grpSpPr>
          <a:xfrm>
            <a:off x="479376" y="3769765"/>
            <a:ext cx="2016224" cy="2971603"/>
            <a:chOff x="2981443" y="4354742"/>
            <a:chExt cx="1663172" cy="2471561"/>
          </a:xfrm>
        </p:grpSpPr>
        <p:cxnSp>
          <p:nvCxnSpPr>
            <p:cNvPr id="18" name="직선 연결선 17">
              <a:extLst>
                <a:ext uri="{FF2B5EF4-FFF2-40B4-BE49-F238E27FC236}">
                  <a16:creationId xmlns:a16="http://schemas.microsoft.com/office/drawing/2014/main" id="{BDA5A4BC-B4D6-462D-BDDC-AF672E5D8D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3029" y="4354742"/>
              <a:ext cx="1" cy="4115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그룹 18">
              <a:extLst>
                <a:ext uri="{FF2B5EF4-FFF2-40B4-BE49-F238E27FC236}">
                  <a16:creationId xmlns:a16="http://schemas.microsoft.com/office/drawing/2014/main" id="{26250B1B-9320-41BD-8571-433F67554401}"/>
                </a:ext>
              </a:extLst>
            </p:cNvPr>
            <p:cNvGrpSpPr/>
            <p:nvPr/>
          </p:nvGrpSpPr>
          <p:grpSpPr>
            <a:xfrm>
              <a:off x="2981443" y="4482976"/>
              <a:ext cx="1663172" cy="2343327"/>
              <a:chOff x="2981443" y="4482976"/>
              <a:chExt cx="1663172" cy="2343327"/>
            </a:xfrm>
          </p:grpSpPr>
          <p:sp>
            <p:nvSpPr>
              <p:cNvPr id="20" name="직사각형 19">
                <a:extLst>
                  <a:ext uri="{FF2B5EF4-FFF2-40B4-BE49-F238E27FC236}">
                    <a16:creationId xmlns:a16="http://schemas.microsoft.com/office/drawing/2014/main" id="{EF3AEFEF-42A0-47A7-883F-35DFAA3515BF}"/>
                  </a:ext>
                </a:extLst>
              </p:cNvPr>
              <p:cNvSpPr/>
              <p:nvPr/>
            </p:nvSpPr>
            <p:spPr>
              <a:xfrm>
                <a:off x="2981443" y="4852024"/>
                <a:ext cx="1663172" cy="89292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분과장 </a:t>
                </a: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:  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  <a:ea typeface="나눔바른고딕"/>
                  </a:rPr>
                  <a:t>분과위원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  <a:ea typeface="나눔바른고딕"/>
                </a:endParaRP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  <a:ea typeface="나눔바른고딕"/>
                  </a:rPr>
                  <a:t>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kumimoji="1" lang="en-US" altLang="ko-KR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000</a:t>
                </a:r>
                <a:br>
                  <a:rPr kumimoji="1" lang="en-US" altLang="ko-KR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</a:br>
                <a:r>
                  <a:rPr kumimoji="1" lang="en-US" altLang="ko-KR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000</a:t>
                </a:r>
              </a:p>
            </p:txBody>
          </p:sp>
          <p:sp>
            <p:nvSpPr>
              <p:cNvPr id="21" name="직사각형 20">
                <a:extLst>
                  <a:ext uri="{FF2B5EF4-FFF2-40B4-BE49-F238E27FC236}">
                    <a16:creationId xmlns:a16="http://schemas.microsoft.com/office/drawing/2014/main" id="{E8F88C2A-44A7-4B04-BFA5-75B0EA329421}"/>
                  </a:ext>
                </a:extLst>
              </p:cNvPr>
              <p:cNvSpPr/>
              <p:nvPr/>
            </p:nvSpPr>
            <p:spPr>
              <a:xfrm>
                <a:off x="2981443" y="5808670"/>
                <a:ext cx="1663172" cy="1017633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정책분석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정책도출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정책홍보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정책확산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  <p:sp>
            <p:nvSpPr>
              <p:cNvPr id="22" name="직사각형 21">
                <a:extLst>
                  <a:ext uri="{FF2B5EF4-FFF2-40B4-BE49-F238E27FC236}">
                    <a16:creationId xmlns:a16="http://schemas.microsoft.com/office/drawing/2014/main" id="{E00CC86F-DF70-4CBC-A8AE-74C38C3B1FFB}"/>
                  </a:ext>
                </a:extLst>
              </p:cNvPr>
              <p:cNvSpPr/>
              <p:nvPr/>
            </p:nvSpPr>
            <p:spPr>
              <a:xfrm>
                <a:off x="2981443" y="4482976"/>
                <a:ext cx="1663172" cy="33603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ko-KR" altLang="en-US" sz="1600" b="1" dirty="0">
                    <a:solidFill>
                      <a:prstClr val="white"/>
                    </a:solidFill>
                    <a:latin typeface="나눔바른고딕"/>
                    <a:ea typeface="나눔바른고딕"/>
                  </a:rPr>
                  <a:t>정책분과</a:t>
                </a:r>
                <a:endParaRPr kumimoji="1" lang="ko-KR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</p:grp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5751E3AF-E03B-479B-90DA-B37BA83FB7C0}"/>
              </a:ext>
            </a:extLst>
          </p:cNvPr>
          <p:cNvGrpSpPr/>
          <p:nvPr/>
        </p:nvGrpSpPr>
        <p:grpSpPr>
          <a:xfrm>
            <a:off x="3490110" y="3769766"/>
            <a:ext cx="2026246" cy="2971602"/>
            <a:chOff x="2973176" y="4328171"/>
            <a:chExt cx="1671439" cy="2455517"/>
          </a:xfrm>
        </p:grpSpPr>
        <p:cxnSp>
          <p:nvCxnSpPr>
            <p:cNvPr id="24" name="직선 연결선 23">
              <a:extLst>
                <a:ext uri="{FF2B5EF4-FFF2-40B4-BE49-F238E27FC236}">
                  <a16:creationId xmlns:a16="http://schemas.microsoft.com/office/drawing/2014/main" id="{4459B019-2EEF-4D93-A04A-2D828DE80939}"/>
                </a:ext>
              </a:extLst>
            </p:cNvPr>
            <p:cNvCxnSpPr>
              <a:cxnSpLocks/>
            </p:cNvCxnSpPr>
            <p:nvPr/>
          </p:nvCxnSpPr>
          <p:spPr>
            <a:xfrm>
              <a:off x="3813029" y="4328171"/>
              <a:ext cx="0" cy="43813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6CB4CC15-E653-40FD-96A4-F177BFCE2298}"/>
                </a:ext>
              </a:extLst>
            </p:cNvPr>
            <p:cNvGrpSpPr/>
            <p:nvPr/>
          </p:nvGrpSpPr>
          <p:grpSpPr>
            <a:xfrm>
              <a:off x="2973176" y="4482976"/>
              <a:ext cx="1671439" cy="2300712"/>
              <a:chOff x="2973176" y="4482976"/>
              <a:chExt cx="1671439" cy="2300712"/>
            </a:xfrm>
          </p:grpSpPr>
          <p:sp>
            <p:nvSpPr>
              <p:cNvPr id="26" name="직사각형 25">
                <a:extLst>
                  <a:ext uri="{FF2B5EF4-FFF2-40B4-BE49-F238E27FC236}">
                    <a16:creationId xmlns:a16="http://schemas.microsoft.com/office/drawing/2014/main" id="{191543FF-76DA-4429-ADED-EC527F497022}"/>
                  </a:ext>
                </a:extLst>
              </p:cNvPr>
              <p:cNvSpPr/>
              <p:nvPr/>
            </p:nvSpPr>
            <p:spPr>
              <a:xfrm>
                <a:off x="2981443" y="4852023"/>
                <a:ext cx="1663172" cy="85732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분과장 </a:t>
                </a: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:  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분과위원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</a:endParaRP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  <a:b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</a:b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</p:txBody>
          </p:sp>
          <p:sp>
            <p:nvSpPr>
              <p:cNvPr id="27" name="직사각형 26">
                <a:extLst>
                  <a:ext uri="{FF2B5EF4-FFF2-40B4-BE49-F238E27FC236}">
                    <a16:creationId xmlns:a16="http://schemas.microsoft.com/office/drawing/2014/main" id="{14C004A2-9C5C-4093-97CD-F5454891BE92}"/>
                  </a:ext>
                </a:extLst>
              </p:cNvPr>
              <p:cNvSpPr/>
              <p:nvPr/>
            </p:nvSpPr>
            <p:spPr>
              <a:xfrm>
                <a:off x="2973176" y="5765541"/>
                <a:ext cx="1663172" cy="101814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축복정책수립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미혼축복프로그램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ko-KR" altLang="en-US" sz="1600" dirty="0" err="1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  <a:ea typeface="나눔바른고딕"/>
                  </a:rPr>
                  <a:t>기성축복프로그램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  <a:ea typeface="나눔바른고딕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en-US" altLang="ko-KR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 </a:t>
                </a:r>
                <a:r>
                  <a:rPr kumimoji="1" lang="ko-KR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신종족메시아정책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  <p:sp>
            <p:nvSpPr>
              <p:cNvPr id="28" name="직사각형 27">
                <a:extLst>
                  <a:ext uri="{FF2B5EF4-FFF2-40B4-BE49-F238E27FC236}">
                    <a16:creationId xmlns:a16="http://schemas.microsoft.com/office/drawing/2014/main" id="{02174FFB-9F5E-455D-921C-635C29E50E2C}"/>
                  </a:ext>
                </a:extLst>
              </p:cNvPr>
              <p:cNvSpPr/>
              <p:nvPr/>
            </p:nvSpPr>
            <p:spPr>
              <a:xfrm>
                <a:off x="2981443" y="4482976"/>
                <a:ext cx="1663172" cy="33603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ko-KR" alt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축복분과</a:t>
                </a:r>
              </a:p>
            </p:txBody>
          </p:sp>
        </p:grpSp>
      </p:grp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1CDD3326-BE20-4785-A475-6AD5DEF48ABD}"/>
              </a:ext>
            </a:extLst>
          </p:cNvPr>
          <p:cNvGrpSpPr/>
          <p:nvPr/>
        </p:nvGrpSpPr>
        <p:grpSpPr>
          <a:xfrm>
            <a:off x="6908489" y="3789039"/>
            <a:ext cx="2048123" cy="2952328"/>
            <a:chOff x="2981443" y="4378016"/>
            <a:chExt cx="1689485" cy="2363967"/>
          </a:xfrm>
        </p:grpSpPr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114872E7-0E5A-4A22-A6CA-82CFD45B40CB}"/>
                </a:ext>
              </a:extLst>
            </p:cNvPr>
            <p:cNvCxnSpPr>
              <a:cxnSpLocks/>
            </p:cNvCxnSpPr>
            <p:nvPr/>
          </p:nvCxnSpPr>
          <p:spPr>
            <a:xfrm>
              <a:off x="3813029" y="4378016"/>
              <a:ext cx="0" cy="3882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id="{1F8E6DDE-888F-45F8-98E4-C4C2488C9823}"/>
                </a:ext>
              </a:extLst>
            </p:cNvPr>
            <p:cNvGrpSpPr/>
            <p:nvPr/>
          </p:nvGrpSpPr>
          <p:grpSpPr>
            <a:xfrm>
              <a:off x="2981443" y="4482976"/>
              <a:ext cx="1689485" cy="2259007"/>
              <a:chOff x="2981443" y="4482976"/>
              <a:chExt cx="1689485" cy="2259007"/>
            </a:xfrm>
          </p:grpSpPr>
          <p:sp>
            <p:nvSpPr>
              <p:cNvPr id="32" name="직사각형 31">
                <a:extLst>
                  <a:ext uri="{FF2B5EF4-FFF2-40B4-BE49-F238E27FC236}">
                    <a16:creationId xmlns:a16="http://schemas.microsoft.com/office/drawing/2014/main" id="{0CFC5118-E619-41A6-851C-86E9D599219E}"/>
                  </a:ext>
                </a:extLst>
              </p:cNvPr>
              <p:cNvSpPr/>
              <p:nvPr/>
            </p:nvSpPr>
            <p:spPr>
              <a:xfrm>
                <a:off x="2981443" y="4852023"/>
                <a:ext cx="1663172" cy="819101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분과장 </a:t>
                </a: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:  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분과위원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</a:endParaRP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  <a:b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</a:b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</p:txBody>
          </p:sp>
          <p:sp>
            <p:nvSpPr>
              <p:cNvPr id="33" name="직사각형 32">
                <a:extLst>
                  <a:ext uri="{FF2B5EF4-FFF2-40B4-BE49-F238E27FC236}">
                    <a16:creationId xmlns:a16="http://schemas.microsoft.com/office/drawing/2014/main" id="{12ACCFC1-BD7C-4763-9632-5224A985A7EF}"/>
                  </a:ext>
                </a:extLst>
              </p:cNvPr>
              <p:cNvSpPr/>
              <p:nvPr/>
            </p:nvSpPr>
            <p:spPr>
              <a:xfrm>
                <a:off x="3007756" y="5723835"/>
                <a:ext cx="1663172" cy="101814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84138" lvl="0" indent="-84138" algn="dist">
                  <a:lnSpc>
                    <a:spcPct val="12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kumimoji="1" lang="ko-KR" altLang="en-US" sz="1600" b="0" i="0" u="none" strike="noStrike" kern="1200" cap="none" spc="-15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참가정운동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</a:endParaRPr>
              </a:p>
              <a:p>
                <a:pPr marL="84138" lvl="0" indent="-84138" algn="dist">
                  <a:lnSpc>
                    <a:spcPct val="12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참가정가치교육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  <a:ea typeface="나눔바른고딕"/>
                  </a:rPr>
                  <a:t>지역사회봉사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  <a:ea typeface="나눔바른고딕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지역사회문제해결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  <p:sp>
            <p:nvSpPr>
              <p:cNvPr id="34" name="직사각형 33">
                <a:extLst>
                  <a:ext uri="{FF2B5EF4-FFF2-40B4-BE49-F238E27FC236}">
                    <a16:creationId xmlns:a16="http://schemas.microsoft.com/office/drawing/2014/main" id="{CF4CE9B6-CF5E-4CB8-A013-648927AF101C}"/>
                  </a:ext>
                </a:extLst>
              </p:cNvPr>
              <p:cNvSpPr/>
              <p:nvPr/>
            </p:nvSpPr>
            <p:spPr>
              <a:xfrm>
                <a:off x="2981443" y="4482976"/>
                <a:ext cx="1663172" cy="33603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ko-KR" altLang="en-US" sz="1600" b="1" dirty="0" err="1">
                    <a:solidFill>
                      <a:prstClr val="white"/>
                    </a:solidFill>
                    <a:latin typeface="나눔바른고딕"/>
                    <a:ea typeface="나눔바른고딕"/>
                  </a:rPr>
                  <a:t>참가정</a:t>
                </a:r>
                <a:r>
                  <a:rPr kumimoji="1" lang="ko-KR" alt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분과</a:t>
                </a:r>
              </a:p>
            </p:txBody>
          </p:sp>
        </p:grpSp>
      </p:grp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D070E9B3-BC05-4CFE-BE8E-AA9F0C9043E6}"/>
              </a:ext>
            </a:extLst>
          </p:cNvPr>
          <p:cNvGrpSpPr/>
          <p:nvPr/>
        </p:nvGrpSpPr>
        <p:grpSpPr>
          <a:xfrm>
            <a:off x="9778430" y="3769765"/>
            <a:ext cx="2016224" cy="2971604"/>
            <a:chOff x="2981443" y="4340120"/>
            <a:chExt cx="1663172" cy="2327090"/>
          </a:xfrm>
        </p:grpSpPr>
        <p:cxnSp>
          <p:nvCxnSpPr>
            <p:cNvPr id="42" name="직선 연결선 41">
              <a:extLst>
                <a:ext uri="{FF2B5EF4-FFF2-40B4-BE49-F238E27FC236}">
                  <a16:creationId xmlns:a16="http://schemas.microsoft.com/office/drawing/2014/main" id="{59B99903-92B3-440A-B058-ABDE02A86AF2}"/>
                </a:ext>
              </a:extLst>
            </p:cNvPr>
            <p:cNvCxnSpPr>
              <a:cxnSpLocks/>
            </p:cNvCxnSpPr>
            <p:nvPr/>
          </p:nvCxnSpPr>
          <p:spPr>
            <a:xfrm>
              <a:off x="3813029" y="4340120"/>
              <a:ext cx="0" cy="4261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C308D083-A1C6-4104-BFDF-A6F6248627D0}"/>
                </a:ext>
              </a:extLst>
            </p:cNvPr>
            <p:cNvGrpSpPr/>
            <p:nvPr/>
          </p:nvGrpSpPr>
          <p:grpSpPr>
            <a:xfrm>
              <a:off x="2981443" y="4411605"/>
              <a:ext cx="1663172" cy="2255605"/>
              <a:chOff x="2981443" y="4411605"/>
              <a:chExt cx="1663172" cy="2255605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192381E3-5DC7-460B-BA28-EFD9262A7CE6}"/>
                  </a:ext>
                </a:extLst>
              </p:cNvPr>
              <p:cNvSpPr/>
              <p:nvPr/>
            </p:nvSpPr>
            <p:spPr>
              <a:xfrm>
                <a:off x="2981443" y="4806334"/>
                <a:ext cx="1663172" cy="78351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분과장 </a:t>
                </a: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:  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분과위원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</a:endParaRP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  <a:p>
                <a:pPr algn="dist">
                  <a:lnSpc>
                    <a:spcPct val="80000"/>
                  </a:lnSpc>
                  <a:defRPr/>
                </a:pP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  <a:b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</a:br>
                <a:r>
                  <a:rPr lang="en-US" altLang="ko-KR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</a:rPr>
                  <a:t>000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BF6C4C21-645B-441C-93E3-262C77FDABF5}"/>
                  </a:ext>
                </a:extLst>
              </p:cNvPr>
              <p:cNvSpPr/>
              <p:nvPr/>
            </p:nvSpPr>
            <p:spPr>
              <a:xfrm>
                <a:off x="2981443" y="5649062"/>
                <a:ext cx="1663172" cy="101814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평화통일운동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섭리기관연대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ko-KR" altLang="en-US" sz="160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나눔바른고딕"/>
                    <a:ea typeface="나눔바른고딕"/>
                  </a:rPr>
                  <a:t>섭리기관 정책 협업</a:t>
                </a:r>
                <a:endParaRPr lang="en-US" altLang="ko-KR" sz="16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나눔바른고딕"/>
                  <a:ea typeface="나눔바른고딕"/>
                </a:endParaRPr>
              </a:p>
              <a:p>
                <a:pPr marL="84138" marR="0" lvl="0" indent="-84138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ko-KR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나눔바른고딕"/>
                    <a:ea typeface="나눔바른고딕"/>
                    <a:cs typeface="+mn-cs"/>
                  </a:rPr>
                  <a:t>섭리기관 활동 협업</a:t>
                </a:r>
                <a:endParaRPr kumimoji="1" lang="en-US" altLang="ko-KR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7C5279B5-376E-48DB-B8EE-9ECA5F9C0CA2}"/>
                  </a:ext>
                </a:extLst>
              </p:cNvPr>
              <p:cNvSpPr/>
              <p:nvPr/>
            </p:nvSpPr>
            <p:spPr>
              <a:xfrm>
                <a:off x="2981443" y="4411605"/>
                <a:ext cx="1663172" cy="33603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dist" defTabSz="914400" rtl="0" eaLnBrk="1" fontAlgn="base" latinLnBrk="1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ko-KR" altLang="en-US" sz="1600" b="1" dirty="0">
                    <a:solidFill>
                      <a:prstClr val="white"/>
                    </a:solidFill>
                    <a:latin typeface="나눔바른고딕"/>
                    <a:ea typeface="나눔바른고딕"/>
                  </a:rPr>
                  <a:t>섭리기관연대분과</a:t>
                </a:r>
                <a:endParaRPr kumimoji="1" lang="ko-KR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endParaRPr>
              </a:p>
            </p:txBody>
          </p:sp>
        </p:grpSp>
      </p:grpSp>
      <p:cxnSp>
        <p:nvCxnSpPr>
          <p:cNvPr id="40" name="직선 연결선 39">
            <a:extLst>
              <a:ext uri="{FF2B5EF4-FFF2-40B4-BE49-F238E27FC236}">
                <a16:creationId xmlns:a16="http://schemas.microsoft.com/office/drawing/2014/main" id="{7C92B173-55E1-4D00-A3B4-A3D5DA02A9E2}"/>
              </a:ext>
            </a:extLst>
          </p:cNvPr>
          <p:cNvCxnSpPr>
            <a:cxnSpLocks/>
          </p:cNvCxnSpPr>
          <p:nvPr/>
        </p:nvCxnSpPr>
        <p:spPr>
          <a:xfrm>
            <a:off x="6116117" y="2708920"/>
            <a:ext cx="210435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ECAA00C3-39C5-4955-8EEA-F735B4126194}"/>
              </a:ext>
            </a:extLst>
          </p:cNvPr>
          <p:cNvGrpSpPr/>
          <p:nvPr/>
        </p:nvGrpSpPr>
        <p:grpSpPr>
          <a:xfrm>
            <a:off x="8220469" y="2348880"/>
            <a:ext cx="2916091" cy="843865"/>
            <a:chOff x="8885070" y="3284984"/>
            <a:chExt cx="1675427" cy="743976"/>
          </a:xfrm>
        </p:grpSpPr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FF976C88-C6A0-461F-9C82-291753DBDAD8}"/>
                </a:ext>
              </a:extLst>
            </p:cNvPr>
            <p:cNvSpPr/>
            <p:nvPr/>
          </p:nvSpPr>
          <p:spPr>
            <a:xfrm>
              <a:off x="8885071" y="3284984"/>
              <a:ext cx="1675426" cy="33397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b="1" dirty="0">
                  <a:solidFill>
                    <a:prstClr val="black"/>
                  </a:solidFill>
                  <a:latin typeface="나눔바른고딕"/>
                  <a:ea typeface="나눔바른고딕"/>
                </a:rPr>
                <a:t>고문</a:t>
              </a:r>
              <a:endParaRPr kumimoji="1" lang="ko-KR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바른고딕"/>
                <a:ea typeface="나눔바른고딕"/>
                <a:cs typeface="+mn-cs"/>
              </a:endParaRPr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1C96F8AB-EC9F-4069-B317-40AFC5D58C68}"/>
                </a:ext>
              </a:extLst>
            </p:cNvPr>
            <p:cNvSpPr/>
            <p:nvPr/>
          </p:nvSpPr>
          <p:spPr>
            <a:xfrm>
              <a:off x="8885070" y="3633055"/>
              <a:ext cx="1675427" cy="3959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dist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바른고딕"/>
                  <a:ea typeface="나눔바른고딕"/>
                  <a:cs typeface="+mn-cs"/>
                </a:rPr>
                <a:t>000</a:t>
              </a:r>
              <a:endParaRPr kumimoji="1" lang="ko-KR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바른고딕"/>
                <a:ea typeface="나눔바른고딕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903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1">
      <a:majorFont>
        <a:latin typeface="Verdana"/>
        <a:ea typeface="나눔명조 ExtraBold"/>
        <a:cs typeface=""/>
      </a:majorFont>
      <a:minorFont>
        <a:latin typeface="Verdana"/>
        <a:ea typeface="나눔바른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6">
    <wetp:webextensionref xmlns:r="http://schemas.openxmlformats.org/officeDocument/2006/relationships" r:id="rId1"/>
  </wetp:taskpane>
  <wetp:taskpane dockstate="right" visibility="0" width="350" row="7">
    <wetp:webextensionref xmlns:r="http://schemas.openxmlformats.org/officeDocument/2006/relationships" r:id="rId2"/>
  </wetp:taskpane>
  <wetp:taskpane dockstate="right" visibility="0" width="350" row="8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619904A8-5F67-4441-98CF-4A271E9BEE0C}">
  <we:reference id="wa104178141" version="3.0.11.1" store="ko-KR" storeType="OMEX"/>
  <we:alternateReferences/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374CBAF-B69F-4D2B-A7BD-AC02BA65FBE4}">
  <we:reference id="wa104380510" version="1.0.0.3" store="ko-KR" storeType="OMEX"/>
  <we:alternateReferences/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8059C856-6981-4263-976E-A3851EBBD25D}">
  <we:reference id="wa104379997" version="1.0.0.2" store="ko-KR" storeType="OMEX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12848</TotalTime>
  <Words>72</Words>
  <Application>Microsoft Office PowerPoint</Application>
  <PresentationFormat>와이드스크린</PresentationFormat>
  <Paragraphs>45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</vt:lpstr>
      <vt:lpstr>나눔명조 ExtraBold</vt:lpstr>
      <vt:lpstr>나눔바른고딕</vt:lpstr>
      <vt:lpstr>맑은 고딕</vt:lpstr>
      <vt:lpstr>Arial</vt:lpstr>
      <vt:lpstr>Verdana</vt:lpstr>
      <vt:lpstr>Office 테마</vt:lpstr>
      <vt:lpstr>참가정실천운동본부 지구/시도/시군구/읍면동 조직도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 TITLE SLIDE</dc:title>
  <dc:creator>eugene</dc:creator>
  <cp:lastModifiedBy>junlee</cp:lastModifiedBy>
  <cp:revision>1487</cp:revision>
  <cp:lastPrinted>2017-02-23T07:16:41Z</cp:lastPrinted>
  <dcterms:created xsi:type="dcterms:W3CDTF">2012-12-28T02:22:59Z</dcterms:created>
  <dcterms:modified xsi:type="dcterms:W3CDTF">2018-04-08T07:00:59Z</dcterms:modified>
</cp:coreProperties>
</file>