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35" r:id="rId2"/>
    <p:sldId id="338" r:id="rId3"/>
    <p:sldId id="361" r:id="rId4"/>
    <p:sldId id="363" r:id="rId5"/>
    <p:sldId id="373" r:id="rId6"/>
    <p:sldId id="374" r:id="rId7"/>
    <p:sldId id="371" r:id="rId8"/>
    <p:sldId id="375" r:id="rId9"/>
    <p:sldId id="376" r:id="rId10"/>
    <p:sldId id="350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ECFF"/>
    <a:srgbClr val="99CCFF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97324" autoAdjust="0"/>
  </p:normalViewPr>
  <p:slideViewPr>
    <p:cSldViewPr showGuides="1">
      <p:cViewPr varScale="1">
        <p:scale>
          <a:sx n="102" d="100"/>
          <a:sy n="102" d="100"/>
        </p:scale>
        <p:origin x="-942" y="-84"/>
      </p:cViewPr>
      <p:guideLst>
        <p:guide orient="horz" pos="2160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0D230-83F6-4765-AF80-CA159F75FB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F8778D2-BC44-4B71-9183-BC2EC3D90215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+mn-ea"/>
              <a:ea typeface="+mn-ea"/>
            </a:rPr>
            <a:t>취지</a:t>
          </a:r>
          <a:endParaRPr lang="ko-KR" altLang="en-US" sz="2400" dirty="0">
            <a:latin typeface="+mn-ea"/>
            <a:ea typeface="+mn-ea"/>
          </a:endParaRPr>
        </a:p>
      </dgm:t>
    </dgm:pt>
    <dgm:pt modelId="{B4F27C8D-D86D-4F30-B3A3-CC04B9B46907}" type="parTrans" cxnId="{9BAE621E-A4C1-449E-B770-14878CB66C20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4F3E8C7-AADB-45BC-BB9C-4C24311E593D}" type="sibTrans" cxnId="{9BAE621E-A4C1-449E-B770-14878CB66C20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20B7AA8D-3DDE-4AB6-BBDD-CA094A483605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>
              <a:latin typeface="+mn-ea"/>
              <a:ea typeface="+mn-ea"/>
            </a:rPr>
            <a:t>참부모님의</a:t>
          </a:r>
          <a:r>
            <a:rPr lang="ko-KR" altLang="en-US" sz="1800" dirty="0" smtClean="0">
              <a:latin typeface="+mn-ea"/>
              <a:ea typeface="+mn-ea"/>
            </a:rPr>
            <a:t> 정성이 숨쉬는 성지에서 영육을 아우르는 </a:t>
          </a:r>
          <a:r>
            <a:rPr lang="ko-KR" altLang="en-US" sz="1800" dirty="0" err="1" smtClean="0">
              <a:latin typeface="+mn-ea"/>
              <a:ea typeface="+mn-ea"/>
            </a:rPr>
            <a:t>참부모님의</a:t>
          </a:r>
          <a:r>
            <a:rPr lang="ko-KR" altLang="en-US" sz="1800" dirty="0" smtClean="0">
              <a:latin typeface="+mn-ea"/>
              <a:ea typeface="+mn-ea"/>
            </a:rPr>
            <a:t> 심정을 </a:t>
          </a:r>
          <a:r>
            <a:rPr lang="ko-KR" altLang="en-US" sz="1800" dirty="0" err="1" smtClean="0">
              <a:latin typeface="+mn-ea"/>
              <a:ea typeface="+mn-ea"/>
            </a:rPr>
            <a:t>체휼하고</a:t>
          </a:r>
          <a:r>
            <a:rPr lang="en-US" altLang="ko-KR" sz="1800" dirty="0" smtClean="0">
              <a:latin typeface="+mn-ea"/>
              <a:ea typeface="+mn-ea"/>
            </a:rPr>
            <a:t>, </a:t>
          </a:r>
          <a:r>
            <a:rPr lang="ko-KR" altLang="en-US" sz="1800" dirty="0" smtClean="0">
              <a:latin typeface="+mn-ea"/>
              <a:ea typeface="+mn-ea"/>
            </a:rPr>
            <a:t>상속받는다</a:t>
          </a:r>
          <a:r>
            <a:rPr lang="en-US" altLang="ko-KR" sz="1800" dirty="0" smtClean="0">
              <a:latin typeface="+mn-ea"/>
              <a:ea typeface="+mn-ea"/>
            </a:rPr>
            <a:t>.</a:t>
          </a:r>
          <a:endParaRPr lang="ko-KR" altLang="en-US" sz="1800" dirty="0">
            <a:latin typeface="+mn-ea"/>
            <a:ea typeface="+mn-ea"/>
          </a:endParaRPr>
        </a:p>
      </dgm:t>
    </dgm:pt>
    <dgm:pt modelId="{D77947CB-CE91-42C1-86B5-7DB104A1F001}" type="parTrans" cxnId="{58AA2EF9-2DA1-4EED-AC65-BCA9A81F5F64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A1925E2C-BDFB-4FDE-973F-4492E4034C90}" type="sibTrans" cxnId="{58AA2EF9-2DA1-4EED-AC65-BCA9A81F5F64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79B7E3B8-AC08-4CF3-968B-90B1BC8BDF4A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+mn-ea"/>
              <a:ea typeface="+mn-ea"/>
            </a:rPr>
            <a:t>기간</a:t>
          </a:r>
          <a:r>
            <a:rPr lang="en-US" altLang="ko-KR" sz="2400" dirty="0" smtClean="0">
              <a:latin typeface="+mn-ea"/>
              <a:ea typeface="+mn-ea"/>
            </a:rPr>
            <a:t>/</a:t>
          </a:r>
          <a:r>
            <a:rPr lang="ko-KR" altLang="en-US" sz="2400" dirty="0" smtClean="0">
              <a:latin typeface="+mn-ea"/>
              <a:ea typeface="+mn-ea"/>
            </a:rPr>
            <a:t>장소</a:t>
          </a:r>
          <a:endParaRPr lang="ko-KR" altLang="en-US" sz="2400" dirty="0">
            <a:latin typeface="+mn-ea"/>
            <a:ea typeface="+mn-ea"/>
          </a:endParaRPr>
        </a:p>
      </dgm:t>
    </dgm:pt>
    <dgm:pt modelId="{6EE3B43C-29D7-491D-94E9-7ED190140116}" type="parTrans" cxnId="{43A4C8CF-7C50-4DD9-BA86-15C65CFE555D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EB6A721F-A8D4-465B-A473-6BE3A893CB29}" type="sibTrans" cxnId="{43A4C8CF-7C50-4DD9-BA86-15C65CFE555D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CB73A26-11BE-49D2-A8D0-4E807A36057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일시 </a:t>
          </a:r>
          <a:r>
            <a:rPr lang="en-US" altLang="en-US" sz="1800" dirty="0" smtClean="0">
              <a:latin typeface="+mn-ea"/>
              <a:ea typeface="+mn-ea"/>
            </a:rPr>
            <a:t>: </a:t>
          </a:r>
          <a:r>
            <a:rPr lang="ko-KR" altLang="en-US" sz="1800" spc="-150" dirty="0" err="1" smtClean="0">
              <a:latin typeface="+mn-ea"/>
              <a:ea typeface="+mn-ea"/>
            </a:rPr>
            <a:t>천일국</a:t>
          </a:r>
          <a:r>
            <a:rPr lang="ko-KR" altLang="en-US" sz="1800" spc="-150" dirty="0" smtClean="0">
              <a:latin typeface="+mn-ea"/>
              <a:ea typeface="+mn-ea"/>
            </a:rPr>
            <a:t> </a:t>
          </a:r>
          <a:r>
            <a:rPr lang="en-US" altLang="en-US" sz="1800" spc="-150" dirty="0" smtClean="0">
              <a:latin typeface="+mn-ea"/>
              <a:ea typeface="+mn-ea"/>
            </a:rPr>
            <a:t>2</a:t>
          </a:r>
          <a:r>
            <a:rPr lang="ko-KR" altLang="en-US" sz="1800" spc="-150" dirty="0" smtClean="0">
              <a:latin typeface="+mn-ea"/>
              <a:ea typeface="+mn-ea"/>
            </a:rPr>
            <a:t>년 </a:t>
          </a:r>
          <a:r>
            <a:rPr lang="ko-KR" altLang="en-US" sz="1800" spc="-150" dirty="0" err="1" smtClean="0">
              <a:latin typeface="+mn-ea"/>
              <a:ea typeface="+mn-ea"/>
            </a:rPr>
            <a:t>천력</a:t>
          </a:r>
          <a:r>
            <a:rPr lang="ko-KR" altLang="en-US" sz="1800" spc="-150" dirty="0" smtClean="0">
              <a:latin typeface="+mn-ea"/>
              <a:ea typeface="+mn-ea"/>
            </a:rPr>
            <a:t> </a:t>
          </a:r>
          <a:r>
            <a:rPr lang="en-US" altLang="en-US" sz="1800" spc="-150" dirty="0" smtClean="0">
              <a:latin typeface="+mn-ea"/>
              <a:ea typeface="+mn-ea"/>
            </a:rPr>
            <a:t>1</a:t>
          </a:r>
          <a:r>
            <a:rPr lang="ko-KR" altLang="en-US" sz="1800" spc="-150" dirty="0" smtClean="0">
              <a:latin typeface="+mn-ea"/>
              <a:ea typeface="+mn-ea"/>
            </a:rPr>
            <a:t>월 </a:t>
          </a:r>
          <a:r>
            <a:rPr lang="en-US" altLang="en-US" sz="1800" spc="-150" dirty="0" smtClean="0">
              <a:latin typeface="+mn-ea"/>
              <a:ea typeface="+mn-ea"/>
            </a:rPr>
            <a:t>7</a:t>
          </a:r>
          <a:r>
            <a:rPr lang="ko-KR" altLang="en-US" sz="1800" spc="-150" dirty="0" smtClean="0">
              <a:latin typeface="+mn-ea"/>
              <a:ea typeface="+mn-ea"/>
            </a:rPr>
            <a:t>일</a:t>
          </a:r>
          <a:r>
            <a:rPr lang="en-US" altLang="en-US" sz="1800" spc="-150" dirty="0" smtClean="0">
              <a:latin typeface="+mn-ea"/>
              <a:ea typeface="+mn-ea"/>
            </a:rPr>
            <a:t>~ 1</a:t>
          </a:r>
          <a:r>
            <a:rPr lang="ko-KR" altLang="en-US" sz="1800" spc="-150" dirty="0" smtClean="0">
              <a:latin typeface="+mn-ea"/>
              <a:ea typeface="+mn-ea"/>
            </a:rPr>
            <a:t>월 </a:t>
          </a:r>
          <a:r>
            <a:rPr lang="en-US" altLang="en-US" sz="1800" spc="-150" dirty="0" smtClean="0">
              <a:latin typeface="+mn-ea"/>
              <a:ea typeface="+mn-ea"/>
            </a:rPr>
            <a:t>12</a:t>
          </a:r>
          <a:r>
            <a:rPr lang="ko-KR" altLang="en-US" sz="1800" spc="-150" dirty="0" smtClean="0">
              <a:latin typeface="+mn-ea"/>
              <a:ea typeface="+mn-ea"/>
            </a:rPr>
            <a:t>일</a:t>
          </a:r>
          <a:r>
            <a:rPr lang="en-US" altLang="en-US" sz="1800" spc="-150" dirty="0" smtClean="0">
              <a:latin typeface="+mn-ea"/>
              <a:ea typeface="+mn-ea"/>
            </a:rPr>
            <a:t>(</a:t>
          </a:r>
          <a:r>
            <a:rPr lang="ko-KR" altLang="en-US" sz="1800" spc="-150" dirty="0" smtClean="0">
              <a:latin typeface="+mn-ea"/>
              <a:ea typeface="+mn-ea"/>
            </a:rPr>
            <a:t>양</a:t>
          </a:r>
          <a:r>
            <a:rPr lang="en-US" altLang="en-US" sz="1800" spc="-150" dirty="0" smtClean="0">
              <a:latin typeface="+mn-ea"/>
              <a:ea typeface="+mn-ea"/>
            </a:rPr>
            <a:t>2.6~2.11) </a:t>
          </a:r>
          <a:endParaRPr lang="ko-KR" altLang="en-US" sz="1800" spc="-150" dirty="0">
            <a:latin typeface="+mn-ea"/>
            <a:ea typeface="+mn-ea"/>
          </a:endParaRPr>
        </a:p>
      </dgm:t>
    </dgm:pt>
    <dgm:pt modelId="{DC16C1C2-D6BA-4EE5-B390-AF84398920CF}" type="parTrans" cxnId="{C207F1C6-66A1-4161-8583-AD2D8E2A5151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DA67D69-53CC-468D-B200-DBCFB830D85F}" type="sibTrans" cxnId="{C207F1C6-66A1-4161-8583-AD2D8E2A5151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D3891A91-F61D-4E66-8E86-3E3875E55B37}">
      <dgm:prSet custT="1"/>
      <dgm:spPr/>
      <dgm:t>
        <a:bodyPr/>
        <a:lstStyle/>
        <a:p>
          <a:pPr latinLnBrk="1"/>
          <a:r>
            <a:rPr lang="ko-KR" altLang="en-US" sz="2400" dirty="0" smtClean="0">
              <a:latin typeface="+mn-ea"/>
              <a:ea typeface="+mn-ea"/>
            </a:rPr>
            <a:t>주요내용</a:t>
          </a:r>
        </a:p>
      </dgm:t>
    </dgm:pt>
    <dgm:pt modelId="{C2D61125-6984-40F6-9BA0-5ECC540F715D}" type="parTrans" cxnId="{5B6FBD72-427C-43E1-AF3E-0E52AD22EF4D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16CE8484-4642-4040-80BA-258BC0612CF4}" type="sibTrans" cxnId="{5B6FBD72-427C-43E1-AF3E-0E52AD22EF4D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839737C-B3B3-445A-8FE8-F557CEAD5EA1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협회차원 교구 대표가정 성지순례와 신앙이야기</a:t>
          </a:r>
        </a:p>
      </dgm:t>
    </dgm:pt>
    <dgm:pt modelId="{82E7D687-F596-4E22-B408-08257A05271F}" type="parTrans" cxnId="{4763DC4D-F523-4E93-B216-E9FCD52A34F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DB052D0B-7FC8-4600-B60D-19591BC7F287}" type="sibTrans" cxnId="{4763DC4D-F523-4E93-B216-E9FCD52A34F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8FD5B423-82F5-4D66-943C-E134BC3994AE}">
      <dgm:prSet custT="1"/>
      <dgm:spPr/>
      <dgm:t>
        <a:bodyPr/>
        <a:lstStyle/>
        <a:p>
          <a:pPr latinLnBrk="1"/>
          <a:r>
            <a:rPr lang="ko-KR" altLang="en-US" sz="2400" dirty="0" smtClean="0">
              <a:latin typeface="+mn-ea"/>
              <a:ea typeface="+mn-ea"/>
            </a:rPr>
            <a:t>참석대상</a:t>
          </a:r>
        </a:p>
      </dgm:t>
    </dgm:pt>
    <dgm:pt modelId="{1831AB63-8022-4DC1-B728-9F56FE83B63C}" type="parTrans" cxnId="{26B8A21A-B167-430B-A687-9C8DADD2128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C34DA1E5-1BD1-4D79-BA4E-6E9A625AE0DF}" type="sibTrans" cxnId="{26B8A21A-B167-430B-A687-9C8DADD2128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82828CD4-9987-4DBD-87D8-7F967B1FB3AA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전국교회 축복가정 및 식구</a:t>
          </a:r>
        </a:p>
      </dgm:t>
    </dgm:pt>
    <dgm:pt modelId="{378A93C4-D434-49F4-B63E-EA33A0EA4ED6}" type="parTrans" cxnId="{00B5CC57-1FBB-4445-8655-D35F0E04623A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67A49B56-801D-4B9B-9C5C-28403F2FD78C}" type="sibTrans" cxnId="{00B5CC57-1FBB-4445-8655-D35F0E04623A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33514496-FCAF-4EB8-9111-9A80C4424BBD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교구</a:t>
          </a:r>
          <a:r>
            <a:rPr lang="en-US" altLang="ko-KR" sz="1800" dirty="0" smtClean="0">
              <a:latin typeface="+mn-ea"/>
              <a:ea typeface="+mn-ea"/>
            </a:rPr>
            <a:t>/</a:t>
          </a:r>
          <a:r>
            <a:rPr lang="ko-KR" altLang="en-US" sz="1800" dirty="0" smtClean="0">
              <a:latin typeface="+mn-ea"/>
              <a:ea typeface="+mn-ea"/>
            </a:rPr>
            <a:t>교회차원 성지순례</a:t>
          </a:r>
        </a:p>
      </dgm:t>
    </dgm:pt>
    <dgm:pt modelId="{FC39644C-8E65-4293-B997-6BD10710087B}" type="parTrans" cxnId="{F907BF92-2E44-44C3-9A33-2DDE0D2D007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8D39046-392F-4337-94DC-55533713AFDC}" type="sibTrans" cxnId="{F907BF92-2E44-44C3-9A33-2DDE0D2D007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0C4928E4-825B-4DEA-ADCB-7D0BB0817FE9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장소 </a:t>
          </a:r>
          <a:r>
            <a:rPr lang="en-US" altLang="en-US" sz="1800" dirty="0" smtClean="0">
              <a:latin typeface="+mn-ea"/>
              <a:ea typeface="+mn-ea"/>
            </a:rPr>
            <a:t>: </a:t>
          </a:r>
          <a:r>
            <a:rPr lang="ko-KR" altLang="en-US" sz="1800" dirty="0" smtClean="0">
              <a:latin typeface="+mn-ea"/>
              <a:ea typeface="+mn-ea"/>
            </a:rPr>
            <a:t>전국 각지의 성지</a:t>
          </a:r>
          <a:r>
            <a:rPr lang="en-US" altLang="en-US" sz="1800" dirty="0" smtClean="0">
              <a:latin typeface="+mn-ea"/>
              <a:ea typeface="+mn-ea"/>
            </a:rPr>
            <a:t>(</a:t>
          </a:r>
          <a:r>
            <a:rPr lang="ko-KR" altLang="en-US" sz="1800" dirty="0" err="1" smtClean="0">
              <a:latin typeface="+mn-ea"/>
              <a:ea typeface="+mn-ea"/>
            </a:rPr>
            <a:t>범냇골에서</a:t>
          </a:r>
          <a:r>
            <a:rPr lang="ko-KR" altLang="en-US" sz="1800" dirty="0" smtClean="0">
              <a:latin typeface="+mn-ea"/>
              <a:ea typeface="+mn-ea"/>
            </a:rPr>
            <a:t> </a:t>
          </a:r>
          <a:r>
            <a:rPr lang="ko-KR" altLang="en-US" sz="1800" dirty="0" err="1" smtClean="0">
              <a:latin typeface="+mn-ea"/>
              <a:ea typeface="+mn-ea"/>
            </a:rPr>
            <a:t>천정궁까지</a:t>
          </a:r>
          <a:r>
            <a:rPr lang="en-US" altLang="ko-KR" sz="1800" dirty="0" smtClean="0">
              <a:latin typeface="+mn-ea"/>
              <a:ea typeface="+mn-ea"/>
            </a:rPr>
            <a:t>)</a:t>
          </a:r>
          <a:endParaRPr lang="ko-KR" altLang="en-US" sz="1800" dirty="0" smtClean="0">
            <a:latin typeface="+mn-ea"/>
            <a:ea typeface="+mn-ea"/>
          </a:endParaRPr>
        </a:p>
      </dgm:t>
    </dgm:pt>
    <dgm:pt modelId="{3CA4BF48-3342-425B-AD9B-90055A2E4E5B}" type="parTrans" cxnId="{3141AA4A-2FE0-47C3-80AF-89817246E22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7BC10722-FA4B-4854-841E-FA6429BA2718}" type="sibTrans" cxnId="{3141AA4A-2FE0-47C3-80AF-89817246E22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75E2C0E6-23E3-4DBE-9443-6FE596ED95FF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+mn-ea"/>
              <a:ea typeface="+mn-ea"/>
            </a:rPr>
            <a:t>해외지도자</a:t>
          </a:r>
        </a:p>
      </dgm:t>
    </dgm:pt>
    <dgm:pt modelId="{E9B8609F-9CBC-4FF4-9B2B-4F0F9C933629}" type="parTrans" cxnId="{AA74F205-151A-403F-8A3E-7DB3890D64F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97CFF0CB-CE0D-4AA9-9081-EF7D17505AFC}" type="sibTrans" cxnId="{AA74F205-151A-403F-8A3E-7DB3890D64F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9FE8C777-CC0B-4AA2-946F-D6470000C8EF}" type="pres">
      <dgm:prSet presAssocID="{4E50D230-83F6-4765-AF80-CA159F75FB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CC137-E1EA-428B-91CA-8296AF3329BF}" type="pres">
      <dgm:prSet presAssocID="{3F8778D2-BC44-4B71-9183-BC2EC3D90215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8DF6B0A-F25F-4075-8CE1-C92B314520B5}" type="pres">
      <dgm:prSet presAssocID="{3F8778D2-BC44-4B71-9183-BC2EC3D90215}" presName="parentText" presStyleLbl="node1" presStyleIdx="0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2B425-B9F0-4AE6-9259-76D4FD0550B5}" type="pres">
      <dgm:prSet presAssocID="{3F8778D2-BC44-4B71-9183-BC2EC3D90215}" presName="descendantText" presStyleLbl="alignAccFollowNode1" presStyleIdx="0" presStyleCnt="4" custScaleX="11353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3992F-A78A-4937-8CBA-84FE2BE01DC1}" type="pres">
      <dgm:prSet presAssocID="{54F3E8C7-AADB-45BC-BB9C-4C24311E593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E3AD152-2C19-4190-99DF-264ED1121C28}" type="pres">
      <dgm:prSet presAssocID="{79B7E3B8-AC08-4CF3-968B-90B1BC8BDF4A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58237ED-B903-40B3-8A28-2A2FFC4260D8}" type="pres">
      <dgm:prSet presAssocID="{79B7E3B8-AC08-4CF3-968B-90B1BC8BDF4A}" presName="parentText" presStyleLbl="node1" presStyleIdx="1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F79E16-1CE0-4007-9BD4-4523ED86C7C1}" type="pres">
      <dgm:prSet presAssocID="{79B7E3B8-AC08-4CF3-968B-90B1BC8BDF4A}" presName="descendantText" presStyleLbl="alignAccFollowNode1" presStyleIdx="1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D4D54-48D6-4D5E-AA83-B5C2AA9347B4}" type="pres">
      <dgm:prSet presAssocID="{EB6A721F-A8D4-465B-A473-6BE3A893CB2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74419BC0-856B-4AA3-AEF4-6542249945B0}" type="pres">
      <dgm:prSet presAssocID="{8FD5B423-82F5-4D66-943C-E134BC3994AE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28E153C-53A1-4B15-A075-5EA3CBB19827}" type="pres">
      <dgm:prSet presAssocID="{8FD5B423-82F5-4D66-943C-E134BC3994AE}" presName="parentText" presStyleLbl="node1" presStyleIdx="2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77B739-49F6-451B-94AF-5A0018F37BC7}" type="pres">
      <dgm:prSet presAssocID="{8FD5B423-82F5-4D66-943C-E134BC3994AE}" presName="descendantText" presStyleLbl="alignAccFollowNode1" presStyleIdx="2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4FC33E-1C8B-4281-A92C-D7C6E815DB70}" type="pres">
      <dgm:prSet presAssocID="{C34DA1E5-1BD1-4D79-BA4E-6E9A625AE0DF}" presName="sp" presStyleCnt="0"/>
      <dgm:spPr/>
      <dgm:t>
        <a:bodyPr/>
        <a:lstStyle/>
        <a:p>
          <a:pPr latinLnBrk="1"/>
          <a:endParaRPr lang="ko-KR" altLang="en-US"/>
        </a:p>
      </dgm:t>
    </dgm:pt>
    <dgm:pt modelId="{FFE9C61E-68C0-4517-BBC9-616B1CF0D32F}" type="pres">
      <dgm:prSet presAssocID="{D3891A91-F61D-4E66-8E86-3E3875E55B37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021F5772-2CFD-4220-9F46-D7999F8C2BAC}" type="pres">
      <dgm:prSet presAssocID="{D3891A91-F61D-4E66-8E86-3E3875E55B37}" presName="parentText" presStyleLbl="node1" presStyleIdx="3" presStyleCnt="4" custScaleX="6649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E4392B-DFF4-41A2-BCB4-FD62460AEE53}" type="pres">
      <dgm:prSet presAssocID="{D3891A91-F61D-4E66-8E86-3E3875E55B37}" presName="descendantText" presStyleLbl="alignAccFollowNode1" presStyleIdx="3" presStyleCnt="4" custScaleX="1135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A74F205-151A-403F-8A3E-7DB3890D64F5}" srcId="{8FD5B423-82F5-4D66-943C-E134BC3994AE}" destId="{75E2C0E6-23E3-4DBE-9443-6FE596ED95FF}" srcOrd="1" destOrd="0" parTransId="{E9B8609F-9CBC-4FF4-9B2B-4F0F9C933629}" sibTransId="{97CFF0CB-CE0D-4AA9-9081-EF7D17505AFC}"/>
    <dgm:cxn modelId="{8555F73D-42C5-4CE3-B275-7E4415466D9E}" type="presOf" srcId="{3F8778D2-BC44-4B71-9183-BC2EC3D90215}" destId="{48DF6B0A-F25F-4075-8CE1-C92B314520B5}" srcOrd="0" destOrd="0" presId="urn:microsoft.com/office/officeart/2005/8/layout/vList5"/>
    <dgm:cxn modelId="{58AA2EF9-2DA1-4EED-AC65-BCA9A81F5F64}" srcId="{3F8778D2-BC44-4B71-9183-BC2EC3D90215}" destId="{20B7AA8D-3DDE-4AB6-BBDD-CA094A483605}" srcOrd="0" destOrd="0" parTransId="{D77947CB-CE91-42C1-86B5-7DB104A1F001}" sibTransId="{A1925E2C-BDFB-4FDE-973F-4492E4034C90}"/>
    <dgm:cxn modelId="{7CC2A751-2879-43D7-893D-0AE331FAF03E}" type="presOf" srcId="{8FD5B423-82F5-4D66-943C-E134BC3994AE}" destId="{428E153C-53A1-4B15-A075-5EA3CBB19827}" srcOrd="0" destOrd="0" presId="urn:microsoft.com/office/officeart/2005/8/layout/vList5"/>
    <dgm:cxn modelId="{26B8A21A-B167-430B-A687-9C8DADD21288}" srcId="{4E50D230-83F6-4765-AF80-CA159F75FB91}" destId="{8FD5B423-82F5-4D66-943C-E134BC3994AE}" srcOrd="2" destOrd="0" parTransId="{1831AB63-8022-4DC1-B728-9F56FE83B63C}" sibTransId="{C34DA1E5-1BD1-4D79-BA4E-6E9A625AE0DF}"/>
    <dgm:cxn modelId="{D98A8B07-1F84-47E3-A3CC-DA14913C60BD}" type="presOf" srcId="{D3891A91-F61D-4E66-8E86-3E3875E55B37}" destId="{021F5772-2CFD-4220-9F46-D7999F8C2BAC}" srcOrd="0" destOrd="0" presId="urn:microsoft.com/office/officeart/2005/8/layout/vList5"/>
    <dgm:cxn modelId="{5B6FBD72-427C-43E1-AF3E-0E52AD22EF4D}" srcId="{4E50D230-83F6-4765-AF80-CA159F75FB91}" destId="{D3891A91-F61D-4E66-8E86-3E3875E55B37}" srcOrd="3" destOrd="0" parTransId="{C2D61125-6984-40F6-9BA0-5ECC540F715D}" sibTransId="{16CE8484-4642-4040-80BA-258BC0612CF4}"/>
    <dgm:cxn modelId="{43A4C8CF-7C50-4DD9-BA86-15C65CFE555D}" srcId="{4E50D230-83F6-4765-AF80-CA159F75FB91}" destId="{79B7E3B8-AC08-4CF3-968B-90B1BC8BDF4A}" srcOrd="1" destOrd="0" parTransId="{6EE3B43C-29D7-491D-94E9-7ED190140116}" sibTransId="{EB6A721F-A8D4-465B-A473-6BE3A893CB29}"/>
    <dgm:cxn modelId="{E7D573A6-97A7-4002-AF67-EE9E3D75E9F3}" type="presOf" srcId="{75E2C0E6-23E3-4DBE-9443-6FE596ED95FF}" destId="{3377B739-49F6-451B-94AF-5A0018F37BC7}" srcOrd="0" destOrd="1" presId="urn:microsoft.com/office/officeart/2005/8/layout/vList5"/>
    <dgm:cxn modelId="{7C4C1896-D634-4A85-94F1-E87501E71BE4}" type="presOf" srcId="{F839737C-B3B3-445A-8FE8-F557CEAD5EA1}" destId="{D1E4392B-DFF4-41A2-BCB4-FD62460AEE53}" srcOrd="0" destOrd="0" presId="urn:microsoft.com/office/officeart/2005/8/layout/vList5"/>
    <dgm:cxn modelId="{00B5CC57-1FBB-4445-8655-D35F0E04623A}" srcId="{8FD5B423-82F5-4D66-943C-E134BC3994AE}" destId="{82828CD4-9987-4DBD-87D8-7F967B1FB3AA}" srcOrd="0" destOrd="0" parTransId="{378A93C4-D434-49F4-B63E-EA33A0EA4ED6}" sibTransId="{67A49B56-801D-4B9B-9C5C-28403F2FD78C}"/>
    <dgm:cxn modelId="{988976E8-ADF1-4600-A9AF-C94988708B9C}" type="presOf" srcId="{4E50D230-83F6-4765-AF80-CA159F75FB91}" destId="{9FE8C777-CC0B-4AA2-946F-D6470000C8EF}" srcOrd="0" destOrd="0" presId="urn:microsoft.com/office/officeart/2005/8/layout/vList5"/>
    <dgm:cxn modelId="{9BAE621E-A4C1-449E-B770-14878CB66C20}" srcId="{4E50D230-83F6-4765-AF80-CA159F75FB91}" destId="{3F8778D2-BC44-4B71-9183-BC2EC3D90215}" srcOrd="0" destOrd="0" parTransId="{B4F27C8D-D86D-4F30-B3A3-CC04B9B46907}" sibTransId="{54F3E8C7-AADB-45BC-BB9C-4C24311E593D}"/>
    <dgm:cxn modelId="{5619438D-48F4-466F-BA20-0AC10EA43CA9}" type="presOf" srcId="{33514496-FCAF-4EB8-9111-9A80C4424BBD}" destId="{D1E4392B-DFF4-41A2-BCB4-FD62460AEE53}" srcOrd="0" destOrd="1" presId="urn:microsoft.com/office/officeart/2005/8/layout/vList5"/>
    <dgm:cxn modelId="{37221442-D7C5-411C-B522-7BEE2EE1D0D0}" type="presOf" srcId="{0C4928E4-825B-4DEA-ADCB-7D0BB0817FE9}" destId="{22F79E16-1CE0-4007-9BD4-4523ED86C7C1}" srcOrd="0" destOrd="1" presId="urn:microsoft.com/office/officeart/2005/8/layout/vList5"/>
    <dgm:cxn modelId="{4763DC4D-F523-4E93-B216-E9FCD52A34F2}" srcId="{D3891A91-F61D-4E66-8E86-3E3875E55B37}" destId="{F839737C-B3B3-445A-8FE8-F557CEAD5EA1}" srcOrd="0" destOrd="0" parTransId="{82E7D687-F596-4E22-B408-08257A05271F}" sibTransId="{DB052D0B-7FC8-4600-B60D-19591BC7F287}"/>
    <dgm:cxn modelId="{A4DA3B1B-C4D5-4329-851A-A51A407A5603}" type="presOf" srcId="{79B7E3B8-AC08-4CF3-968B-90B1BC8BDF4A}" destId="{958237ED-B903-40B3-8A28-2A2FFC4260D8}" srcOrd="0" destOrd="0" presId="urn:microsoft.com/office/officeart/2005/8/layout/vList5"/>
    <dgm:cxn modelId="{3141AA4A-2FE0-47C3-80AF-89817246E226}" srcId="{79B7E3B8-AC08-4CF3-968B-90B1BC8BDF4A}" destId="{0C4928E4-825B-4DEA-ADCB-7D0BB0817FE9}" srcOrd="1" destOrd="0" parTransId="{3CA4BF48-3342-425B-AD9B-90055A2E4E5B}" sibTransId="{7BC10722-FA4B-4854-841E-FA6429BA2718}"/>
    <dgm:cxn modelId="{6DD5AB0A-8602-41E7-A994-508ACE9551C6}" type="presOf" srcId="{82828CD4-9987-4DBD-87D8-7F967B1FB3AA}" destId="{3377B739-49F6-451B-94AF-5A0018F37BC7}" srcOrd="0" destOrd="0" presId="urn:microsoft.com/office/officeart/2005/8/layout/vList5"/>
    <dgm:cxn modelId="{F907BF92-2E44-44C3-9A33-2DDE0D2D0072}" srcId="{D3891A91-F61D-4E66-8E86-3E3875E55B37}" destId="{33514496-FCAF-4EB8-9111-9A80C4424BBD}" srcOrd="1" destOrd="0" parTransId="{FC39644C-8E65-4293-B997-6BD10710087B}" sibTransId="{F8D39046-392F-4337-94DC-55533713AFDC}"/>
    <dgm:cxn modelId="{D103DB1B-4C04-4247-A88A-46756A894170}" type="presOf" srcId="{4CB73A26-11BE-49D2-A8D0-4E807A360574}" destId="{22F79E16-1CE0-4007-9BD4-4523ED86C7C1}" srcOrd="0" destOrd="0" presId="urn:microsoft.com/office/officeart/2005/8/layout/vList5"/>
    <dgm:cxn modelId="{22312491-0ABD-40E4-9EC9-1698831A8824}" type="presOf" srcId="{20B7AA8D-3DDE-4AB6-BBDD-CA094A483605}" destId="{61D2B425-B9F0-4AE6-9259-76D4FD0550B5}" srcOrd="0" destOrd="0" presId="urn:microsoft.com/office/officeart/2005/8/layout/vList5"/>
    <dgm:cxn modelId="{C207F1C6-66A1-4161-8583-AD2D8E2A5151}" srcId="{79B7E3B8-AC08-4CF3-968B-90B1BC8BDF4A}" destId="{4CB73A26-11BE-49D2-A8D0-4E807A360574}" srcOrd="0" destOrd="0" parTransId="{DC16C1C2-D6BA-4EE5-B390-AF84398920CF}" sibTransId="{FDA67D69-53CC-468D-B200-DBCFB830D85F}"/>
    <dgm:cxn modelId="{CBD520A6-3FF9-467A-AF66-02C1AF61753C}" type="presParOf" srcId="{9FE8C777-CC0B-4AA2-946F-D6470000C8EF}" destId="{9C8CC137-E1EA-428B-91CA-8296AF3329BF}" srcOrd="0" destOrd="0" presId="urn:microsoft.com/office/officeart/2005/8/layout/vList5"/>
    <dgm:cxn modelId="{D29A55F7-E769-44F5-8982-8DE879A15274}" type="presParOf" srcId="{9C8CC137-E1EA-428B-91CA-8296AF3329BF}" destId="{48DF6B0A-F25F-4075-8CE1-C92B314520B5}" srcOrd="0" destOrd="0" presId="urn:microsoft.com/office/officeart/2005/8/layout/vList5"/>
    <dgm:cxn modelId="{323F34E7-850C-442C-B468-B397C86E44AA}" type="presParOf" srcId="{9C8CC137-E1EA-428B-91CA-8296AF3329BF}" destId="{61D2B425-B9F0-4AE6-9259-76D4FD0550B5}" srcOrd="1" destOrd="0" presId="urn:microsoft.com/office/officeart/2005/8/layout/vList5"/>
    <dgm:cxn modelId="{A85B678E-BA6B-4A43-880E-EBBF97A94B3E}" type="presParOf" srcId="{9FE8C777-CC0B-4AA2-946F-D6470000C8EF}" destId="{5A93992F-A78A-4937-8CBA-84FE2BE01DC1}" srcOrd="1" destOrd="0" presId="urn:microsoft.com/office/officeart/2005/8/layout/vList5"/>
    <dgm:cxn modelId="{D85FD715-A080-4864-ACFA-96302CFB3F77}" type="presParOf" srcId="{9FE8C777-CC0B-4AA2-946F-D6470000C8EF}" destId="{CE3AD152-2C19-4190-99DF-264ED1121C28}" srcOrd="2" destOrd="0" presId="urn:microsoft.com/office/officeart/2005/8/layout/vList5"/>
    <dgm:cxn modelId="{943600AE-E6B9-4B42-B4C3-B6E691A2AE3B}" type="presParOf" srcId="{CE3AD152-2C19-4190-99DF-264ED1121C28}" destId="{958237ED-B903-40B3-8A28-2A2FFC4260D8}" srcOrd="0" destOrd="0" presId="urn:microsoft.com/office/officeart/2005/8/layout/vList5"/>
    <dgm:cxn modelId="{8C761E72-3FEC-49C6-A33A-AD74C1EBFDD0}" type="presParOf" srcId="{CE3AD152-2C19-4190-99DF-264ED1121C28}" destId="{22F79E16-1CE0-4007-9BD4-4523ED86C7C1}" srcOrd="1" destOrd="0" presId="urn:microsoft.com/office/officeart/2005/8/layout/vList5"/>
    <dgm:cxn modelId="{3444B77C-70E6-4316-BDA0-826B2B06C028}" type="presParOf" srcId="{9FE8C777-CC0B-4AA2-946F-D6470000C8EF}" destId="{74AD4D54-48D6-4D5E-AA83-B5C2AA9347B4}" srcOrd="3" destOrd="0" presId="urn:microsoft.com/office/officeart/2005/8/layout/vList5"/>
    <dgm:cxn modelId="{21E48C1F-7469-437F-A943-A604A5BF2FCE}" type="presParOf" srcId="{9FE8C777-CC0B-4AA2-946F-D6470000C8EF}" destId="{74419BC0-856B-4AA3-AEF4-6542249945B0}" srcOrd="4" destOrd="0" presId="urn:microsoft.com/office/officeart/2005/8/layout/vList5"/>
    <dgm:cxn modelId="{C9C12D9E-AF6D-483A-A019-48F335DBFCBD}" type="presParOf" srcId="{74419BC0-856B-4AA3-AEF4-6542249945B0}" destId="{428E153C-53A1-4B15-A075-5EA3CBB19827}" srcOrd="0" destOrd="0" presId="urn:microsoft.com/office/officeart/2005/8/layout/vList5"/>
    <dgm:cxn modelId="{8AC07072-E10F-4DA6-BBB7-892209AA05C5}" type="presParOf" srcId="{74419BC0-856B-4AA3-AEF4-6542249945B0}" destId="{3377B739-49F6-451B-94AF-5A0018F37BC7}" srcOrd="1" destOrd="0" presId="urn:microsoft.com/office/officeart/2005/8/layout/vList5"/>
    <dgm:cxn modelId="{24B032D7-601B-4C23-9F49-C65920E8EDE9}" type="presParOf" srcId="{9FE8C777-CC0B-4AA2-946F-D6470000C8EF}" destId="{1A4FC33E-1C8B-4281-A92C-D7C6E815DB70}" srcOrd="5" destOrd="0" presId="urn:microsoft.com/office/officeart/2005/8/layout/vList5"/>
    <dgm:cxn modelId="{F4D84F50-AE1E-4F78-B702-EAAAA4CF5A59}" type="presParOf" srcId="{9FE8C777-CC0B-4AA2-946F-D6470000C8EF}" destId="{FFE9C61E-68C0-4517-BBC9-616B1CF0D32F}" srcOrd="6" destOrd="0" presId="urn:microsoft.com/office/officeart/2005/8/layout/vList5"/>
    <dgm:cxn modelId="{7B69ACC4-1590-462A-92A3-64DF004E873F}" type="presParOf" srcId="{FFE9C61E-68C0-4517-BBC9-616B1CF0D32F}" destId="{021F5772-2CFD-4220-9F46-D7999F8C2BAC}" srcOrd="0" destOrd="0" presId="urn:microsoft.com/office/officeart/2005/8/layout/vList5"/>
    <dgm:cxn modelId="{638EA4C7-5EDC-4655-BADA-601DC9317A2E}" type="presParOf" srcId="{FFE9C61E-68C0-4517-BBC9-616B1CF0D32F}" destId="{D1E4392B-DFF4-41A2-BCB4-FD62460AEE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0D230-83F6-4765-AF80-CA159F75FB9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F8778D2-BC44-4B71-9183-BC2EC3D90215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3.1</a:t>
          </a:r>
          <a:br>
            <a:rPr lang="en-US" altLang="ko-KR" sz="2000" dirty="0" smtClean="0"/>
          </a:br>
          <a:r>
            <a:rPr lang="ko-KR" altLang="en-US" sz="2000" dirty="0" smtClean="0"/>
            <a:t>성지순례 자료제공</a:t>
          </a:r>
          <a:endParaRPr lang="en-US" altLang="ko-KR" sz="2000" dirty="0" smtClean="0"/>
        </a:p>
      </dgm:t>
    </dgm:pt>
    <dgm:pt modelId="{B4F27C8D-D86D-4F30-B3A3-CC04B9B46907}" type="par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54F3E8C7-AADB-45BC-BB9C-4C24311E593D}" type="sibTrans" cxnId="{9BAE621E-A4C1-449E-B770-14878CB66C20}">
      <dgm:prSet/>
      <dgm:spPr/>
      <dgm:t>
        <a:bodyPr/>
        <a:lstStyle/>
        <a:p>
          <a:pPr latinLnBrk="1"/>
          <a:endParaRPr lang="ko-KR" altLang="en-US"/>
        </a:p>
      </dgm:t>
    </dgm:pt>
    <dgm:pt modelId="{C8B0E96F-436F-4330-9ECF-AFE674515A82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3.3</a:t>
          </a:r>
          <a:br>
            <a:rPr lang="en-US" altLang="ko-KR" sz="2000" dirty="0" smtClean="0"/>
          </a:br>
          <a:r>
            <a:rPr lang="ko-KR" altLang="en-US" sz="2000" dirty="0" smtClean="0"/>
            <a:t>교구</a:t>
          </a:r>
          <a:r>
            <a:rPr lang="en-US" altLang="ko-KR" sz="2000" dirty="0" smtClean="0"/>
            <a:t>/</a:t>
          </a:r>
          <a:r>
            <a:rPr lang="ko-KR" altLang="en-US" sz="2000" dirty="0" smtClean="0"/>
            <a:t>교회 성지순례</a:t>
          </a:r>
          <a:endParaRPr lang="ko-KR" altLang="en-US" sz="2000" dirty="0"/>
        </a:p>
      </dgm:t>
    </dgm:pt>
    <dgm:pt modelId="{1EA7749D-2451-4B99-BACF-F6E993368953}" type="parTrans" cxnId="{109FC4D0-D400-445D-AF0A-84D9DB75E1EC}">
      <dgm:prSet/>
      <dgm:spPr/>
      <dgm:t>
        <a:bodyPr/>
        <a:lstStyle/>
        <a:p>
          <a:pPr latinLnBrk="1"/>
          <a:endParaRPr lang="ko-KR" altLang="en-US"/>
        </a:p>
      </dgm:t>
    </dgm:pt>
    <dgm:pt modelId="{43408958-F191-490D-90BD-6AFCAD286E7D}" type="sibTrans" cxnId="{109FC4D0-D400-445D-AF0A-84D9DB75E1EC}">
      <dgm:prSet/>
      <dgm:spPr/>
      <dgm:t>
        <a:bodyPr/>
        <a:lstStyle/>
        <a:p>
          <a:pPr latinLnBrk="1"/>
          <a:endParaRPr lang="ko-KR" altLang="en-US"/>
        </a:p>
      </dgm:t>
    </dgm:pt>
    <dgm:pt modelId="{03A9E5D7-4D0E-4E70-89FE-088BC2EE8258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3.2</a:t>
          </a:r>
          <a:br>
            <a:rPr lang="en-US" altLang="ko-KR" sz="2000" dirty="0" smtClean="0"/>
          </a:br>
          <a:r>
            <a:rPr lang="ko-KR" altLang="en-US" sz="2000" dirty="0" smtClean="0"/>
            <a:t>협회 대표가정 성지순례</a:t>
          </a:r>
          <a:endParaRPr lang="ko-KR" altLang="en-US" sz="2000" dirty="0"/>
        </a:p>
      </dgm:t>
    </dgm:pt>
    <dgm:pt modelId="{43E49F4C-9941-4096-A681-B51278F39AB5}" type="parTrans" cxnId="{3C2E7A66-CA34-4648-8043-F3990683A2AF}">
      <dgm:prSet/>
      <dgm:spPr/>
      <dgm:t>
        <a:bodyPr/>
        <a:lstStyle/>
        <a:p>
          <a:pPr latinLnBrk="1"/>
          <a:endParaRPr lang="ko-KR" altLang="en-US"/>
        </a:p>
      </dgm:t>
    </dgm:pt>
    <dgm:pt modelId="{CB84DA97-5AF4-4695-9454-2DB11D859ADD}" type="sibTrans" cxnId="{3C2E7A66-CA34-4648-8043-F3990683A2AF}">
      <dgm:prSet/>
      <dgm:spPr/>
      <dgm:t>
        <a:bodyPr/>
        <a:lstStyle/>
        <a:p>
          <a:pPr latinLnBrk="1"/>
          <a:endParaRPr lang="ko-KR" altLang="en-US"/>
        </a:p>
      </dgm:t>
    </dgm:pt>
    <dgm:pt modelId="{4CFF51D0-6CF2-4957-A7DF-20936FE42C7D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2.4</a:t>
          </a:r>
          <a:br>
            <a:rPr lang="en-US" altLang="ko-KR" sz="2000" dirty="0" smtClean="0"/>
          </a:br>
          <a:r>
            <a:rPr lang="ko-KR" altLang="en-US" sz="2000" dirty="0" err="1" smtClean="0"/>
            <a:t>가정별</a:t>
          </a:r>
          <a:r>
            <a:rPr lang="ko-KR" altLang="en-US" sz="2000" dirty="0" smtClean="0"/>
            <a:t> 성지순례</a:t>
          </a:r>
          <a:endParaRPr lang="ko-KR" altLang="en-US" sz="2000" dirty="0"/>
        </a:p>
      </dgm:t>
    </dgm:pt>
    <dgm:pt modelId="{04269C1F-3BFD-4A8E-908B-BF4B881261FB}" type="parTrans" cxnId="{670D3948-F462-4621-A3A4-285B76E802DF}">
      <dgm:prSet/>
      <dgm:spPr/>
      <dgm:t>
        <a:bodyPr/>
        <a:lstStyle/>
        <a:p>
          <a:pPr latinLnBrk="1"/>
          <a:endParaRPr lang="ko-KR" altLang="en-US"/>
        </a:p>
      </dgm:t>
    </dgm:pt>
    <dgm:pt modelId="{308B7442-6500-4B97-A832-7EDB5797EDC7}" type="sibTrans" cxnId="{670D3948-F462-4621-A3A4-285B76E802DF}">
      <dgm:prSet/>
      <dgm:spPr/>
      <dgm:t>
        <a:bodyPr/>
        <a:lstStyle/>
        <a:p>
          <a:pPr latinLnBrk="1"/>
          <a:endParaRPr lang="ko-KR" altLang="en-US"/>
        </a:p>
      </dgm:t>
    </dgm:pt>
    <dgm:pt modelId="{7C679E85-976D-4086-A521-3C941B675C9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참아버님</a:t>
          </a:r>
          <a:r>
            <a:rPr lang="ko-KR" altLang="en-US" dirty="0" smtClean="0"/>
            <a:t> 성화 </a:t>
          </a:r>
          <a:r>
            <a:rPr lang="en-US" altLang="ko-KR" dirty="0" smtClean="0"/>
            <a:t>1</a:t>
          </a:r>
          <a:r>
            <a:rPr lang="ko-KR" altLang="en-US" dirty="0" smtClean="0"/>
            <a:t>주기 성지순례 자료 활용</a:t>
          </a:r>
          <a:endParaRPr lang="ko-KR" altLang="en-US" dirty="0"/>
        </a:p>
      </dgm:t>
    </dgm:pt>
    <dgm:pt modelId="{65735FB9-C04E-4FF9-9A17-B25F5D94A3C4}" type="parTrans" cxnId="{EB58736C-8AB4-48DF-9BA9-CC414A26FF77}">
      <dgm:prSet/>
      <dgm:spPr/>
      <dgm:t>
        <a:bodyPr/>
        <a:lstStyle/>
        <a:p>
          <a:pPr latinLnBrk="1"/>
          <a:endParaRPr lang="ko-KR" altLang="en-US"/>
        </a:p>
      </dgm:t>
    </dgm:pt>
    <dgm:pt modelId="{29F70FD8-9CE6-4138-B15D-E8B0BF9500D2}" type="sibTrans" cxnId="{EB58736C-8AB4-48DF-9BA9-CC414A26FF77}">
      <dgm:prSet/>
      <dgm:spPr/>
      <dgm:t>
        <a:bodyPr/>
        <a:lstStyle/>
        <a:p>
          <a:pPr latinLnBrk="1"/>
          <a:endParaRPr lang="ko-KR" altLang="en-US"/>
        </a:p>
      </dgm:t>
    </dgm:pt>
    <dgm:pt modelId="{22B3B87A-DE88-4F16-AEFC-C54AD1F89D6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교구별</a:t>
          </a:r>
          <a:r>
            <a:rPr lang="ko-KR" altLang="en-US" dirty="0" smtClean="0"/>
            <a:t> 대표가정 선발 후 </a:t>
          </a:r>
          <a:r>
            <a:rPr lang="en-US" altLang="ko-KR" dirty="0" smtClean="0"/>
            <a:t>2</a:t>
          </a:r>
          <a:r>
            <a:rPr lang="ko-KR" altLang="en-US" dirty="0" smtClean="0"/>
            <a:t>박 </a:t>
          </a:r>
          <a:r>
            <a:rPr lang="en-US" altLang="ko-KR" dirty="0" smtClean="0"/>
            <a:t>3</a:t>
          </a:r>
          <a:r>
            <a:rPr lang="ko-KR" altLang="en-US" dirty="0" smtClean="0"/>
            <a:t>일 성지순례</a:t>
          </a:r>
          <a:endParaRPr lang="ko-KR" altLang="en-US" dirty="0"/>
        </a:p>
      </dgm:t>
    </dgm:pt>
    <dgm:pt modelId="{135CBC31-1D22-44BF-9C7D-9DA486862D61}" type="parTrans" cxnId="{E1D24133-2C91-4F3E-8A4E-0B09950FFD2B}">
      <dgm:prSet/>
      <dgm:spPr/>
      <dgm:t>
        <a:bodyPr/>
        <a:lstStyle/>
        <a:p>
          <a:pPr latinLnBrk="1"/>
          <a:endParaRPr lang="ko-KR" altLang="en-US"/>
        </a:p>
      </dgm:t>
    </dgm:pt>
    <dgm:pt modelId="{CBAFD44B-338F-4FBB-BB9C-8ABCFEB5201D}" type="sibTrans" cxnId="{E1D24133-2C91-4F3E-8A4E-0B09950FFD2B}">
      <dgm:prSet/>
      <dgm:spPr/>
      <dgm:t>
        <a:bodyPr/>
        <a:lstStyle/>
        <a:p>
          <a:pPr latinLnBrk="1"/>
          <a:endParaRPr lang="ko-KR" altLang="en-US"/>
        </a:p>
      </dgm:t>
    </dgm:pt>
    <dgm:pt modelId="{A8606739-ED8C-4754-99C3-3925796CEA0F}">
      <dgm:prSet phldrT="[텍스트]"/>
      <dgm:spPr/>
      <dgm:t>
        <a:bodyPr/>
        <a:lstStyle/>
        <a:p>
          <a:pPr latinLnBrk="1"/>
          <a:r>
            <a:rPr lang="ko-KR" altLang="en-US" dirty="0" smtClean="0"/>
            <a:t>교구</a:t>
          </a:r>
          <a:r>
            <a:rPr lang="en-US" altLang="ko-KR" dirty="0" smtClean="0"/>
            <a:t>/</a:t>
          </a:r>
          <a:r>
            <a:rPr lang="ko-KR" altLang="en-US" dirty="0" smtClean="0"/>
            <a:t>교회 차원의 성지순례 기획 및 실행</a:t>
          </a:r>
          <a:endParaRPr lang="ko-KR" altLang="en-US" dirty="0"/>
        </a:p>
      </dgm:t>
    </dgm:pt>
    <dgm:pt modelId="{946539AF-C4EB-4AE8-A3D3-A855E06B1F3B}" type="parTrans" cxnId="{2C10A672-986F-405E-92A3-5233E80DA691}">
      <dgm:prSet/>
      <dgm:spPr/>
      <dgm:t>
        <a:bodyPr/>
        <a:lstStyle/>
        <a:p>
          <a:pPr latinLnBrk="1"/>
          <a:endParaRPr lang="ko-KR" altLang="en-US"/>
        </a:p>
      </dgm:t>
    </dgm:pt>
    <dgm:pt modelId="{5839BBBE-8B60-4841-85AD-FAC599ACAEE2}" type="sibTrans" cxnId="{2C10A672-986F-405E-92A3-5233E80DA691}">
      <dgm:prSet/>
      <dgm:spPr/>
      <dgm:t>
        <a:bodyPr/>
        <a:lstStyle/>
        <a:p>
          <a:pPr latinLnBrk="1"/>
          <a:endParaRPr lang="ko-KR" altLang="en-US"/>
        </a:p>
      </dgm:t>
    </dgm:pt>
    <dgm:pt modelId="{767ED684-6598-468F-806F-F839D87532F7}">
      <dgm:prSet phldrT="[텍스트]"/>
      <dgm:spPr/>
      <dgm:t>
        <a:bodyPr/>
        <a:lstStyle/>
        <a:p>
          <a:pPr latinLnBrk="1"/>
          <a:r>
            <a:rPr lang="en-US" altLang="ko-KR" dirty="0" smtClean="0"/>
            <a:t>10</a:t>
          </a:r>
          <a:r>
            <a:rPr lang="ko-KR" altLang="en-US" dirty="0" smtClean="0"/>
            <a:t>곳 성지순례 목표로 </a:t>
          </a:r>
          <a:r>
            <a:rPr lang="ko-KR" altLang="en-US" dirty="0" err="1" smtClean="0"/>
            <a:t>가정별</a:t>
          </a:r>
          <a:r>
            <a:rPr lang="ko-KR" altLang="en-US" dirty="0" smtClean="0"/>
            <a:t> 기획 및 실행</a:t>
          </a:r>
          <a:endParaRPr lang="ko-KR" altLang="en-US" dirty="0"/>
        </a:p>
      </dgm:t>
    </dgm:pt>
    <dgm:pt modelId="{55C3D2F8-F345-471B-A460-65BB782A4BA2}" type="parTrans" cxnId="{3076D024-AFD9-44E7-B401-94AE68AE7F1F}">
      <dgm:prSet/>
      <dgm:spPr/>
      <dgm:t>
        <a:bodyPr/>
        <a:lstStyle/>
        <a:p>
          <a:pPr latinLnBrk="1"/>
          <a:endParaRPr lang="ko-KR" altLang="en-US"/>
        </a:p>
      </dgm:t>
    </dgm:pt>
    <dgm:pt modelId="{3806AB8E-9C4F-4333-BC12-220A87A463B8}" type="sibTrans" cxnId="{3076D024-AFD9-44E7-B401-94AE68AE7F1F}">
      <dgm:prSet/>
      <dgm:spPr/>
      <dgm:t>
        <a:bodyPr/>
        <a:lstStyle/>
        <a:p>
          <a:pPr latinLnBrk="1"/>
          <a:endParaRPr lang="ko-KR" altLang="en-US"/>
        </a:p>
      </dgm:t>
    </dgm:pt>
    <dgm:pt modelId="{CB3D6B2F-BFDE-41C0-845B-98D74DFABD7B}">
      <dgm:prSet phldrT="[텍스트]"/>
      <dgm:spPr/>
      <dgm:t>
        <a:bodyPr/>
        <a:lstStyle/>
        <a:p>
          <a:pPr latinLnBrk="1"/>
          <a:r>
            <a:rPr lang="ko-KR" altLang="en-US" dirty="0" smtClean="0"/>
            <a:t>성지순례와 함께 가족화합 프로그램 진행</a:t>
          </a:r>
          <a:endParaRPr lang="ko-KR" altLang="en-US" dirty="0"/>
        </a:p>
      </dgm:t>
    </dgm:pt>
    <dgm:pt modelId="{0416759D-0489-4FAD-930A-E5FCAA276009}" type="parTrans" cxnId="{51C37875-20BA-4DFA-B7D8-F19DA01BF4EB}">
      <dgm:prSet/>
      <dgm:spPr/>
      <dgm:t>
        <a:bodyPr/>
        <a:lstStyle/>
        <a:p>
          <a:pPr latinLnBrk="1"/>
          <a:endParaRPr lang="ko-KR" altLang="en-US"/>
        </a:p>
      </dgm:t>
    </dgm:pt>
    <dgm:pt modelId="{DA15DBEF-359E-4D1D-BD27-F407485B1BDC}" type="sibTrans" cxnId="{51C37875-20BA-4DFA-B7D8-F19DA01BF4EB}">
      <dgm:prSet/>
      <dgm:spPr/>
      <dgm:t>
        <a:bodyPr/>
        <a:lstStyle/>
        <a:p>
          <a:pPr latinLnBrk="1"/>
          <a:endParaRPr lang="ko-KR" altLang="en-US"/>
        </a:p>
      </dgm:t>
    </dgm:pt>
    <dgm:pt modelId="{22B2F68D-91A8-4DC9-B03E-8FDF207F4A96}">
      <dgm:prSet phldrT="[텍스트]"/>
      <dgm:spPr/>
      <dgm:t>
        <a:bodyPr/>
        <a:lstStyle/>
        <a:p>
          <a:pPr latinLnBrk="1"/>
          <a:r>
            <a:rPr lang="ko-KR" altLang="en-US" dirty="0" smtClean="0"/>
            <a:t>성지담당교구에서 이벤트 기획 및 실행</a:t>
          </a:r>
          <a:endParaRPr lang="ko-KR" altLang="en-US" dirty="0"/>
        </a:p>
      </dgm:t>
    </dgm:pt>
    <dgm:pt modelId="{68D8584A-36E4-4EAE-8954-4E00EF3FCD9D}" type="parTrans" cxnId="{947CFE5D-79F4-4A49-822D-D505FF2B0859}">
      <dgm:prSet/>
      <dgm:spPr/>
      <dgm:t>
        <a:bodyPr/>
        <a:lstStyle/>
        <a:p>
          <a:pPr latinLnBrk="1"/>
          <a:endParaRPr lang="ko-KR" altLang="en-US"/>
        </a:p>
      </dgm:t>
    </dgm:pt>
    <dgm:pt modelId="{552BBA24-1387-4FA0-BECC-A28FF8AD9FD3}" type="sibTrans" cxnId="{947CFE5D-79F4-4A49-822D-D505FF2B0859}">
      <dgm:prSet/>
      <dgm:spPr/>
      <dgm:t>
        <a:bodyPr/>
        <a:lstStyle/>
        <a:p>
          <a:pPr latinLnBrk="1"/>
          <a:endParaRPr lang="ko-KR" altLang="en-US"/>
        </a:p>
      </dgm:t>
    </dgm:pt>
    <dgm:pt modelId="{EF6100F3-AF50-45F3-8178-81E24FA95322}">
      <dgm:prSet phldrT="[텍스트]"/>
      <dgm:spPr/>
      <dgm:t>
        <a:bodyPr/>
        <a:lstStyle/>
        <a:p>
          <a:pPr latinLnBrk="1"/>
          <a:r>
            <a:rPr lang="ko-KR" altLang="en-US" dirty="0" smtClean="0"/>
            <a:t>성지마다 확인 스탬프 및 </a:t>
          </a:r>
          <a:r>
            <a:rPr lang="ko-KR" altLang="en-US" dirty="0" err="1" smtClean="0"/>
            <a:t>인증샷</a:t>
          </a:r>
          <a:r>
            <a:rPr lang="ko-KR" altLang="en-US" dirty="0" smtClean="0"/>
            <a:t> 공모</a:t>
          </a:r>
          <a:endParaRPr lang="ko-KR" altLang="en-US" dirty="0"/>
        </a:p>
      </dgm:t>
    </dgm:pt>
    <dgm:pt modelId="{A655D36A-A919-4027-A3EE-7E9ACDA5CB9D}" type="parTrans" cxnId="{E660C6B7-C5C9-4CC7-B7E3-2110C35F6C5D}">
      <dgm:prSet/>
      <dgm:spPr/>
      <dgm:t>
        <a:bodyPr/>
        <a:lstStyle/>
        <a:p>
          <a:pPr latinLnBrk="1"/>
          <a:endParaRPr lang="ko-KR" altLang="en-US"/>
        </a:p>
      </dgm:t>
    </dgm:pt>
    <dgm:pt modelId="{FBD9C813-6BE4-4B40-8F57-5A9D32D9F523}" type="sibTrans" cxnId="{E660C6B7-C5C9-4CC7-B7E3-2110C35F6C5D}">
      <dgm:prSet/>
      <dgm:spPr/>
      <dgm:t>
        <a:bodyPr/>
        <a:lstStyle/>
        <a:p>
          <a:pPr latinLnBrk="1"/>
          <a:endParaRPr lang="ko-KR" altLang="en-US"/>
        </a:p>
      </dgm:t>
    </dgm:pt>
    <dgm:pt modelId="{9FE8C777-CC0B-4AA2-946F-D6470000C8EF}" type="pres">
      <dgm:prSet presAssocID="{4E50D230-83F6-4765-AF80-CA159F75FB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8CC137-E1EA-428B-91CA-8296AF3329BF}" type="pres">
      <dgm:prSet presAssocID="{3F8778D2-BC44-4B71-9183-BC2EC3D90215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48DF6B0A-F25F-4075-8CE1-C92B314520B5}" type="pres">
      <dgm:prSet presAssocID="{3F8778D2-BC44-4B71-9183-BC2EC3D90215}" presName="parentText" presStyleLbl="node1" presStyleIdx="0" presStyleCnt="4" custScaleX="1074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D2B425-B9F0-4AE6-9259-76D4FD0550B5}" type="pres">
      <dgm:prSet presAssocID="{3F8778D2-BC44-4B71-9183-BC2EC3D9021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3992F-A78A-4937-8CBA-84FE2BE01DC1}" type="pres">
      <dgm:prSet presAssocID="{54F3E8C7-AADB-45BC-BB9C-4C24311E593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8F6A5545-D4AC-4C3C-AF30-9C2C581C5255}" type="pres">
      <dgm:prSet presAssocID="{03A9E5D7-4D0E-4E70-89FE-088BC2EE8258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8A8A8BD4-8C7D-409C-B1BD-DD7EC396CE47}" type="pres">
      <dgm:prSet presAssocID="{03A9E5D7-4D0E-4E70-89FE-088BC2EE8258}" presName="parentText" presStyleLbl="node1" presStyleIdx="1" presStyleCnt="4" custScaleX="1074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92F035-6966-409E-BA6F-11DE0D47AC80}" type="pres">
      <dgm:prSet presAssocID="{03A9E5D7-4D0E-4E70-89FE-088BC2EE825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0C125E-4DED-4C54-B1DC-6E7E0D766211}" type="pres">
      <dgm:prSet presAssocID="{CB84DA97-5AF4-4695-9454-2DB11D859AD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A012201B-AF5D-4C00-91AA-DD484D43F2C4}" type="pres">
      <dgm:prSet presAssocID="{C8B0E96F-436F-4330-9ECF-AFE674515A8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E48944F-FBC5-4B9A-9AE8-6C9847ED09EC}" type="pres">
      <dgm:prSet presAssocID="{C8B0E96F-436F-4330-9ECF-AFE674515A82}" presName="parentText" presStyleLbl="node1" presStyleIdx="2" presStyleCnt="4" custScaleX="1074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05E460-BD4B-4C1E-AD47-BAC8DDE14F20}" type="pres">
      <dgm:prSet presAssocID="{C8B0E96F-436F-4330-9ECF-AFE674515A8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5C793C-E579-4B45-866A-09C7F41F1C4C}" type="pres">
      <dgm:prSet presAssocID="{43408958-F191-490D-90BD-6AFCAD286E7D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4690363-7D01-4C32-B648-18A5B60DCDAD}" type="pres">
      <dgm:prSet presAssocID="{4CFF51D0-6CF2-4957-A7DF-20936FE42C7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B057E366-2FCD-483F-B07C-F6CC1CAF9F8B}" type="pres">
      <dgm:prSet presAssocID="{4CFF51D0-6CF2-4957-A7DF-20936FE42C7D}" presName="parentText" presStyleLbl="node1" presStyleIdx="3" presStyleCnt="4" custScaleX="1074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A406C-7D9D-4840-90CE-D9C7451022FA}" type="pres">
      <dgm:prSet presAssocID="{4CFF51D0-6CF2-4957-A7DF-20936FE42C7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87CD5C-6AD8-4055-9B2F-13EC2800C795}" type="presOf" srcId="{C8B0E96F-436F-4330-9ECF-AFE674515A82}" destId="{1E48944F-FBC5-4B9A-9AE8-6C9847ED09EC}" srcOrd="0" destOrd="0" presId="urn:microsoft.com/office/officeart/2005/8/layout/vList5"/>
    <dgm:cxn modelId="{9FCD4E8A-3A1A-486F-A26D-B42C0C5F6C0C}" type="presOf" srcId="{3F8778D2-BC44-4B71-9183-BC2EC3D90215}" destId="{48DF6B0A-F25F-4075-8CE1-C92B314520B5}" srcOrd="0" destOrd="0" presId="urn:microsoft.com/office/officeart/2005/8/layout/vList5"/>
    <dgm:cxn modelId="{670D3948-F462-4621-A3A4-285B76E802DF}" srcId="{4E50D230-83F6-4765-AF80-CA159F75FB91}" destId="{4CFF51D0-6CF2-4957-A7DF-20936FE42C7D}" srcOrd="3" destOrd="0" parTransId="{04269C1F-3BFD-4A8E-908B-BF4B881261FB}" sibTransId="{308B7442-6500-4B97-A832-7EDB5797EDC7}"/>
    <dgm:cxn modelId="{1EF656D1-777D-4D2C-B65D-3289EDA6813F}" type="presOf" srcId="{EF6100F3-AF50-45F3-8178-81E24FA95322}" destId="{CDDA406C-7D9D-4840-90CE-D9C7451022FA}" srcOrd="0" destOrd="1" presId="urn:microsoft.com/office/officeart/2005/8/layout/vList5"/>
    <dgm:cxn modelId="{E660C6B7-C5C9-4CC7-B7E3-2110C35F6C5D}" srcId="{4CFF51D0-6CF2-4957-A7DF-20936FE42C7D}" destId="{EF6100F3-AF50-45F3-8178-81E24FA95322}" srcOrd="1" destOrd="0" parTransId="{A655D36A-A919-4027-A3EE-7E9ACDA5CB9D}" sibTransId="{FBD9C813-6BE4-4B40-8F57-5A9D32D9F523}"/>
    <dgm:cxn modelId="{3076D024-AFD9-44E7-B401-94AE68AE7F1F}" srcId="{4CFF51D0-6CF2-4957-A7DF-20936FE42C7D}" destId="{767ED684-6598-468F-806F-F839D87532F7}" srcOrd="0" destOrd="0" parTransId="{55C3D2F8-F345-471B-A460-65BB782A4BA2}" sibTransId="{3806AB8E-9C4F-4333-BC12-220A87A463B8}"/>
    <dgm:cxn modelId="{51C37875-20BA-4DFA-B7D8-F19DA01BF4EB}" srcId="{03A9E5D7-4D0E-4E70-89FE-088BC2EE8258}" destId="{CB3D6B2F-BFDE-41C0-845B-98D74DFABD7B}" srcOrd="1" destOrd="0" parTransId="{0416759D-0489-4FAD-930A-E5FCAA276009}" sibTransId="{DA15DBEF-359E-4D1D-BD27-F407485B1BDC}"/>
    <dgm:cxn modelId="{2C10A672-986F-405E-92A3-5233E80DA691}" srcId="{C8B0E96F-436F-4330-9ECF-AFE674515A82}" destId="{A8606739-ED8C-4754-99C3-3925796CEA0F}" srcOrd="0" destOrd="0" parTransId="{946539AF-C4EB-4AE8-A3D3-A855E06B1F3B}" sibTransId="{5839BBBE-8B60-4841-85AD-FAC599ACAEE2}"/>
    <dgm:cxn modelId="{4CADB6F7-E8F7-46B6-AB76-045D7D16D044}" type="presOf" srcId="{A8606739-ED8C-4754-99C3-3925796CEA0F}" destId="{DB05E460-BD4B-4C1E-AD47-BAC8DDE14F20}" srcOrd="0" destOrd="0" presId="urn:microsoft.com/office/officeart/2005/8/layout/vList5"/>
    <dgm:cxn modelId="{B399196A-D906-4C31-8C39-830F3D675488}" type="presOf" srcId="{22B2F68D-91A8-4DC9-B03E-8FDF207F4A96}" destId="{DB05E460-BD4B-4C1E-AD47-BAC8DDE14F20}" srcOrd="0" destOrd="1" presId="urn:microsoft.com/office/officeart/2005/8/layout/vList5"/>
    <dgm:cxn modelId="{79F8DDD8-C07A-4B3D-8E3E-CB3DD4D7F358}" type="presOf" srcId="{03A9E5D7-4D0E-4E70-89FE-088BC2EE8258}" destId="{8A8A8BD4-8C7D-409C-B1BD-DD7EC396CE47}" srcOrd="0" destOrd="0" presId="urn:microsoft.com/office/officeart/2005/8/layout/vList5"/>
    <dgm:cxn modelId="{947CFE5D-79F4-4A49-822D-D505FF2B0859}" srcId="{C8B0E96F-436F-4330-9ECF-AFE674515A82}" destId="{22B2F68D-91A8-4DC9-B03E-8FDF207F4A96}" srcOrd="1" destOrd="0" parTransId="{68D8584A-36E4-4EAE-8954-4E00EF3FCD9D}" sibTransId="{552BBA24-1387-4FA0-BECC-A28FF8AD9FD3}"/>
    <dgm:cxn modelId="{9BAE621E-A4C1-449E-B770-14878CB66C20}" srcId="{4E50D230-83F6-4765-AF80-CA159F75FB91}" destId="{3F8778D2-BC44-4B71-9183-BC2EC3D90215}" srcOrd="0" destOrd="0" parTransId="{B4F27C8D-D86D-4F30-B3A3-CC04B9B46907}" sibTransId="{54F3E8C7-AADB-45BC-BB9C-4C24311E593D}"/>
    <dgm:cxn modelId="{AE78C6D4-B900-45F3-B41C-41E21D487BFC}" type="presOf" srcId="{CB3D6B2F-BFDE-41C0-845B-98D74DFABD7B}" destId="{6D92F035-6966-409E-BA6F-11DE0D47AC80}" srcOrd="0" destOrd="1" presId="urn:microsoft.com/office/officeart/2005/8/layout/vList5"/>
    <dgm:cxn modelId="{109FC4D0-D400-445D-AF0A-84D9DB75E1EC}" srcId="{4E50D230-83F6-4765-AF80-CA159F75FB91}" destId="{C8B0E96F-436F-4330-9ECF-AFE674515A82}" srcOrd="2" destOrd="0" parTransId="{1EA7749D-2451-4B99-BACF-F6E993368953}" sibTransId="{43408958-F191-490D-90BD-6AFCAD286E7D}"/>
    <dgm:cxn modelId="{117E9350-6521-4F93-ACCF-948E50FC3E97}" type="presOf" srcId="{7C679E85-976D-4086-A521-3C941B675C96}" destId="{61D2B425-B9F0-4AE6-9259-76D4FD0550B5}" srcOrd="0" destOrd="0" presId="urn:microsoft.com/office/officeart/2005/8/layout/vList5"/>
    <dgm:cxn modelId="{EB58736C-8AB4-48DF-9BA9-CC414A26FF77}" srcId="{3F8778D2-BC44-4B71-9183-BC2EC3D90215}" destId="{7C679E85-976D-4086-A521-3C941B675C96}" srcOrd="0" destOrd="0" parTransId="{65735FB9-C04E-4FF9-9A17-B25F5D94A3C4}" sibTransId="{29F70FD8-9CE6-4138-B15D-E8B0BF9500D2}"/>
    <dgm:cxn modelId="{186EA79C-06EC-4FD5-9842-33B342C9EEA5}" type="presOf" srcId="{4CFF51D0-6CF2-4957-A7DF-20936FE42C7D}" destId="{B057E366-2FCD-483F-B07C-F6CC1CAF9F8B}" srcOrd="0" destOrd="0" presId="urn:microsoft.com/office/officeart/2005/8/layout/vList5"/>
    <dgm:cxn modelId="{A4D733C7-580E-42D3-B571-6C4A83E91E17}" type="presOf" srcId="{4E50D230-83F6-4765-AF80-CA159F75FB91}" destId="{9FE8C777-CC0B-4AA2-946F-D6470000C8EF}" srcOrd="0" destOrd="0" presId="urn:microsoft.com/office/officeart/2005/8/layout/vList5"/>
    <dgm:cxn modelId="{39973C2F-A80B-45BA-A1DA-408419E5EC96}" type="presOf" srcId="{22B3B87A-DE88-4F16-AEFC-C54AD1F89D6E}" destId="{6D92F035-6966-409E-BA6F-11DE0D47AC80}" srcOrd="0" destOrd="0" presId="urn:microsoft.com/office/officeart/2005/8/layout/vList5"/>
    <dgm:cxn modelId="{D751B9D0-BF76-4B13-A41F-85D8FAFF0F45}" type="presOf" srcId="{767ED684-6598-468F-806F-F839D87532F7}" destId="{CDDA406C-7D9D-4840-90CE-D9C7451022FA}" srcOrd="0" destOrd="0" presId="urn:microsoft.com/office/officeart/2005/8/layout/vList5"/>
    <dgm:cxn modelId="{3C2E7A66-CA34-4648-8043-F3990683A2AF}" srcId="{4E50D230-83F6-4765-AF80-CA159F75FB91}" destId="{03A9E5D7-4D0E-4E70-89FE-088BC2EE8258}" srcOrd="1" destOrd="0" parTransId="{43E49F4C-9941-4096-A681-B51278F39AB5}" sibTransId="{CB84DA97-5AF4-4695-9454-2DB11D859ADD}"/>
    <dgm:cxn modelId="{E1D24133-2C91-4F3E-8A4E-0B09950FFD2B}" srcId="{03A9E5D7-4D0E-4E70-89FE-088BC2EE8258}" destId="{22B3B87A-DE88-4F16-AEFC-C54AD1F89D6E}" srcOrd="0" destOrd="0" parTransId="{135CBC31-1D22-44BF-9C7D-9DA486862D61}" sibTransId="{CBAFD44B-338F-4FBB-BB9C-8ABCFEB5201D}"/>
    <dgm:cxn modelId="{9BD25476-3250-46DB-8AC9-4B0D0CBDE0B8}" type="presParOf" srcId="{9FE8C777-CC0B-4AA2-946F-D6470000C8EF}" destId="{9C8CC137-E1EA-428B-91CA-8296AF3329BF}" srcOrd="0" destOrd="0" presId="urn:microsoft.com/office/officeart/2005/8/layout/vList5"/>
    <dgm:cxn modelId="{58C1184D-A71D-4ADA-AD08-AD29900B045C}" type="presParOf" srcId="{9C8CC137-E1EA-428B-91CA-8296AF3329BF}" destId="{48DF6B0A-F25F-4075-8CE1-C92B314520B5}" srcOrd="0" destOrd="0" presId="urn:microsoft.com/office/officeart/2005/8/layout/vList5"/>
    <dgm:cxn modelId="{ACB8D568-B89E-4827-AE8B-C3A75075932A}" type="presParOf" srcId="{9C8CC137-E1EA-428B-91CA-8296AF3329BF}" destId="{61D2B425-B9F0-4AE6-9259-76D4FD0550B5}" srcOrd="1" destOrd="0" presId="urn:microsoft.com/office/officeart/2005/8/layout/vList5"/>
    <dgm:cxn modelId="{887E05BE-4340-4D22-B4EF-693DB32112C0}" type="presParOf" srcId="{9FE8C777-CC0B-4AA2-946F-D6470000C8EF}" destId="{5A93992F-A78A-4937-8CBA-84FE2BE01DC1}" srcOrd="1" destOrd="0" presId="urn:microsoft.com/office/officeart/2005/8/layout/vList5"/>
    <dgm:cxn modelId="{3E8D67CE-5082-497F-8A95-BD43E4316220}" type="presParOf" srcId="{9FE8C777-CC0B-4AA2-946F-D6470000C8EF}" destId="{8F6A5545-D4AC-4C3C-AF30-9C2C581C5255}" srcOrd="2" destOrd="0" presId="urn:microsoft.com/office/officeart/2005/8/layout/vList5"/>
    <dgm:cxn modelId="{86491E33-E5AC-4AB7-A694-187AB03BE927}" type="presParOf" srcId="{8F6A5545-D4AC-4C3C-AF30-9C2C581C5255}" destId="{8A8A8BD4-8C7D-409C-B1BD-DD7EC396CE47}" srcOrd="0" destOrd="0" presId="urn:microsoft.com/office/officeart/2005/8/layout/vList5"/>
    <dgm:cxn modelId="{06A22AE5-3CA0-43DB-B20B-08BA208CE5A9}" type="presParOf" srcId="{8F6A5545-D4AC-4C3C-AF30-9C2C581C5255}" destId="{6D92F035-6966-409E-BA6F-11DE0D47AC80}" srcOrd="1" destOrd="0" presId="urn:microsoft.com/office/officeart/2005/8/layout/vList5"/>
    <dgm:cxn modelId="{3BF69888-677A-4394-AA39-2ACBA2D363AD}" type="presParOf" srcId="{9FE8C777-CC0B-4AA2-946F-D6470000C8EF}" destId="{EE0C125E-4DED-4C54-B1DC-6E7E0D766211}" srcOrd="3" destOrd="0" presId="urn:microsoft.com/office/officeart/2005/8/layout/vList5"/>
    <dgm:cxn modelId="{1CAD85B3-73B7-442C-A6F1-107E209D2885}" type="presParOf" srcId="{9FE8C777-CC0B-4AA2-946F-D6470000C8EF}" destId="{A012201B-AF5D-4C00-91AA-DD484D43F2C4}" srcOrd="4" destOrd="0" presId="urn:microsoft.com/office/officeart/2005/8/layout/vList5"/>
    <dgm:cxn modelId="{0C29F7E8-F6E2-47C7-AFCD-ED2B46D58B52}" type="presParOf" srcId="{A012201B-AF5D-4C00-91AA-DD484D43F2C4}" destId="{1E48944F-FBC5-4B9A-9AE8-6C9847ED09EC}" srcOrd="0" destOrd="0" presId="urn:microsoft.com/office/officeart/2005/8/layout/vList5"/>
    <dgm:cxn modelId="{4152ADF9-29E0-4D63-A652-8A5170D92923}" type="presParOf" srcId="{A012201B-AF5D-4C00-91AA-DD484D43F2C4}" destId="{DB05E460-BD4B-4C1E-AD47-BAC8DDE14F20}" srcOrd="1" destOrd="0" presId="urn:microsoft.com/office/officeart/2005/8/layout/vList5"/>
    <dgm:cxn modelId="{A893F1AF-8B2E-4AA8-838F-9485EB46DE39}" type="presParOf" srcId="{9FE8C777-CC0B-4AA2-946F-D6470000C8EF}" destId="{AA5C793C-E579-4B45-866A-09C7F41F1C4C}" srcOrd="5" destOrd="0" presId="urn:microsoft.com/office/officeart/2005/8/layout/vList5"/>
    <dgm:cxn modelId="{19D3CECE-BB18-4BF8-9F17-7649F9B40F54}" type="presParOf" srcId="{9FE8C777-CC0B-4AA2-946F-D6470000C8EF}" destId="{94690363-7D01-4C32-B648-18A5B60DCDAD}" srcOrd="6" destOrd="0" presId="urn:microsoft.com/office/officeart/2005/8/layout/vList5"/>
    <dgm:cxn modelId="{C08C7FC7-A147-4A1B-9662-1ECAB8108BA4}" type="presParOf" srcId="{94690363-7D01-4C32-B648-18A5B60DCDAD}" destId="{B057E366-2FCD-483F-B07C-F6CC1CAF9F8B}" srcOrd="0" destOrd="0" presId="urn:microsoft.com/office/officeart/2005/8/layout/vList5"/>
    <dgm:cxn modelId="{9B67336F-844B-4981-8F28-22DA44737D00}" type="presParOf" srcId="{94690363-7D01-4C32-B648-18A5B60DCDAD}" destId="{CDDA406C-7D9D-4840-90CE-D9C745102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47FB01-04C2-439E-836A-C29F2790321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F5980E7-3E7C-4107-AD7C-1BC945D0B4FA}">
      <dgm:prSet phldrT="[텍스트]"/>
      <dgm:spPr/>
      <dgm:t>
        <a:bodyPr/>
        <a:lstStyle/>
        <a:p>
          <a:pPr latinLnBrk="1"/>
          <a:r>
            <a:rPr lang="ko-KR" altLang="en-US" dirty="0" smtClean="0"/>
            <a:t>성지순례 </a:t>
          </a:r>
          <a:r>
            <a:rPr lang="en-US" altLang="ko-KR" dirty="0" smtClean="0"/>
            <a:t>2</a:t>
          </a:r>
          <a:r>
            <a:rPr lang="ko-KR" altLang="en-US" dirty="0" smtClean="0"/>
            <a:t>박 </a:t>
          </a:r>
          <a:r>
            <a:rPr lang="en-US" altLang="ko-KR" dirty="0" smtClean="0"/>
            <a:t>3</a:t>
          </a:r>
          <a:r>
            <a:rPr lang="ko-KR" altLang="en-US" dirty="0" smtClean="0"/>
            <a:t>일 일정 공지 및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대표가정 선발</a:t>
          </a:r>
          <a:endParaRPr lang="ko-KR" altLang="en-US" dirty="0"/>
        </a:p>
      </dgm:t>
    </dgm:pt>
    <dgm:pt modelId="{031B3D1E-0183-45F2-879D-A01483E39547}" type="parTrans" cxnId="{02F1B977-C4DA-48DC-8EF7-216AEF8162EA}">
      <dgm:prSet/>
      <dgm:spPr/>
      <dgm:t>
        <a:bodyPr/>
        <a:lstStyle/>
        <a:p>
          <a:pPr latinLnBrk="1"/>
          <a:endParaRPr lang="ko-KR" altLang="en-US"/>
        </a:p>
      </dgm:t>
    </dgm:pt>
    <dgm:pt modelId="{479DBC07-6625-4AC5-9455-A1114F684E08}" type="sibTrans" cxnId="{02F1B977-C4DA-48DC-8EF7-216AEF8162EA}">
      <dgm:prSet/>
      <dgm:spPr/>
      <dgm:t>
        <a:bodyPr/>
        <a:lstStyle/>
        <a:p>
          <a:pPr latinLnBrk="1"/>
          <a:endParaRPr lang="ko-KR" altLang="en-US"/>
        </a:p>
      </dgm:t>
    </dgm:pt>
    <dgm:pt modelId="{85525B67-9F75-4F57-9637-56D1F7F77C0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범냇골에서</a:t>
          </a:r>
          <a:r>
            <a:rPr lang="ko-KR" altLang="en-US" dirty="0" smtClean="0"/>
            <a:t> </a:t>
          </a:r>
          <a:r>
            <a:rPr lang="ko-KR" altLang="en-US" dirty="0" err="1" smtClean="0"/>
            <a:t>천정궁까지</a:t>
          </a:r>
          <a:r>
            <a:rPr lang="ko-KR" altLang="en-US" dirty="0" smtClean="0"/>
            <a:t>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버스로 이동하면서 성지순례</a:t>
          </a:r>
          <a:endParaRPr lang="ko-KR" altLang="en-US" dirty="0"/>
        </a:p>
      </dgm:t>
    </dgm:pt>
    <dgm:pt modelId="{D085C40E-633F-486D-91AA-A6728AE1AF6E}" type="parTrans" cxnId="{E1969DFD-5A9A-42DA-AFD7-03761E4AF13F}">
      <dgm:prSet/>
      <dgm:spPr/>
      <dgm:t>
        <a:bodyPr/>
        <a:lstStyle/>
        <a:p>
          <a:pPr latinLnBrk="1"/>
          <a:endParaRPr lang="ko-KR" altLang="en-US"/>
        </a:p>
      </dgm:t>
    </dgm:pt>
    <dgm:pt modelId="{88451727-8B0A-4830-9BA5-EC727680374B}" type="sibTrans" cxnId="{E1969DFD-5A9A-42DA-AFD7-03761E4AF13F}">
      <dgm:prSet/>
      <dgm:spPr/>
      <dgm:t>
        <a:bodyPr/>
        <a:lstStyle/>
        <a:p>
          <a:pPr latinLnBrk="1"/>
          <a:endParaRPr lang="ko-KR" altLang="en-US"/>
        </a:p>
      </dgm:t>
    </dgm:pt>
    <dgm:pt modelId="{B8DD4F82-D483-4DE5-8167-6F3C0AE738C9}">
      <dgm:prSet phldrT="[텍스트]"/>
      <dgm:spPr/>
      <dgm:t>
        <a:bodyPr/>
        <a:lstStyle/>
        <a:p>
          <a:pPr latinLnBrk="1"/>
          <a:r>
            <a:rPr lang="ko-KR" altLang="en-US" dirty="0" smtClean="0"/>
            <a:t>매일 성지순례 안내</a:t>
          </a:r>
          <a:r>
            <a:rPr lang="en-US" altLang="ko-KR" dirty="0" smtClean="0"/>
            <a:t>(</a:t>
          </a:r>
          <a:r>
            <a:rPr lang="ko-KR" altLang="en-US" dirty="0" smtClean="0"/>
            <a:t>가이드</a:t>
          </a:r>
          <a:r>
            <a:rPr lang="en-US" altLang="ko-KR" dirty="0" smtClean="0"/>
            <a:t>)</a:t>
          </a:r>
          <a:r>
            <a:rPr lang="ko-KR" altLang="en-US" dirty="0" smtClean="0"/>
            <a:t>와 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신앙간증 프로그램</a:t>
          </a:r>
          <a:endParaRPr lang="ko-KR" altLang="en-US" dirty="0"/>
        </a:p>
      </dgm:t>
    </dgm:pt>
    <dgm:pt modelId="{06995B50-59F8-45DC-8566-BB4F27986D41}" type="parTrans" cxnId="{33DFD08A-D7AA-41EE-A6C3-F37B1F18E3BD}">
      <dgm:prSet/>
      <dgm:spPr/>
      <dgm:t>
        <a:bodyPr/>
        <a:lstStyle/>
        <a:p>
          <a:pPr latinLnBrk="1"/>
          <a:endParaRPr lang="ko-KR" altLang="en-US"/>
        </a:p>
      </dgm:t>
    </dgm:pt>
    <dgm:pt modelId="{3A0A3DEE-5B9B-4BC3-AA11-C04D8EB828BF}" type="sibTrans" cxnId="{33DFD08A-D7AA-41EE-A6C3-F37B1F18E3BD}">
      <dgm:prSet/>
      <dgm:spPr/>
      <dgm:t>
        <a:bodyPr/>
        <a:lstStyle/>
        <a:p>
          <a:pPr latinLnBrk="1"/>
          <a:endParaRPr lang="ko-KR" altLang="en-US"/>
        </a:p>
      </dgm:t>
    </dgm:pt>
    <dgm:pt modelId="{0D0B81AF-784E-4E85-A090-FA453D805A9C}">
      <dgm:prSet phldrT="[텍스트]"/>
      <dgm:spPr/>
      <dgm:t>
        <a:bodyPr/>
        <a:lstStyle/>
        <a:p>
          <a:pPr latinLnBrk="1"/>
          <a:r>
            <a:rPr lang="ko-KR" altLang="en-US" dirty="0" smtClean="0"/>
            <a:t>부부와 자녀 화합프로그램</a:t>
          </a:r>
          <a:endParaRPr lang="ko-KR" altLang="en-US" dirty="0"/>
        </a:p>
      </dgm:t>
    </dgm:pt>
    <dgm:pt modelId="{657756BF-78A0-4677-9DE0-54E443B63F26}" type="parTrans" cxnId="{F737761A-BC9F-4087-8361-513F976299C2}">
      <dgm:prSet/>
      <dgm:spPr/>
      <dgm:t>
        <a:bodyPr/>
        <a:lstStyle/>
        <a:p>
          <a:pPr latinLnBrk="1"/>
          <a:endParaRPr lang="ko-KR" altLang="en-US"/>
        </a:p>
      </dgm:t>
    </dgm:pt>
    <dgm:pt modelId="{BFE027DF-DAF0-4A1E-83EE-FE8415874BD8}" type="sibTrans" cxnId="{F737761A-BC9F-4087-8361-513F976299C2}">
      <dgm:prSet/>
      <dgm:spPr/>
      <dgm:t>
        <a:bodyPr/>
        <a:lstStyle/>
        <a:p>
          <a:pPr latinLnBrk="1"/>
          <a:endParaRPr lang="ko-KR" altLang="en-US"/>
        </a:p>
      </dgm:t>
    </dgm:pt>
    <dgm:pt modelId="{B5B8CD1D-0E68-47C7-B14E-2581B4766D9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천정궁에서</a:t>
          </a:r>
          <a:r>
            <a:rPr lang="ko-KR" altLang="en-US" dirty="0" smtClean="0"/>
            <a:t> 기념촬영</a:t>
          </a:r>
          <a:endParaRPr lang="ko-KR" altLang="en-US" dirty="0"/>
        </a:p>
      </dgm:t>
    </dgm:pt>
    <dgm:pt modelId="{288E0608-0537-46AD-89DE-2DB89D6A3367}" type="parTrans" cxnId="{789E813F-E6C9-4D02-973C-4713BBA57C84}">
      <dgm:prSet/>
      <dgm:spPr/>
      <dgm:t>
        <a:bodyPr/>
        <a:lstStyle/>
        <a:p>
          <a:pPr latinLnBrk="1"/>
          <a:endParaRPr lang="ko-KR" altLang="en-US"/>
        </a:p>
      </dgm:t>
    </dgm:pt>
    <dgm:pt modelId="{39247760-1EFA-43EB-B604-0540F44FF45E}" type="sibTrans" cxnId="{789E813F-E6C9-4D02-973C-4713BBA57C84}">
      <dgm:prSet/>
      <dgm:spPr/>
      <dgm:t>
        <a:bodyPr/>
        <a:lstStyle/>
        <a:p>
          <a:pPr latinLnBrk="1"/>
          <a:endParaRPr lang="ko-KR" altLang="en-US"/>
        </a:p>
      </dgm:t>
    </dgm:pt>
    <dgm:pt modelId="{1F688605-80E1-4D89-BB2E-255FEC6962F0}" type="pres">
      <dgm:prSet presAssocID="{0B47FB01-04C2-439E-836A-C29F279032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5ABFAC-C3D0-487C-8AC8-F25482B9948C}" type="pres">
      <dgm:prSet presAssocID="{B5B8CD1D-0E68-47C7-B14E-2581B4766D98}" presName="boxAndChildren" presStyleCnt="0"/>
      <dgm:spPr/>
    </dgm:pt>
    <dgm:pt modelId="{7137A821-FCE1-4EC9-98F2-AFC7163298F8}" type="pres">
      <dgm:prSet presAssocID="{B5B8CD1D-0E68-47C7-B14E-2581B4766D98}" presName="parentTextBox" presStyleLbl="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BE7758CF-487E-44C9-AE5F-3DC9F55B956A}" type="pres">
      <dgm:prSet presAssocID="{BFE027DF-DAF0-4A1E-83EE-FE8415874BD8}" presName="sp" presStyleCnt="0"/>
      <dgm:spPr/>
    </dgm:pt>
    <dgm:pt modelId="{6CB72D9F-EE92-4939-AA80-4CD83B25C17B}" type="pres">
      <dgm:prSet presAssocID="{0D0B81AF-784E-4E85-A090-FA453D805A9C}" presName="arrowAndChildren" presStyleCnt="0"/>
      <dgm:spPr/>
    </dgm:pt>
    <dgm:pt modelId="{BF207B5B-AA4E-4B75-B5F4-F679353E06F8}" type="pres">
      <dgm:prSet presAssocID="{0D0B81AF-784E-4E85-A090-FA453D805A9C}" presName="parentTextArrow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B03CB06F-48A0-435E-ADF8-793BC01BDF61}" type="pres">
      <dgm:prSet presAssocID="{3A0A3DEE-5B9B-4BC3-AA11-C04D8EB828BF}" presName="sp" presStyleCnt="0"/>
      <dgm:spPr/>
    </dgm:pt>
    <dgm:pt modelId="{8EA3BE98-928C-4667-A9F4-7D51C5FCD7C9}" type="pres">
      <dgm:prSet presAssocID="{B8DD4F82-D483-4DE5-8167-6F3C0AE738C9}" presName="arrowAndChildren" presStyleCnt="0"/>
      <dgm:spPr/>
    </dgm:pt>
    <dgm:pt modelId="{98C76CBD-E55C-4956-9983-9F145511C1D5}" type="pres">
      <dgm:prSet presAssocID="{B8DD4F82-D483-4DE5-8167-6F3C0AE738C9}" presName="parentTextArrow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8570CDEB-68E2-4A68-AE3C-0E7C7DEAE93B}" type="pres">
      <dgm:prSet presAssocID="{88451727-8B0A-4830-9BA5-EC727680374B}" presName="sp" presStyleCnt="0"/>
      <dgm:spPr/>
    </dgm:pt>
    <dgm:pt modelId="{D6216A83-888C-47B6-95FA-057E97E5D154}" type="pres">
      <dgm:prSet presAssocID="{85525B67-9F75-4F57-9637-56D1F7F77C0E}" presName="arrowAndChildren" presStyleCnt="0"/>
      <dgm:spPr/>
    </dgm:pt>
    <dgm:pt modelId="{43A2FF11-F8D2-4AAE-A77A-4E641DAE4FDC}" type="pres">
      <dgm:prSet presAssocID="{85525B67-9F75-4F57-9637-56D1F7F77C0E}" presName="parentTextArrow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FD0C932-7C18-43E0-B2F2-7C0E676A44C7}" type="pres">
      <dgm:prSet presAssocID="{479DBC07-6625-4AC5-9455-A1114F684E08}" presName="sp" presStyleCnt="0"/>
      <dgm:spPr/>
    </dgm:pt>
    <dgm:pt modelId="{89FA4F56-C7FE-4E93-B7C4-A287278728BE}" type="pres">
      <dgm:prSet presAssocID="{0F5980E7-3E7C-4107-AD7C-1BC945D0B4FA}" presName="arrowAndChildren" presStyleCnt="0"/>
      <dgm:spPr/>
    </dgm:pt>
    <dgm:pt modelId="{BA0FC0B2-52B8-4898-A132-34EE2507D832}" type="pres">
      <dgm:prSet presAssocID="{0F5980E7-3E7C-4107-AD7C-1BC945D0B4FA}" presName="parentTextArrow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02F1B977-C4DA-48DC-8EF7-216AEF8162EA}" srcId="{0B47FB01-04C2-439E-836A-C29F2790321F}" destId="{0F5980E7-3E7C-4107-AD7C-1BC945D0B4FA}" srcOrd="0" destOrd="0" parTransId="{031B3D1E-0183-45F2-879D-A01483E39547}" sibTransId="{479DBC07-6625-4AC5-9455-A1114F684E08}"/>
    <dgm:cxn modelId="{919C8A04-4892-4E27-B008-134871B15658}" type="presOf" srcId="{0B47FB01-04C2-439E-836A-C29F2790321F}" destId="{1F688605-80E1-4D89-BB2E-255FEC6962F0}" srcOrd="0" destOrd="0" presId="urn:microsoft.com/office/officeart/2005/8/layout/process4"/>
    <dgm:cxn modelId="{F737761A-BC9F-4087-8361-513F976299C2}" srcId="{0B47FB01-04C2-439E-836A-C29F2790321F}" destId="{0D0B81AF-784E-4E85-A090-FA453D805A9C}" srcOrd="3" destOrd="0" parTransId="{657756BF-78A0-4677-9DE0-54E443B63F26}" sibTransId="{BFE027DF-DAF0-4A1E-83EE-FE8415874BD8}"/>
    <dgm:cxn modelId="{E1969DFD-5A9A-42DA-AFD7-03761E4AF13F}" srcId="{0B47FB01-04C2-439E-836A-C29F2790321F}" destId="{85525B67-9F75-4F57-9637-56D1F7F77C0E}" srcOrd="1" destOrd="0" parTransId="{D085C40E-633F-486D-91AA-A6728AE1AF6E}" sibTransId="{88451727-8B0A-4830-9BA5-EC727680374B}"/>
    <dgm:cxn modelId="{84E5D275-60B5-47D6-B179-81AC5EFA15C2}" type="presOf" srcId="{B5B8CD1D-0E68-47C7-B14E-2581B4766D98}" destId="{7137A821-FCE1-4EC9-98F2-AFC7163298F8}" srcOrd="0" destOrd="0" presId="urn:microsoft.com/office/officeart/2005/8/layout/process4"/>
    <dgm:cxn modelId="{FD534FA0-00EF-4871-910A-CEB490DC3B97}" type="presOf" srcId="{85525B67-9F75-4F57-9637-56D1F7F77C0E}" destId="{43A2FF11-F8D2-4AAE-A77A-4E641DAE4FDC}" srcOrd="0" destOrd="0" presId="urn:microsoft.com/office/officeart/2005/8/layout/process4"/>
    <dgm:cxn modelId="{33DFD08A-D7AA-41EE-A6C3-F37B1F18E3BD}" srcId="{0B47FB01-04C2-439E-836A-C29F2790321F}" destId="{B8DD4F82-D483-4DE5-8167-6F3C0AE738C9}" srcOrd="2" destOrd="0" parTransId="{06995B50-59F8-45DC-8566-BB4F27986D41}" sibTransId="{3A0A3DEE-5B9B-4BC3-AA11-C04D8EB828BF}"/>
    <dgm:cxn modelId="{E26D5B7F-599D-4590-9956-59FBE80E3076}" type="presOf" srcId="{B8DD4F82-D483-4DE5-8167-6F3C0AE738C9}" destId="{98C76CBD-E55C-4956-9983-9F145511C1D5}" srcOrd="0" destOrd="0" presId="urn:microsoft.com/office/officeart/2005/8/layout/process4"/>
    <dgm:cxn modelId="{789E813F-E6C9-4D02-973C-4713BBA57C84}" srcId="{0B47FB01-04C2-439E-836A-C29F2790321F}" destId="{B5B8CD1D-0E68-47C7-B14E-2581B4766D98}" srcOrd="4" destOrd="0" parTransId="{288E0608-0537-46AD-89DE-2DB89D6A3367}" sibTransId="{39247760-1EFA-43EB-B604-0540F44FF45E}"/>
    <dgm:cxn modelId="{E611D806-7860-4872-8658-9A4BE867A3B9}" type="presOf" srcId="{0F5980E7-3E7C-4107-AD7C-1BC945D0B4FA}" destId="{BA0FC0B2-52B8-4898-A132-34EE2507D832}" srcOrd="0" destOrd="0" presId="urn:microsoft.com/office/officeart/2005/8/layout/process4"/>
    <dgm:cxn modelId="{431218CF-4603-493B-B690-4A7356902F88}" type="presOf" srcId="{0D0B81AF-784E-4E85-A090-FA453D805A9C}" destId="{BF207B5B-AA4E-4B75-B5F4-F679353E06F8}" srcOrd="0" destOrd="0" presId="urn:microsoft.com/office/officeart/2005/8/layout/process4"/>
    <dgm:cxn modelId="{61CEEBE2-6A82-47A2-AA2B-EF28EAB0A205}" type="presParOf" srcId="{1F688605-80E1-4D89-BB2E-255FEC6962F0}" destId="{BC5ABFAC-C3D0-487C-8AC8-F25482B9948C}" srcOrd="0" destOrd="0" presId="urn:microsoft.com/office/officeart/2005/8/layout/process4"/>
    <dgm:cxn modelId="{98D62C7E-2846-40F2-A006-EBD841640405}" type="presParOf" srcId="{BC5ABFAC-C3D0-487C-8AC8-F25482B9948C}" destId="{7137A821-FCE1-4EC9-98F2-AFC7163298F8}" srcOrd="0" destOrd="0" presId="urn:microsoft.com/office/officeart/2005/8/layout/process4"/>
    <dgm:cxn modelId="{90C2564E-E8B5-4E83-B3A9-6A346C7F6D17}" type="presParOf" srcId="{1F688605-80E1-4D89-BB2E-255FEC6962F0}" destId="{BE7758CF-487E-44C9-AE5F-3DC9F55B956A}" srcOrd="1" destOrd="0" presId="urn:microsoft.com/office/officeart/2005/8/layout/process4"/>
    <dgm:cxn modelId="{DBB3F366-C8FC-484D-9797-203F62D42D63}" type="presParOf" srcId="{1F688605-80E1-4D89-BB2E-255FEC6962F0}" destId="{6CB72D9F-EE92-4939-AA80-4CD83B25C17B}" srcOrd="2" destOrd="0" presId="urn:microsoft.com/office/officeart/2005/8/layout/process4"/>
    <dgm:cxn modelId="{485D3822-549B-4276-882A-BDEE797BC09E}" type="presParOf" srcId="{6CB72D9F-EE92-4939-AA80-4CD83B25C17B}" destId="{BF207B5B-AA4E-4B75-B5F4-F679353E06F8}" srcOrd="0" destOrd="0" presId="urn:microsoft.com/office/officeart/2005/8/layout/process4"/>
    <dgm:cxn modelId="{75E177DD-F588-4F01-A57C-104211B90664}" type="presParOf" srcId="{1F688605-80E1-4D89-BB2E-255FEC6962F0}" destId="{B03CB06F-48A0-435E-ADF8-793BC01BDF61}" srcOrd="3" destOrd="0" presId="urn:microsoft.com/office/officeart/2005/8/layout/process4"/>
    <dgm:cxn modelId="{95048A12-6143-444E-9463-30702179B259}" type="presParOf" srcId="{1F688605-80E1-4D89-BB2E-255FEC6962F0}" destId="{8EA3BE98-928C-4667-A9F4-7D51C5FCD7C9}" srcOrd="4" destOrd="0" presId="urn:microsoft.com/office/officeart/2005/8/layout/process4"/>
    <dgm:cxn modelId="{D52AA74F-FFE7-4A96-8A54-1BBDED6BDCB1}" type="presParOf" srcId="{8EA3BE98-928C-4667-A9F4-7D51C5FCD7C9}" destId="{98C76CBD-E55C-4956-9983-9F145511C1D5}" srcOrd="0" destOrd="0" presId="urn:microsoft.com/office/officeart/2005/8/layout/process4"/>
    <dgm:cxn modelId="{8C71ACF8-1920-4C02-96DC-35753BAB94C7}" type="presParOf" srcId="{1F688605-80E1-4D89-BB2E-255FEC6962F0}" destId="{8570CDEB-68E2-4A68-AE3C-0E7C7DEAE93B}" srcOrd="5" destOrd="0" presId="urn:microsoft.com/office/officeart/2005/8/layout/process4"/>
    <dgm:cxn modelId="{694D6686-69B5-4E67-B4D6-D9595A3D56D6}" type="presParOf" srcId="{1F688605-80E1-4D89-BB2E-255FEC6962F0}" destId="{D6216A83-888C-47B6-95FA-057E97E5D154}" srcOrd="6" destOrd="0" presId="urn:microsoft.com/office/officeart/2005/8/layout/process4"/>
    <dgm:cxn modelId="{24F52CB6-2295-42B5-9B17-BC40ECBCE3D2}" type="presParOf" srcId="{D6216A83-888C-47B6-95FA-057E97E5D154}" destId="{43A2FF11-F8D2-4AAE-A77A-4E641DAE4FDC}" srcOrd="0" destOrd="0" presId="urn:microsoft.com/office/officeart/2005/8/layout/process4"/>
    <dgm:cxn modelId="{0374242D-B22A-4806-8A04-3B2709F8D55C}" type="presParOf" srcId="{1F688605-80E1-4D89-BB2E-255FEC6962F0}" destId="{0FD0C932-7C18-43E0-B2F2-7C0E676A44C7}" srcOrd="7" destOrd="0" presId="urn:microsoft.com/office/officeart/2005/8/layout/process4"/>
    <dgm:cxn modelId="{A482233D-E998-4E84-85D9-0F48E54391EE}" type="presParOf" srcId="{1F688605-80E1-4D89-BB2E-255FEC6962F0}" destId="{89FA4F56-C7FE-4E93-B7C4-A287278728BE}" srcOrd="8" destOrd="0" presId="urn:microsoft.com/office/officeart/2005/8/layout/process4"/>
    <dgm:cxn modelId="{41CCE6C6-4177-43B6-B408-C56A1E4F0067}" type="presParOf" srcId="{89FA4F56-C7FE-4E93-B7C4-A287278728BE}" destId="{BA0FC0B2-52B8-4898-A132-34EE2507D8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B425-B9F0-4AE6-9259-76D4FD0550B5}">
      <dsp:nvSpPr>
        <dsp:cNvPr id="0" name=""/>
        <dsp:cNvSpPr/>
      </dsp:nvSpPr>
      <dsp:spPr>
        <a:xfrm rot="5400000">
          <a:off x="4849407" y="-2504438"/>
          <a:ext cx="1012303" cy="62795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err="1" smtClean="0">
              <a:latin typeface="+mn-ea"/>
              <a:ea typeface="+mn-ea"/>
            </a:rPr>
            <a:t>참부모님의</a:t>
          </a:r>
          <a:r>
            <a:rPr lang="ko-KR" altLang="en-US" sz="1800" kern="1200" dirty="0" smtClean="0">
              <a:latin typeface="+mn-ea"/>
              <a:ea typeface="+mn-ea"/>
            </a:rPr>
            <a:t> 정성이 숨쉬는 성지에서 영육을 아우르는 </a:t>
          </a:r>
          <a:r>
            <a:rPr lang="ko-KR" altLang="en-US" sz="1800" kern="1200" dirty="0" err="1" smtClean="0">
              <a:latin typeface="+mn-ea"/>
              <a:ea typeface="+mn-ea"/>
            </a:rPr>
            <a:t>참부모님의</a:t>
          </a:r>
          <a:r>
            <a:rPr lang="ko-KR" altLang="en-US" sz="1800" kern="1200" dirty="0" smtClean="0">
              <a:latin typeface="+mn-ea"/>
              <a:ea typeface="+mn-ea"/>
            </a:rPr>
            <a:t> 심정을 </a:t>
          </a:r>
          <a:r>
            <a:rPr lang="ko-KR" altLang="en-US" sz="1800" kern="1200" dirty="0" err="1" smtClean="0">
              <a:latin typeface="+mn-ea"/>
              <a:ea typeface="+mn-ea"/>
            </a:rPr>
            <a:t>체휼하고</a:t>
          </a:r>
          <a:r>
            <a:rPr lang="en-US" altLang="ko-KR" sz="1800" kern="1200" dirty="0" smtClean="0">
              <a:latin typeface="+mn-ea"/>
              <a:ea typeface="+mn-ea"/>
            </a:rPr>
            <a:t>, </a:t>
          </a:r>
          <a:r>
            <a:rPr lang="ko-KR" altLang="en-US" sz="1800" kern="1200" dirty="0" smtClean="0">
              <a:latin typeface="+mn-ea"/>
              <a:ea typeface="+mn-ea"/>
            </a:rPr>
            <a:t>상속받는다</a:t>
          </a:r>
          <a:r>
            <a:rPr lang="en-US" altLang="ko-KR" sz="1800" kern="1200" dirty="0" smtClean="0">
              <a:latin typeface="+mn-ea"/>
              <a:ea typeface="+mn-ea"/>
            </a:rPr>
            <a:t>.</a:t>
          </a:r>
          <a:endParaRPr lang="ko-KR" altLang="en-US" sz="1800" kern="1200" dirty="0">
            <a:latin typeface="+mn-ea"/>
            <a:ea typeface="+mn-ea"/>
          </a:endParaRPr>
        </a:p>
      </dsp:txBody>
      <dsp:txXfrm rot="-5400000">
        <a:off x="2215801" y="178585"/>
        <a:ext cx="6230100" cy="913469"/>
      </dsp:txXfrm>
    </dsp:sp>
    <dsp:sp modelId="{48DF6B0A-F25F-4075-8CE1-C92B314520B5}">
      <dsp:nvSpPr>
        <dsp:cNvPr id="0" name=""/>
        <dsp:cNvSpPr/>
      </dsp:nvSpPr>
      <dsp:spPr>
        <a:xfrm>
          <a:off x="146976" y="2630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n-ea"/>
              <a:ea typeface="+mn-ea"/>
            </a:rPr>
            <a:t>취지</a:t>
          </a:r>
          <a:endParaRPr lang="ko-KR" altLang="en-US" sz="2400" kern="1200" dirty="0">
            <a:latin typeface="+mn-ea"/>
            <a:ea typeface="+mn-ea"/>
          </a:endParaRPr>
        </a:p>
      </dsp:txBody>
      <dsp:txXfrm>
        <a:off x="208747" y="64401"/>
        <a:ext cx="1945281" cy="1141836"/>
      </dsp:txXfrm>
    </dsp:sp>
    <dsp:sp modelId="{22F79E16-1CE0-4007-9BD4-4523ED86C7C1}">
      <dsp:nvSpPr>
        <dsp:cNvPr id="0" name=""/>
        <dsp:cNvSpPr/>
      </dsp:nvSpPr>
      <dsp:spPr>
        <a:xfrm rot="5400000">
          <a:off x="4849434" y="-1175818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일시 </a:t>
          </a:r>
          <a:r>
            <a:rPr lang="en-US" altLang="en-US" sz="1800" kern="1200" dirty="0" smtClean="0">
              <a:latin typeface="+mn-ea"/>
              <a:ea typeface="+mn-ea"/>
            </a:rPr>
            <a:t>: </a:t>
          </a:r>
          <a:r>
            <a:rPr lang="ko-KR" altLang="en-US" sz="1800" kern="1200" spc="-150" dirty="0" err="1" smtClean="0">
              <a:latin typeface="+mn-ea"/>
              <a:ea typeface="+mn-ea"/>
            </a:rPr>
            <a:t>천일국</a:t>
          </a:r>
          <a:r>
            <a:rPr lang="ko-KR" altLang="en-US" sz="1800" kern="1200" spc="-150" dirty="0" smtClean="0">
              <a:latin typeface="+mn-ea"/>
              <a:ea typeface="+mn-ea"/>
            </a:rPr>
            <a:t> </a:t>
          </a:r>
          <a:r>
            <a:rPr lang="en-US" altLang="en-US" sz="1800" kern="1200" spc="-150" dirty="0" smtClean="0">
              <a:latin typeface="+mn-ea"/>
              <a:ea typeface="+mn-ea"/>
            </a:rPr>
            <a:t>2</a:t>
          </a:r>
          <a:r>
            <a:rPr lang="ko-KR" altLang="en-US" sz="1800" kern="1200" spc="-150" dirty="0" smtClean="0">
              <a:latin typeface="+mn-ea"/>
              <a:ea typeface="+mn-ea"/>
            </a:rPr>
            <a:t>년 </a:t>
          </a:r>
          <a:r>
            <a:rPr lang="ko-KR" altLang="en-US" sz="1800" kern="1200" spc="-150" dirty="0" err="1" smtClean="0">
              <a:latin typeface="+mn-ea"/>
              <a:ea typeface="+mn-ea"/>
            </a:rPr>
            <a:t>천력</a:t>
          </a:r>
          <a:r>
            <a:rPr lang="ko-KR" altLang="en-US" sz="1800" kern="1200" spc="-150" dirty="0" smtClean="0">
              <a:latin typeface="+mn-ea"/>
              <a:ea typeface="+mn-ea"/>
            </a:rPr>
            <a:t> </a:t>
          </a:r>
          <a:r>
            <a:rPr lang="en-US" altLang="en-US" sz="1800" kern="1200" spc="-150" dirty="0" smtClean="0">
              <a:latin typeface="+mn-ea"/>
              <a:ea typeface="+mn-ea"/>
            </a:rPr>
            <a:t>1</a:t>
          </a:r>
          <a:r>
            <a:rPr lang="ko-KR" altLang="en-US" sz="1800" kern="1200" spc="-150" dirty="0" smtClean="0">
              <a:latin typeface="+mn-ea"/>
              <a:ea typeface="+mn-ea"/>
            </a:rPr>
            <a:t>월 </a:t>
          </a:r>
          <a:r>
            <a:rPr lang="en-US" altLang="en-US" sz="1800" kern="1200" spc="-150" dirty="0" smtClean="0">
              <a:latin typeface="+mn-ea"/>
              <a:ea typeface="+mn-ea"/>
            </a:rPr>
            <a:t>7</a:t>
          </a:r>
          <a:r>
            <a:rPr lang="ko-KR" altLang="en-US" sz="1800" kern="1200" spc="-150" dirty="0" smtClean="0">
              <a:latin typeface="+mn-ea"/>
              <a:ea typeface="+mn-ea"/>
            </a:rPr>
            <a:t>일</a:t>
          </a:r>
          <a:r>
            <a:rPr lang="en-US" altLang="en-US" sz="1800" kern="1200" spc="-150" dirty="0" smtClean="0">
              <a:latin typeface="+mn-ea"/>
              <a:ea typeface="+mn-ea"/>
            </a:rPr>
            <a:t>~ 1</a:t>
          </a:r>
          <a:r>
            <a:rPr lang="ko-KR" altLang="en-US" sz="1800" kern="1200" spc="-150" dirty="0" smtClean="0">
              <a:latin typeface="+mn-ea"/>
              <a:ea typeface="+mn-ea"/>
            </a:rPr>
            <a:t>월 </a:t>
          </a:r>
          <a:r>
            <a:rPr lang="en-US" altLang="en-US" sz="1800" kern="1200" spc="-150" dirty="0" smtClean="0">
              <a:latin typeface="+mn-ea"/>
              <a:ea typeface="+mn-ea"/>
            </a:rPr>
            <a:t>12</a:t>
          </a:r>
          <a:r>
            <a:rPr lang="ko-KR" altLang="en-US" sz="1800" kern="1200" spc="-150" dirty="0" smtClean="0">
              <a:latin typeface="+mn-ea"/>
              <a:ea typeface="+mn-ea"/>
            </a:rPr>
            <a:t>일</a:t>
          </a:r>
          <a:r>
            <a:rPr lang="en-US" altLang="en-US" sz="1800" kern="1200" spc="-150" dirty="0" smtClean="0">
              <a:latin typeface="+mn-ea"/>
              <a:ea typeface="+mn-ea"/>
            </a:rPr>
            <a:t>(</a:t>
          </a:r>
          <a:r>
            <a:rPr lang="ko-KR" altLang="en-US" sz="1800" kern="1200" spc="-150" dirty="0" smtClean="0">
              <a:latin typeface="+mn-ea"/>
              <a:ea typeface="+mn-ea"/>
            </a:rPr>
            <a:t>양</a:t>
          </a:r>
          <a:r>
            <a:rPr lang="en-US" altLang="en-US" sz="1800" kern="1200" spc="-150" dirty="0" smtClean="0">
              <a:latin typeface="+mn-ea"/>
              <a:ea typeface="+mn-ea"/>
            </a:rPr>
            <a:t>2.6~2.11) </a:t>
          </a:r>
          <a:endParaRPr lang="ko-KR" altLang="en-US" sz="1800" kern="1200" spc="-150" dirty="0">
            <a:latin typeface="+mn-ea"/>
            <a:ea typeface="+mn-ea"/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장소 </a:t>
          </a:r>
          <a:r>
            <a:rPr lang="en-US" altLang="en-US" sz="1800" kern="1200" dirty="0" smtClean="0">
              <a:latin typeface="+mn-ea"/>
              <a:ea typeface="+mn-ea"/>
            </a:rPr>
            <a:t>: </a:t>
          </a:r>
          <a:r>
            <a:rPr lang="ko-KR" altLang="en-US" sz="1800" kern="1200" dirty="0" smtClean="0">
              <a:latin typeface="+mn-ea"/>
              <a:ea typeface="+mn-ea"/>
            </a:rPr>
            <a:t>전국 각지의 성지</a:t>
          </a:r>
          <a:r>
            <a:rPr lang="en-US" altLang="en-US" sz="1800" kern="1200" dirty="0" smtClean="0">
              <a:latin typeface="+mn-ea"/>
              <a:ea typeface="+mn-ea"/>
            </a:rPr>
            <a:t>(</a:t>
          </a:r>
          <a:r>
            <a:rPr lang="ko-KR" altLang="en-US" sz="1800" kern="1200" dirty="0" err="1" smtClean="0">
              <a:latin typeface="+mn-ea"/>
              <a:ea typeface="+mn-ea"/>
            </a:rPr>
            <a:t>범냇골에서</a:t>
          </a:r>
          <a:r>
            <a:rPr lang="ko-KR" altLang="en-US" sz="1800" kern="1200" dirty="0" smtClean="0">
              <a:latin typeface="+mn-ea"/>
              <a:ea typeface="+mn-ea"/>
            </a:rPr>
            <a:t> </a:t>
          </a:r>
          <a:r>
            <a:rPr lang="ko-KR" altLang="en-US" sz="1800" kern="1200" dirty="0" err="1" smtClean="0">
              <a:latin typeface="+mn-ea"/>
              <a:ea typeface="+mn-ea"/>
            </a:rPr>
            <a:t>천정궁까지</a:t>
          </a:r>
          <a:r>
            <a:rPr lang="en-US" altLang="ko-KR" sz="1800" kern="1200" dirty="0" smtClean="0">
              <a:latin typeface="+mn-ea"/>
              <a:ea typeface="+mn-ea"/>
            </a:rPr>
            <a:t>)</a:t>
          </a:r>
          <a:endParaRPr lang="ko-KR" altLang="en-US" sz="1800" kern="1200" dirty="0" smtClean="0">
            <a:latin typeface="+mn-ea"/>
            <a:ea typeface="+mn-ea"/>
          </a:endParaRPr>
        </a:p>
      </dsp:txBody>
      <dsp:txXfrm rot="-5400000">
        <a:off x="2215800" y="1507233"/>
        <a:ext cx="6230155" cy="913469"/>
      </dsp:txXfrm>
    </dsp:sp>
    <dsp:sp modelId="{958237ED-B903-40B3-8A28-2A2FFC4260D8}">
      <dsp:nvSpPr>
        <dsp:cNvPr id="0" name=""/>
        <dsp:cNvSpPr/>
      </dsp:nvSpPr>
      <dsp:spPr>
        <a:xfrm>
          <a:off x="146976" y="1331278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n-ea"/>
              <a:ea typeface="+mn-ea"/>
            </a:rPr>
            <a:t>기간</a:t>
          </a:r>
          <a:r>
            <a:rPr lang="en-US" altLang="ko-KR" sz="2400" kern="1200" dirty="0" smtClean="0">
              <a:latin typeface="+mn-ea"/>
              <a:ea typeface="+mn-ea"/>
            </a:rPr>
            <a:t>/</a:t>
          </a:r>
          <a:r>
            <a:rPr lang="ko-KR" altLang="en-US" sz="2400" kern="1200" dirty="0" smtClean="0">
              <a:latin typeface="+mn-ea"/>
              <a:ea typeface="+mn-ea"/>
            </a:rPr>
            <a:t>장소</a:t>
          </a:r>
          <a:endParaRPr lang="ko-KR" altLang="en-US" sz="2400" kern="1200" dirty="0">
            <a:latin typeface="+mn-ea"/>
            <a:ea typeface="+mn-ea"/>
          </a:endParaRPr>
        </a:p>
      </dsp:txBody>
      <dsp:txXfrm>
        <a:off x="208747" y="1393049"/>
        <a:ext cx="1945281" cy="1141836"/>
      </dsp:txXfrm>
    </dsp:sp>
    <dsp:sp modelId="{3377B739-49F6-451B-94AF-5A0018F37BC7}">
      <dsp:nvSpPr>
        <dsp:cNvPr id="0" name=""/>
        <dsp:cNvSpPr/>
      </dsp:nvSpPr>
      <dsp:spPr>
        <a:xfrm rot="5400000">
          <a:off x="4849434" y="152829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전국교회 축복가정 및 식구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해외지도자</a:t>
          </a:r>
        </a:p>
      </dsp:txBody>
      <dsp:txXfrm rot="-5400000">
        <a:off x="2215800" y="2835881"/>
        <a:ext cx="6230155" cy="913469"/>
      </dsp:txXfrm>
    </dsp:sp>
    <dsp:sp modelId="{428E153C-53A1-4B15-A075-5EA3CBB19827}">
      <dsp:nvSpPr>
        <dsp:cNvPr id="0" name=""/>
        <dsp:cNvSpPr/>
      </dsp:nvSpPr>
      <dsp:spPr>
        <a:xfrm>
          <a:off x="146976" y="2659926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n-ea"/>
              <a:ea typeface="+mn-ea"/>
            </a:rPr>
            <a:t>참석대상</a:t>
          </a:r>
        </a:p>
      </dsp:txBody>
      <dsp:txXfrm>
        <a:off x="208747" y="2721697"/>
        <a:ext cx="1945281" cy="1141836"/>
      </dsp:txXfrm>
    </dsp:sp>
    <dsp:sp modelId="{D1E4392B-DFF4-41A2-BCB4-FD62460AEE53}">
      <dsp:nvSpPr>
        <dsp:cNvPr id="0" name=""/>
        <dsp:cNvSpPr/>
      </dsp:nvSpPr>
      <dsp:spPr>
        <a:xfrm rot="5400000">
          <a:off x="4849434" y="1481477"/>
          <a:ext cx="1012303" cy="62795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협회차원 교구 대표가정 성지순례와 신앙이야기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+mn-ea"/>
              <a:ea typeface="+mn-ea"/>
            </a:rPr>
            <a:t>교구</a:t>
          </a:r>
          <a:r>
            <a:rPr lang="en-US" altLang="ko-KR" sz="1800" kern="1200" dirty="0" smtClean="0">
              <a:latin typeface="+mn-ea"/>
              <a:ea typeface="+mn-ea"/>
            </a:rPr>
            <a:t>/</a:t>
          </a:r>
          <a:r>
            <a:rPr lang="ko-KR" altLang="en-US" sz="1800" kern="1200" dirty="0" smtClean="0">
              <a:latin typeface="+mn-ea"/>
              <a:ea typeface="+mn-ea"/>
            </a:rPr>
            <a:t>교회차원 성지순례</a:t>
          </a:r>
        </a:p>
      </dsp:txBody>
      <dsp:txXfrm rot="-5400000">
        <a:off x="2215800" y="4164529"/>
        <a:ext cx="6230155" cy="913469"/>
      </dsp:txXfrm>
    </dsp:sp>
    <dsp:sp modelId="{021F5772-2CFD-4220-9F46-D7999F8C2BAC}">
      <dsp:nvSpPr>
        <dsp:cNvPr id="0" name=""/>
        <dsp:cNvSpPr/>
      </dsp:nvSpPr>
      <dsp:spPr>
        <a:xfrm>
          <a:off x="146976" y="3988574"/>
          <a:ext cx="2068823" cy="126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n-ea"/>
              <a:ea typeface="+mn-ea"/>
            </a:rPr>
            <a:t>주요내용</a:t>
          </a:r>
        </a:p>
      </dsp:txBody>
      <dsp:txXfrm>
        <a:off x="208747" y="4050345"/>
        <a:ext cx="1945281" cy="1141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B425-B9F0-4AE6-9259-76D4FD0550B5}">
      <dsp:nvSpPr>
        <dsp:cNvPr id="0" name=""/>
        <dsp:cNvSpPr/>
      </dsp:nvSpPr>
      <dsp:spPr>
        <a:xfrm rot="5400000">
          <a:off x="5476589" y="-2100826"/>
          <a:ext cx="942967" cy="53852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/>
            <a:t>참아버님</a:t>
          </a:r>
          <a:r>
            <a:rPr lang="ko-KR" altLang="en-US" sz="2000" kern="1200" dirty="0" smtClean="0"/>
            <a:t> 성화 </a:t>
          </a:r>
          <a:r>
            <a:rPr lang="en-US" altLang="ko-KR" sz="2000" kern="1200" dirty="0" smtClean="0"/>
            <a:t>1</a:t>
          </a:r>
          <a:r>
            <a:rPr lang="ko-KR" altLang="en-US" sz="2000" kern="1200" dirty="0" smtClean="0"/>
            <a:t>주기 성지순례 자료 활용</a:t>
          </a:r>
          <a:endParaRPr lang="ko-KR" altLang="en-US" sz="2000" kern="1200" dirty="0"/>
        </a:p>
      </dsp:txBody>
      <dsp:txXfrm rot="-5400000">
        <a:off x="3255441" y="166354"/>
        <a:ext cx="5339232" cy="850903"/>
      </dsp:txXfrm>
    </dsp:sp>
    <dsp:sp modelId="{48DF6B0A-F25F-4075-8CE1-C92B314520B5}">
      <dsp:nvSpPr>
        <dsp:cNvPr id="0" name=""/>
        <dsp:cNvSpPr/>
      </dsp:nvSpPr>
      <dsp:spPr>
        <a:xfrm>
          <a:off x="1644" y="2450"/>
          <a:ext cx="3253796" cy="1178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3.1</a:t>
          </a:r>
          <a:br>
            <a:rPr lang="en-US" altLang="ko-KR" sz="2000" kern="1200" dirty="0" smtClean="0"/>
          </a:br>
          <a:r>
            <a:rPr lang="ko-KR" altLang="en-US" sz="2000" kern="1200" dirty="0" smtClean="0"/>
            <a:t>성지순례 자료제공</a:t>
          </a:r>
          <a:endParaRPr lang="en-US" altLang="ko-KR" sz="2000" kern="1200" dirty="0" smtClean="0"/>
        </a:p>
      </dsp:txBody>
      <dsp:txXfrm>
        <a:off x="59184" y="59990"/>
        <a:ext cx="3138716" cy="1063629"/>
      </dsp:txXfrm>
    </dsp:sp>
    <dsp:sp modelId="{6D92F035-6966-409E-BA6F-11DE0D47AC80}">
      <dsp:nvSpPr>
        <dsp:cNvPr id="0" name=""/>
        <dsp:cNvSpPr/>
      </dsp:nvSpPr>
      <dsp:spPr>
        <a:xfrm rot="5400000">
          <a:off x="5476589" y="-863182"/>
          <a:ext cx="942967" cy="5385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/>
            <a:t>교구별</a:t>
          </a:r>
          <a:r>
            <a:rPr lang="ko-KR" altLang="en-US" sz="2000" kern="1200" dirty="0" smtClean="0"/>
            <a:t> 대표가정 선발 후 </a:t>
          </a:r>
          <a:r>
            <a:rPr lang="en-US" altLang="ko-KR" sz="2000" kern="1200" dirty="0" smtClean="0"/>
            <a:t>2</a:t>
          </a:r>
          <a:r>
            <a:rPr lang="ko-KR" altLang="en-US" sz="2000" kern="1200" dirty="0" smtClean="0"/>
            <a:t>박 </a:t>
          </a:r>
          <a:r>
            <a:rPr lang="en-US" altLang="ko-KR" sz="2000" kern="1200" dirty="0" smtClean="0"/>
            <a:t>3</a:t>
          </a:r>
          <a:r>
            <a:rPr lang="ko-KR" altLang="en-US" sz="2000" kern="1200" dirty="0" smtClean="0"/>
            <a:t>일 성지순례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성지순례와 함께 가족화합 프로그램 진행</a:t>
          </a:r>
          <a:endParaRPr lang="ko-KR" altLang="en-US" sz="2000" kern="1200" dirty="0"/>
        </a:p>
      </dsp:txBody>
      <dsp:txXfrm rot="-5400000">
        <a:off x="3255441" y="1403998"/>
        <a:ext cx="5339232" cy="850903"/>
      </dsp:txXfrm>
    </dsp:sp>
    <dsp:sp modelId="{8A8A8BD4-8C7D-409C-B1BD-DD7EC396CE47}">
      <dsp:nvSpPr>
        <dsp:cNvPr id="0" name=""/>
        <dsp:cNvSpPr/>
      </dsp:nvSpPr>
      <dsp:spPr>
        <a:xfrm>
          <a:off x="1644" y="1240095"/>
          <a:ext cx="3253796" cy="1178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3.2</a:t>
          </a:r>
          <a:br>
            <a:rPr lang="en-US" altLang="ko-KR" sz="2000" kern="1200" dirty="0" smtClean="0"/>
          </a:br>
          <a:r>
            <a:rPr lang="ko-KR" altLang="en-US" sz="2000" kern="1200" dirty="0" smtClean="0"/>
            <a:t>협회 대표가정 성지순례</a:t>
          </a:r>
          <a:endParaRPr lang="ko-KR" altLang="en-US" sz="2000" kern="1200" dirty="0"/>
        </a:p>
      </dsp:txBody>
      <dsp:txXfrm>
        <a:off x="59184" y="1297635"/>
        <a:ext cx="3138716" cy="1063629"/>
      </dsp:txXfrm>
    </dsp:sp>
    <dsp:sp modelId="{DB05E460-BD4B-4C1E-AD47-BAC8DDE14F20}">
      <dsp:nvSpPr>
        <dsp:cNvPr id="0" name=""/>
        <dsp:cNvSpPr/>
      </dsp:nvSpPr>
      <dsp:spPr>
        <a:xfrm rot="5400000">
          <a:off x="5476589" y="374462"/>
          <a:ext cx="942967" cy="538526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교구</a:t>
          </a:r>
          <a:r>
            <a:rPr lang="en-US" altLang="ko-KR" sz="2000" kern="1200" dirty="0" smtClean="0"/>
            <a:t>/</a:t>
          </a:r>
          <a:r>
            <a:rPr lang="ko-KR" altLang="en-US" sz="2000" kern="1200" dirty="0" smtClean="0"/>
            <a:t>교회 차원의 성지순례 기획 및 실행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성지담당교구에서 이벤트 기획 및 실행</a:t>
          </a:r>
          <a:endParaRPr lang="ko-KR" altLang="en-US" sz="2000" kern="1200" dirty="0"/>
        </a:p>
      </dsp:txBody>
      <dsp:txXfrm rot="-5400000">
        <a:off x="3255441" y="2641642"/>
        <a:ext cx="5339232" cy="850903"/>
      </dsp:txXfrm>
    </dsp:sp>
    <dsp:sp modelId="{1E48944F-FBC5-4B9A-9AE8-6C9847ED09EC}">
      <dsp:nvSpPr>
        <dsp:cNvPr id="0" name=""/>
        <dsp:cNvSpPr/>
      </dsp:nvSpPr>
      <dsp:spPr>
        <a:xfrm>
          <a:off x="1644" y="2477739"/>
          <a:ext cx="3253796" cy="1178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3.3</a:t>
          </a:r>
          <a:br>
            <a:rPr lang="en-US" altLang="ko-KR" sz="2000" kern="1200" dirty="0" smtClean="0"/>
          </a:br>
          <a:r>
            <a:rPr lang="ko-KR" altLang="en-US" sz="2000" kern="1200" dirty="0" smtClean="0"/>
            <a:t>교구</a:t>
          </a:r>
          <a:r>
            <a:rPr lang="en-US" altLang="ko-KR" sz="2000" kern="1200" dirty="0" smtClean="0"/>
            <a:t>/</a:t>
          </a:r>
          <a:r>
            <a:rPr lang="ko-KR" altLang="en-US" sz="2000" kern="1200" dirty="0" smtClean="0"/>
            <a:t>교회 성지순례</a:t>
          </a:r>
          <a:endParaRPr lang="ko-KR" altLang="en-US" sz="2000" kern="1200" dirty="0"/>
        </a:p>
      </dsp:txBody>
      <dsp:txXfrm>
        <a:off x="59184" y="2535279"/>
        <a:ext cx="3138716" cy="1063629"/>
      </dsp:txXfrm>
    </dsp:sp>
    <dsp:sp modelId="{CDDA406C-7D9D-4840-90CE-D9C7451022FA}">
      <dsp:nvSpPr>
        <dsp:cNvPr id="0" name=""/>
        <dsp:cNvSpPr/>
      </dsp:nvSpPr>
      <dsp:spPr>
        <a:xfrm rot="5400000">
          <a:off x="5476589" y="1612106"/>
          <a:ext cx="942967" cy="53852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/>
            <a:t>10</a:t>
          </a:r>
          <a:r>
            <a:rPr lang="ko-KR" altLang="en-US" sz="2000" kern="1200" dirty="0" smtClean="0"/>
            <a:t>곳 성지순례 목표로 </a:t>
          </a:r>
          <a:r>
            <a:rPr lang="ko-KR" altLang="en-US" sz="2000" kern="1200" dirty="0" err="1" smtClean="0"/>
            <a:t>가정별</a:t>
          </a:r>
          <a:r>
            <a:rPr lang="ko-KR" altLang="en-US" sz="2000" kern="1200" dirty="0" smtClean="0"/>
            <a:t> 기획 및 실행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성지마다 확인 스탬프 및 </a:t>
          </a:r>
          <a:r>
            <a:rPr lang="ko-KR" altLang="en-US" sz="2000" kern="1200" dirty="0" err="1" smtClean="0"/>
            <a:t>인증샷</a:t>
          </a:r>
          <a:r>
            <a:rPr lang="ko-KR" altLang="en-US" sz="2000" kern="1200" dirty="0" smtClean="0"/>
            <a:t> 공모</a:t>
          </a:r>
          <a:endParaRPr lang="ko-KR" altLang="en-US" sz="2000" kern="1200" dirty="0"/>
        </a:p>
      </dsp:txBody>
      <dsp:txXfrm rot="-5400000">
        <a:off x="3255441" y="3879286"/>
        <a:ext cx="5339232" cy="850903"/>
      </dsp:txXfrm>
    </dsp:sp>
    <dsp:sp modelId="{B057E366-2FCD-483F-B07C-F6CC1CAF9F8B}">
      <dsp:nvSpPr>
        <dsp:cNvPr id="0" name=""/>
        <dsp:cNvSpPr/>
      </dsp:nvSpPr>
      <dsp:spPr>
        <a:xfrm>
          <a:off x="1644" y="3715384"/>
          <a:ext cx="3253796" cy="1178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2.4</a:t>
          </a:r>
          <a:br>
            <a:rPr lang="en-US" altLang="ko-KR" sz="2000" kern="1200" dirty="0" smtClean="0"/>
          </a:br>
          <a:r>
            <a:rPr lang="ko-KR" altLang="en-US" sz="2000" kern="1200" dirty="0" err="1" smtClean="0"/>
            <a:t>가정별</a:t>
          </a:r>
          <a:r>
            <a:rPr lang="ko-KR" altLang="en-US" sz="2000" kern="1200" dirty="0" smtClean="0"/>
            <a:t> 성지순례</a:t>
          </a:r>
          <a:endParaRPr lang="ko-KR" altLang="en-US" sz="2000" kern="1200" dirty="0"/>
        </a:p>
      </dsp:txBody>
      <dsp:txXfrm>
        <a:off x="59184" y="3772924"/>
        <a:ext cx="3138716" cy="1063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7A821-FCE1-4EC9-98F2-AFC7163298F8}">
      <dsp:nvSpPr>
        <dsp:cNvPr id="0" name=""/>
        <dsp:cNvSpPr/>
      </dsp:nvSpPr>
      <dsp:spPr>
        <a:xfrm>
          <a:off x="0" y="4403467"/>
          <a:ext cx="4104456" cy="722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/>
            <a:t>천정궁에서</a:t>
          </a:r>
          <a:r>
            <a:rPr lang="ko-KR" altLang="en-US" sz="1600" kern="1200" dirty="0" smtClean="0"/>
            <a:t> 기념촬영</a:t>
          </a:r>
          <a:endParaRPr lang="ko-KR" altLang="en-US" sz="1600" kern="1200" dirty="0"/>
        </a:p>
      </dsp:txBody>
      <dsp:txXfrm>
        <a:off x="0" y="4403467"/>
        <a:ext cx="4104456" cy="722425"/>
      </dsp:txXfrm>
    </dsp:sp>
    <dsp:sp modelId="{BF207B5B-AA4E-4B75-B5F4-F679353E06F8}">
      <dsp:nvSpPr>
        <dsp:cNvPr id="0" name=""/>
        <dsp:cNvSpPr/>
      </dsp:nvSpPr>
      <dsp:spPr>
        <a:xfrm rot="10800000">
          <a:off x="0" y="3303213"/>
          <a:ext cx="4104456" cy="1111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부부와 자녀 화합프로그램</a:t>
          </a:r>
          <a:endParaRPr lang="ko-KR" altLang="en-US" sz="1600" kern="1200" dirty="0"/>
        </a:p>
      </dsp:txBody>
      <dsp:txXfrm rot="10800000">
        <a:off x="0" y="3303213"/>
        <a:ext cx="4104456" cy="721953"/>
      </dsp:txXfrm>
    </dsp:sp>
    <dsp:sp modelId="{98C76CBD-E55C-4956-9983-9F145511C1D5}">
      <dsp:nvSpPr>
        <dsp:cNvPr id="0" name=""/>
        <dsp:cNvSpPr/>
      </dsp:nvSpPr>
      <dsp:spPr>
        <a:xfrm rot="10800000">
          <a:off x="0" y="2202959"/>
          <a:ext cx="4104456" cy="1111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매일 성지순례 안내</a:t>
          </a:r>
          <a:r>
            <a:rPr lang="en-US" altLang="ko-KR" sz="1600" kern="1200" dirty="0" smtClean="0"/>
            <a:t>(</a:t>
          </a:r>
          <a:r>
            <a:rPr lang="ko-KR" altLang="en-US" sz="1600" kern="1200" dirty="0" smtClean="0"/>
            <a:t>가이드</a:t>
          </a:r>
          <a:r>
            <a:rPr lang="en-US" altLang="ko-KR" sz="1600" kern="1200" dirty="0" smtClean="0"/>
            <a:t>)</a:t>
          </a:r>
          <a:r>
            <a:rPr lang="ko-KR" altLang="en-US" sz="1600" kern="1200" dirty="0" smtClean="0"/>
            <a:t>와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신앙간증 프로그램</a:t>
          </a:r>
          <a:endParaRPr lang="ko-KR" altLang="en-US" sz="1600" kern="1200" dirty="0"/>
        </a:p>
      </dsp:txBody>
      <dsp:txXfrm rot="10800000">
        <a:off x="0" y="2202959"/>
        <a:ext cx="4104456" cy="721953"/>
      </dsp:txXfrm>
    </dsp:sp>
    <dsp:sp modelId="{43A2FF11-F8D2-4AAE-A77A-4E641DAE4FDC}">
      <dsp:nvSpPr>
        <dsp:cNvPr id="0" name=""/>
        <dsp:cNvSpPr/>
      </dsp:nvSpPr>
      <dsp:spPr>
        <a:xfrm rot="10800000">
          <a:off x="0" y="1102705"/>
          <a:ext cx="4104456" cy="1111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/>
            <a:t>범냇골에서</a:t>
          </a:r>
          <a:r>
            <a:rPr lang="ko-KR" altLang="en-US" sz="1600" kern="1200" dirty="0" smtClean="0"/>
            <a:t> </a:t>
          </a:r>
          <a:r>
            <a:rPr lang="ko-KR" altLang="en-US" sz="1600" kern="1200" dirty="0" err="1" smtClean="0"/>
            <a:t>천정궁까지</a:t>
          </a:r>
          <a:r>
            <a:rPr lang="ko-KR" altLang="en-US" sz="1600" kern="1200" dirty="0" smtClean="0"/>
            <a:t>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버스로 이동하면서 성지순례</a:t>
          </a:r>
          <a:endParaRPr lang="ko-KR" altLang="en-US" sz="1600" kern="1200" dirty="0"/>
        </a:p>
      </dsp:txBody>
      <dsp:txXfrm rot="10800000">
        <a:off x="0" y="1102705"/>
        <a:ext cx="4104456" cy="721953"/>
      </dsp:txXfrm>
    </dsp:sp>
    <dsp:sp modelId="{BA0FC0B2-52B8-4898-A132-34EE2507D832}">
      <dsp:nvSpPr>
        <dsp:cNvPr id="0" name=""/>
        <dsp:cNvSpPr/>
      </dsp:nvSpPr>
      <dsp:spPr>
        <a:xfrm rot="10800000">
          <a:off x="0" y="2451"/>
          <a:ext cx="4104456" cy="1111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성지순례 </a:t>
          </a:r>
          <a:r>
            <a:rPr lang="en-US" altLang="ko-KR" sz="1600" kern="1200" dirty="0" smtClean="0"/>
            <a:t>2</a:t>
          </a:r>
          <a:r>
            <a:rPr lang="ko-KR" altLang="en-US" sz="1600" kern="1200" dirty="0" smtClean="0"/>
            <a:t>박 </a:t>
          </a:r>
          <a:r>
            <a:rPr lang="en-US" altLang="ko-KR" sz="1600" kern="1200" dirty="0" smtClean="0"/>
            <a:t>3</a:t>
          </a:r>
          <a:r>
            <a:rPr lang="ko-KR" altLang="en-US" sz="1600" kern="1200" dirty="0" smtClean="0"/>
            <a:t>일 일정 공지 및 </a:t>
          </a:r>
          <a:r>
            <a:rPr lang="en-US" altLang="ko-KR" sz="1600" kern="1200" dirty="0" smtClean="0"/>
            <a:t/>
          </a:r>
          <a:br>
            <a:rPr lang="en-US" altLang="ko-KR" sz="1600" kern="1200" dirty="0" smtClean="0"/>
          </a:br>
          <a:r>
            <a:rPr lang="ko-KR" altLang="en-US" sz="1600" kern="1200" dirty="0" smtClean="0"/>
            <a:t>대표가정 선발</a:t>
          </a:r>
          <a:endParaRPr lang="ko-KR" altLang="en-US" sz="1600" kern="1200" dirty="0"/>
        </a:p>
      </dsp:txBody>
      <dsp:txXfrm rot="10800000">
        <a:off x="0" y="2451"/>
        <a:ext cx="4104456" cy="72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6" y="16"/>
            <a:ext cx="2945657" cy="496331"/>
          </a:xfrm>
          <a:prstGeom prst="rect">
            <a:avLst/>
          </a:prstGeom>
        </p:spPr>
        <p:txBody>
          <a:bodyPr vert="horz" lIns="90574" tIns="45285" rIns="90574" bIns="45285" rtlCol="0"/>
          <a:lstStyle>
            <a:lvl1pPr algn="l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54" y="16"/>
            <a:ext cx="2945657" cy="496331"/>
          </a:xfrm>
          <a:prstGeom prst="rect">
            <a:avLst/>
          </a:prstGeom>
        </p:spPr>
        <p:txBody>
          <a:bodyPr vert="horz" lIns="90574" tIns="45285" rIns="90574" bIns="45285" rtlCol="0"/>
          <a:lstStyle>
            <a:lvl1pPr algn="r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fld id="{ADB01C05-0129-4AFB-BE28-0AF5D452ACFA}" type="datetimeFigureOut">
              <a:rPr lang="ko-KR" altLang="en-US" smtClean="0"/>
              <a:pPr/>
              <a:t>2014-01-10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4" tIns="45285" rIns="90574" bIns="4528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64"/>
            <a:ext cx="5438140" cy="4466986"/>
          </a:xfrm>
          <a:prstGeom prst="rect">
            <a:avLst/>
          </a:prstGeom>
        </p:spPr>
        <p:txBody>
          <a:bodyPr vert="horz" lIns="90574" tIns="45285" rIns="90574" bIns="45285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6" y="9428597"/>
            <a:ext cx="2945657" cy="496331"/>
          </a:xfrm>
          <a:prstGeom prst="rect">
            <a:avLst/>
          </a:prstGeom>
        </p:spPr>
        <p:txBody>
          <a:bodyPr vert="horz" lIns="90574" tIns="45285" rIns="90574" bIns="45285" rtlCol="0" anchor="b"/>
          <a:lstStyle>
            <a:lvl1pPr algn="l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54" y="9428597"/>
            <a:ext cx="2945657" cy="496331"/>
          </a:xfrm>
          <a:prstGeom prst="rect">
            <a:avLst/>
          </a:prstGeom>
        </p:spPr>
        <p:txBody>
          <a:bodyPr vert="horz" lIns="90574" tIns="45285" rIns="90574" bIns="45285" rtlCol="0" anchor="b"/>
          <a:lstStyle>
            <a:lvl1pPr algn="r">
              <a:defRPr sz="1200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fld id="{6D94D9B8-5312-4971-B750-4DA3C2564BE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4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000240"/>
            <a:ext cx="9144000" cy="14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529010"/>
            <a:ext cx="6400800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3DB6-B78C-4870-A7F4-447DC11EB003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44624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ea typeface="HY헤드라인M" panose="02030600000101010101" pitchFamily="18" charset="-127"/>
              </a:defRPr>
            </a:lvl2pPr>
            <a:lvl3pPr>
              <a:defRPr sz="2400">
                <a:ea typeface="HY헤드라인M" panose="02030600000101010101" pitchFamily="18" charset="-127"/>
              </a:defRPr>
            </a:lvl3pPr>
            <a:lvl4pPr>
              <a:defRPr sz="2000">
                <a:ea typeface="HY헤드라인M" panose="02030600000101010101" pitchFamily="18" charset="-127"/>
              </a:defRPr>
            </a:lvl4pPr>
            <a:lvl5pPr>
              <a:defRPr sz="2000">
                <a:ea typeface="HY헤드라인M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0D6-E7AA-49A7-A621-1B0821C8AAF5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508-B818-4FC5-8CA9-363FACEB49C8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ea typeface="HY헤드라인M" panose="02030600000101010101" pitchFamily="18" charset="-127"/>
              </a:defRPr>
            </a:lvl2pPr>
            <a:lvl3pPr>
              <a:defRPr>
                <a:ea typeface="HY헤드라인M" panose="02030600000101010101" pitchFamily="18" charset="-127"/>
              </a:defRPr>
            </a:lvl3pPr>
            <a:lvl4pPr>
              <a:defRPr>
                <a:ea typeface="HY헤드라인M" panose="02030600000101010101" pitchFamily="18" charset="-127"/>
              </a:defRPr>
            </a:lvl4pPr>
            <a:lvl5pPr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B1AB-287A-4B11-B100-96549129021A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>
              <a:defRPr>
                <a:ea typeface="HY헤드라인M" panose="02030600000101010101" pitchFamily="18" charset="-127"/>
              </a:defRPr>
            </a:lvl2pPr>
            <a:lvl3pPr>
              <a:defRPr>
                <a:ea typeface="HY헤드라인M" panose="02030600000101010101" pitchFamily="18" charset="-127"/>
              </a:defRPr>
            </a:lvl3pPr>
            <a:lvl4pPr>
              <a:defRPr>
                <a:ea typeface="HY헤드라인M" panose="02030600000101010101" pitchFamily="18" charset="-127"/>
              </a:defRPr>
            </a:lvl4pPr>
            <a:lvl5pPr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23F0-5A91-475E-AA7B-473617D6A9F4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B5B-B1D7-4EA3-8DC2-CCE2C5206B7F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4282" y="1571612"/>
            <a:ext cx="4357718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14282" y="2428868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14282" y="3214686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7. </a:t>
            </a:r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비교기법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285720" y="4071942"/>
            <a:ext cx="2571768" cy="1928826"/>
          </a:xfrm>
          <a:prstGeom prst="round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428596" y="4143380"/>
            <a:ext cx="428628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1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3428992" y="2428868"/>
            <a:ext cx="928694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3000364" y="4071942"/>
            <a:ext cx="1571636" cy="192882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4786314" y="4071942"/>
            <a:ext cx="1571636" cy="19288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786314" y="3429000"/>
            <a:ext cx="1571636" cy="428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표지판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F0D0-C2B1-42C5-91D9-E81E6D41A9FA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4282" y="1571612"/>
            <a:ext cx="4357718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14282" y="2428868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dirty="0" smtClean="0">
                <a:ea typeface="HY헤드라인M" panose="02030600000101010101" pitchFamily="18" charset="-127"/>
              </a:rPr>
              <a:t>Headline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14282" y="3214686"/>
            <a:ext cx="2643206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663300"/>
              </a:gs>
              <a:gs pos="100000">
                <a:srgbClr val="663300">
                  <a:alpha val="49804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7. </a:t>
            </a:r>
            <a:r>
              <a:rPr lang="ko-KR" altLang="en-US" dirty="0" smtClean="0">
                <a:ea typeface="HY헤드라인M" panose="02030600000101010101" pitchFamily="18" charset="-127"/>
              </a:rPr>
              <a:t>비교기법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285720" y="4071942"/>
            <a:ext cx="2571768" cy="192882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100000">
                <a:srgbClr val="99CCFF">
                  <a:alpha val="49804"/>
                </a:srgbClr>
              </a:gs>
            </a:gsLst>
            <a:lin ang="27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428596" y="4143380"/>
            <a:ext cx="428628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ea typeface="HY헤드라인M" panose="02030600000101010101" pitchFamily="18" charset="-127"/>
              </a:rPr>
              <a:t>1</a:t>
            </a:r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3428992" y="2428868"/>
            <a:ext cx="928694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rgbClr val="000066">
                  <a:alpha val="0"/>
                </a:srgbClr>
              </a:gs>
              <a:gs pos="100000">
                <a:srgbClr val="00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3000364" y="4071942"/>
            <a:ext cx="1571636" cy="1928826"/>
          </a:xfrm>
          <a:prstGeom prst="roundRect">
            <a:avLst/>
          </a:prstGeom>
          <a:noFill/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4786314" y="4071942"/>
            <a:ext cx="1571636" cy="1928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786314" y="3429000"/>
            <a:ext cx="1571636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  <a:ea typeface="HY헤드라인M" panose="02030600000101010101" pitchFamily="18" charset="-127"/>
              </a:rPr>
              <a:t>표지판</a:t>
            </a:r>
            <a:endParaRPr lang="ko-KR" altLang="en-US" dirty="0">
              <a:solidFill>
                <a:sysClr val="windowText" lastClr="000000"/>
              </a:solidFill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-2"/>
            <a:ext cx="142844" cy="68580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 flipH="1">
            <a:off x="-463" y="5072074"/>
            <a:ext cx="144000" cy="17859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5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3286" y="6480632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675-EF84-4663-95EE-6E8C2CA11833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-1"/>
            <a:ext cx="9144000" cy="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71414"/>
            <a:ext cx="9144000" cy="6429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5544032" y="-24"/>
            <a:ext cx="3600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6453336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766637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>
                <a:ea typeface="HY헤드라인M" panose="02030600000101010101" pitchFamily="18" charset="-127"/>
              </a:defRPr>
            </a:lvl2pPr>
            <a:lvl3pPr>
              <a:lnSpc>
                <a:spcPct val="120000"/>
              </a:lnSpc>
              <a:defRPr>
                <a:ea typeface="HY헤드라인M" panose="02030600000101010101" pitchFamily="18" charset="-127"/>
              </a:defRPr>
            </a:lvl3pPr>
            <a:lvl4pPr>
              <a:lnSpc>
                <a:spcPct val="120000"/>
              </a:lnSpc>
              <a:defRPr>
                <a:ea typeface="HY헤드라인M" panose="02030600000101010101" pitchFamily="18" charset="-127"/>
              </a:defRPr>
            </a:lvl4pPr>
            <a:lvl5pPr>
              <a:lnSpc>
                <a:spcPct val="120000"/>
              </a:lnSpc>
              <a:defRPr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3143-B9DB-401F-B357-DF5CD192894D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057C-6AFF-4219-9A92-837F0BE91D87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ea typeface="HY헤드라인M" panose="02030600000101010101" pitchFamily="18" charset="-127"/>
              </a:defRPr>
            </a:lvl2pPr>
            <a:lvl3pPr>
              <a:defRPr sz="2000">
                <a:ea typeface="HY헤드라인M" panose="02030600000101010101" pitchFamily="18" charset="-127"/>
              </a:defRPr>
            </a:lvl3pPr>
            <a:lvl4pPr>
              <a:defRPr sz="1800">
                <a:ea typeface="HY헤드라인M" panose="02030600000101010101" pitchFamily="18" charset="-127"/>
              </a:defRPr>
            </a:lvl4pPr>
            <a:lvl5pPr>
              <a:defRPr sz="1800">
                <a:ea typeface="HY헤드라인M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ea typeface="HY헤드라인M" panose="02030600000101010101" pitchFamily="18" charset="-127"/>
              </a:defRPr>
            </a:lvl2pPr>
            <a:lvl3pPr>
              <a:defRPr sz="2000">
                <a:ea typeface="HY헤드라인M" panose="02030600000101010101" pitchFamily="18" charset="-127"/>
              </a:defRPr>
            </a:lvl3pPr>
            <a:lvl4pPr>
              <a:defRPr sz="1800">
                <a:ea typeface="HY헤드라인M" panose="02030600000101010101" pitchFamily="18" charset="-127"/>
              </a:defRPr>
            </a:lvl4pPr>
            <a:lvl5pPr>
              <a:defRPr sz="1800">
                <a:ea typeface="HY헤드라인M" panose="0203060000010101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DC27-3EFE-4331-A931-4C71D140BD0E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ea typeface="HY헤드라인M" panose="02030600000101010101" pitchFamily="18" charset="-127"/>
              </a:defRPr>
            </a:lvl2pPr>
            <a:lvl3pPr>
              <a:defRPr sz="1800">
                <a:ea typeface="HY헤드라인M" panose="02030600000101010101" pitchFamily="18" charset="-127"/>
              </a:defRPr>
            </a:lvl3pPr>
            <a:lvl4pPr>
              <a:defRPr sz="1600">
                <a:ea typeface="HY헤드라인M" panose="02030600000101010101" pitchFamily="18" charset="-127"/>
              </a:defRPr>
            </a:lvl4pPr>
            <a:lvl5pPr>
              <a:defRPr sz="1600">
                <a:ea typeface="HY헤드라인M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ea typeface="HY헤드라인M" panose="02030600000101010101" pitchFamily="18" charset="-127"/>
              </a:defRPr>
            </a:lvl2pPr>
            <a:lvl3pPr>
              <a:defRPr sz="1800">
                <a:ea typeface="HY헤드라인M" panose="02030600000101010101" pitchFamily="18" charset="-127"/>
              </a:defRPr>
            </a:lvl3pPr>
            <a:lvl4pPr>
              <a:defRPr sz="1600">
                <a:ea typeface="HY헤드라인M" panose="02030600000101010101" pitchFamily="18" charset="-127"/>
              </a:defRPr>
            </a:lvl4pPr>
            <a:lvl5pPr>
              <a:defRPr sz="1600">
                <a:ea typeface="HY헤드라인M" panose="02030600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4983-DDE2-420E-8D85-B4F1A6DCFB20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B33-4D75-47BE-8B88-966139F94F00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95638" y="4941168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B18-F9CD-4B0E-A540-92006A9F2A1B}" type="datetime1">
              <a:rPr lang="ko-KR" altLang="en-US" smtClean="0"/>
              <a:pPr/>
              <a:t>2014-01-10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-1"/>
            <a:ext cx="9144000" cy="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71414"/>
            <a:ext cx="9144000" cy="12144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5544032" y="-24"/>
            <a:ext cx="3600000" cy="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  <a:ea typeface="HY헤드라인M" panose="02030600000101010101" pitchFamily="18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42886" y="71414"/>
            <a:ext cx="847251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18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fld id="{9851C451-FB3A-44F2-BC2D-3E37C97BFD04}" type="datetime1">
              <a:rPr lang="ko-KR" altLang="en-US" smtClean="0"/>
              <a:pPr/>
              <a:t>2014-01-10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186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8704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Y헤드라인M" panose="02030600000101010101" pitchFamily="18" charset="-127"/>
              </a:defRPr>
            </a:lvl1pPr>
          </a:lstStyle>
          <a:p>
            <a:fld id="{D96AE7BE-A0AD-4458-83D0-D617FAE248B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텍스트 개체 틀 2"/>
          <p:cNvSpPr txBox="1">
            <a:spLocks/>
          </p:cNvSpPr>
          <p:nvPr userDrawn="1"/>
        </p:nvSpPr>
        <p:spPr>
          <a:xfrm>
            <a:off x="663575" y="71414"/>
            <a:ext cx="82296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marR="0" lvl="0" indent="-174625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신령과 진리로 사랑이 넘치는 교회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헤드라인M" panose="02030600000101010101" pitchFamily="18" charset="-127"/>
                <a:cs typeface="+mn-cs"/>
              </a:rPr>
              <a:t>!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534" y="6453336"/>
            <a:ext cx="221722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2" r:id="rId15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HY헤드라인M" panose="02030600000101010101" pitchFamily="18" charset="-127"/>
          <a:cs typeface="+mj-cs"/>
        </a:defRPr>
      </a:lvl1pPr>
    </p:titleStyle>
    <p:bodyStyle>
      <a:lvl1pPr marL="174625" indent="-174625" algn="l" defTabSz="914400" rtl="0" eaLnBrk="1" latinLnBrk="1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HY헤드라인M" panose="0203060000010101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275856" y="1988840"/>
            <a:ext cx="5617319" cy="1440160"/>
          </a:xfrm>
        </p:spPr>
        <p:txBody>
          <a:bodyPr>
            <a:noAutofit/>
          </a:bodyPr>
          <a:lstStyle/>
          <a:p>
            <a:r>
              <a:rPr lang="ko-KR" altLang="en-US" sz="2400" b="0" dirty="0" err="1" smtClean="0">
                <a:latin typeface="+mn-lt"/>
              </a:rPr>
              <a:t>참부모님의</a:t>
            </a:r>
            <a:r>
              <a:rPr lang="ko-KR" altLang="en-US" sz="2400" b="0" dirty="0" smtClean="0">
                <a:latin typeface="+mn-lt"/>
              </a:rPr>
              <a:t> </a:t>
            </a:r>
            <a:r>
              <a:rPr lang="ko-KR" altLang="en-US" sz="2400" b="0" dirty="0" err="1" smtClean="0">
                <a:latin typeface="+mn-lt"/>
              </a:rPr>
              <a:t>심정체휼과</a:t>
            </a:r>
            <a:r>
              <a:rPr lang="ko-KR" altLang="en-US" sz="2400" b="0" dirty="0" smtClean="0">
                <a:latin typeface="+mn-lt"/>
              </a:rPr>
              <a:t> 상속을 위한</a:t>
            </a:r>
            <a:r>
              <a:rPr lang="en-US" altLang="ko-KR" sz="3200" b="0" dirty="0" smtClean="0">
                <a:latin typeface="+mn-lt"/>
              </a:rPr>
              <a:t/>
            </a:r>
            <a:br>
              <a:rPr lang="en-US" altLang="ko-KR" sz="3200" b="0" dirty="0" smtClean="0">
                <a:latin typeface="+mn-lt"/>
              </a:rPr>
            </a:br>
            <a:r>
              <a:rPr lang="ko-KR" altLang="en-US" sz="4400" b="0" spc="-150" dirty="0" smtClean="0">
                <a:latin typeface="+mn-lt"/>
              </a:rPr>
              <a:t>성지순례 </a:t>
            </a:r>
            <a:r>
              <a:rPr lang="ko-KR" altLang="en-US" sz="4400" b="0" spc="-150" dirty="0" err="1" smtClean="0">
                <a:latin typeface="+mn-lt"/>
              </a:rPr>
              <a:t>기획</a:t>
            </a:r>
            <a:r>
              <a:rPr lang="ko-KR" altLang="en-US" sz="4400" b="0" spc="-150" dirty="0" err="1">
                <a:latin typeface="+mn-lt"/>
              </a:rPr>
              <a:t>안</a:t>
            </a:r>
            <a:endParaRPr lang="ko-KR" altLang="en-US" sz="4400" b="0" spc="-150" dirty="0">
              <a:latin typeface="+mn-lt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635896" y="5949280"/>
            <a:ext cx="7578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부제목 5"/>
          <p:cNvSpPr txBox="1">
            <a:spLocks/>
          </p:cNvSpPr>
          <p:nvPr/>
        </p:nvSpPr>
        <p:spPr>
          <a:xfrm>
            <a:off x="3643473" y="5949280"/>
            <a:ext cx="524970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1600" spc="-150" dirty="0" smtClean="0">
                <a:latin typeface="+mn-ea"/>
              </a:rPr>
              <a:t>일시 </a:t>
            </a:r>
            <a:r>
              <a:rPr lang="en-US" altLang="ko-KR" sz="1600" spc="-150" dirty="0" smtClean="0">
                <a:latin typeface="+mn-ea"/>
              </a:rPr>
              <a:t>: </a:t>
            </a:r>
            <a:r>
              <a:rPr lang="ko-KR" altLang="en-US" sz="1600" dirty="0" err="1"/>
              <a:t>천일국</a:t>
            </a:r>
            <a:r>
              <a:rPr lang="ko-KR" altLang="en-US" sz="1600" dirty="0"/>
              <a:t> 원년 </a:t>
            </a:r>
            <a:r>
              <a:rPr lang="ko-KR" altLang="en-US" sz="1600" dirty="0" err="1"/>
              <a:t>천력</a:t>
            </a:r>
            <a:r>
              <a:rPr lang="ko-KR" altLang="en-US" sz="1600" dirty="0"/>
              <a:t> </a:t>
            </a:r>
            <a:r>
              <a:rPr lang="en-US" altLang="ko-KR" sz="1600" dirty="0"/>
              <a:t>12</a:t>
            </a:r>
            <a:r>
              <a:rPr lang="ko-KR" altLang="en-US" sz="1600" dirty="0"/>
              <a:t>월 </a:t>
            </a:r>
            <a:r>
              <a:rPr lang="en-US" altLang="ko-KR" sz="1600" dirty="0"/>
              <a:t>13</a:t>
            </a:r>
            <a:r>
              <a:rPr lang="ko-KR" altLang="en-US" sz="1600" dirty="0"/>
              <a:t>일</a:t>
            </a:r>
            <a:r>
              <a:rPr lang="en-US" altLang="ko-KR" sz="1600" dirty="0"/>
              <a:t>(</a:t>
            </a:r>
            <a:r>
              <a:rPr lang="ko-KR" altLang="en-US" sz="1600" dirty="0"/>
              <a:t>양</a:t>
            </a:r>
            <a:r>
              <a:rPr lang="en-US" altLang="ko-KR" sz="1600" dirty="0"/>
              <a:t>1.13) </a:t>
            </a:r>
            <a:endParaRPr lang="ko-KR" altLang="en-US" sz="1600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1600" dirty="0" smtClean="0"/>
              <a:t>        ~ </a:t>
            </a:r>
            <a:r>
              <a:rPr lang="ko-KR" altLang="en-US" sz="1600" dirty="0" err="1"/>
              <a:t>천일국</a:t>
            </a:r>
            <a:r>
              <a:rPr lang="ko-KR" altLang="en-US" sz="1600" dirty="0"/>
              <a:t> </a:t>
            </a:r>
            <a:r>
              <a:rPr lang="en-US" altLang="ko-KR" sz="1600" dirty="0"/>
              <a:t>2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천력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월 </a:t>
            </a:r>
            <a:r>
              <a:rPr lang="en-US" altLang="ko-KR" sz="1600" dirty="0"/>
              <a:t>13</a:t>
            </a:r>
            <a:r>
              <a:rPr lang="ko-KR" altLang="en-US" sz="1600" dirty="0"/>
              <a:t>일</a:t>
            </a:r>
            <a:r>
              <a:rPr lang="en-US" altLang="ko-KR" sz="1600" dirty="0"/>
              <a:t>(</a:t>
            </a:r>
            <a:r>
              <a:rPr lang="ko-KR" altLang="en-US" sz="1600" dirty="0"/>
              <a:t>양</a:t>
            </a:r>
            <a:r>
              <a:rPr lang="en-US" altLang="ko-KR" sz="1600" dirty="0"/>
              <a:t>2.12) </a:t>
            </a:r>
            <a:endParaRPr lang="ko-KR" altLang="en-US" sz="1600" dirty="0"/>
          </a:p>
          <a:p>
            <a:pPr lvl="0">
              <a:lnSpc>
                <a:spcPct val="120000"/>
              </a:lnSpc>
            </a:pPr>
            <a:r>
              <a:rPr lang="ko-KR" altLang="en-US" sz="1600" spc="-150" dirty="0" smtClean="0">
                <a:latin typeface="+mn-ea"/>
              </a:rPr>
              <a:t>장소 </a:t>
            </a:r>
            <a:r>
              <a:rPr lang="en-US" altLang="ko-KR" sz="1600" spc="-150" dirty="0" smtClean="0">
                <a:latin typeface="+mn-ea"/>
              </a:rPr>
              <a:t>: </a:t>
            </a:r>
            <a:r>
              <a:rPr lang="ko-KR" altLang="en-US" sz="1600" spc="-150" dirty="0" smtClean="0">
                <a:latin typeface="+mn-ea"/>
              </a:rPr>
              <a:t>전국 각지의 성지</a:t>
            </a:r>
            <a:r>
              <a:rPr lang="en-US" altLang="ko-KR" sz="1600" spc="-150" dirty="0" smtClean="0">
                <a:latin typeface="+mn-ea"/>
              </a:rPr>
              <a:t>(</a:t>
            </a:r>
            <a:r>
              <a:rPr lang="ko-KR" altLang="en-US" sz="1600" spc="-150" dirty="0" err="1" smtClean="0">
                <a:latin typeface="+mn-ea"/>
              </a:rPr>
              <a:t>범냇골에서</a:t>
            </a:r>
            <a:r>
              <a:rPr lang="ko-KR" altLang="en-US" sz="1600" spc="-150" dirty="0" smtClean="0">
                <a:latin typeface="+mn-ea"/>
              </a:rPr>
              <a:t> </a:t>
            </a:r>
            <a:r>
              <a:rPr lang="ko-KR" altLang="en-US" sz="1600" spc="-150" dirty="0" err="1" smtClean="0">
                <a:latin typeface="+mn-ea"/>
              </a:rPr>
              <a:t>천정궁까지</a:t>
            </a:r>
            <a:r>
              <a:rPr lang="en-US" altLang="ko-KR" sz="1600" spc="-150" dirty="0" smtClean="0">
                <a:latin typeface="+mn-ea"/>
              </a:rPr>
              <a:t>)</a:t>
            </a:r>
            <a:endParaRPr lang="ko-KR" altLang="ko-KR" sz="1600" spc="-15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4273932"/>
            <a:ext cx="801194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참부모님의</a:t>
            </a:r>
            <a:r>
              <a:rPr lang="ko-KR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 발자취를 따라 </a:t>
            </a:r>
            <a:r>
              <a:rPr lang="ko-KR" alt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범냇골에서</a:t>
            </a:r>
            <a:r>
              <a:rPr lang="ko-KR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 </a:t>
            </a:r>
            <a:r>
              <a:rPr lang="ko-KR" altLang="en-US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천정궁까지</a:t>
            </a:r>
            <a:endParaRPr lang="ko-KR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HY헤드라인M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413"/>
            <a:ext cx="2592288" cy="133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5" y="1473924"/>
            <a:ext cx="2991381" cy="249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466252" y="2130425"/>
            <a:ext cx="5437837" cy="1298575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+mn-ea"/>
                <a:ea typeface="+mn-ea"/>
              </a:rPr>
              <a:t>감사합니다</a:t>
            </a:r>
            <a:r>
              <a:rPr lang="en-US" altLang="ko-KR" sz="6000" dirty="0" smtClean="0">
                <a:latin typeface="+mn-ea"/>
                <a:ea typeface="+mn-ea"/>
              </a:rPr>
              <a:t>.</a:t>
            </a:r>
            <a:endParaRPr lang="ko-KR" altLang="en-US" sz="6000" dirty="0">
              <a:latin typeface="+mn-ea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4475" y="4221088"/>
            <a:ext cx="860869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참부모님의</a:t>
            </a:r>
            <a:r>
              <a:rPr lang="ko-KR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 발자취를 따라 </a:t>
            </a:r>
            <a:r>
              <a:rPr lang="ko-KR" alt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범냇골에서</a:t>
            </a:r>
            <a:r>
              <a:rPr lang="ko-KR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 </a:t>
            </a:r>
            <a:r>
              <a:rPr lang="ko-KR" altLang="en-US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HY헤드라인M" panose="02030600000101010101" pitchFamily="18" charset="-127"/>
              </a:rPr>
              <a:t>천정궁까지</a:t>
            </a:r>
            <a:endParaRPr lang="ko-KR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HY헤드라인M" panose="02030600000101010101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4413"/>
            <a:ext cx="2592288" cy="133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5" y="1473924"/>
            <a:ext cx="2991381" cy="249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1. </a:t>
            </a:r>
            <a:r>
              <a:rPr lang="ko-KR" altLang="en-US" sz="2400" dirty="0" smtClean="0"/>
              <a:t>성지순례 개요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2</a:t>
            </a:fld>
            <a:endParaRPr lang="ko-KR" altLang="en-US"/>
          </a:p>
        </p:txBody>
      </p:sp>
      <p:graphicFrame>
        <p:nvGraphicFramePr>
          <p:cNvPr id="10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6693"/>
              </p:ext>
            </p:extLst>
          </p:nvPr>
        </p:nvGraphicFramePr>
        <p:xfrm>
          <a:off x="250825" y="908720"/>
          <a:ext cx="864235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2. </a:t>
            </a:r>
            <a:r>
              <a:rPr lang="ko-KR" altLang="en-US" sz="2400" dirty="0" smtClean="0"/>
              <a:t>성지순례 장소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70847"/>
              </p:ext>
            </p:extLst>
          </p:nvPr>
        </p:nvGraphicFramePr>
        <p:xfrm>
          <a:off x="250825" y="836713"/>
          <a:ext cx="8642348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967"/>
                <a:gridCol w="1440160"/>
                <a:gridCol w="2952328"/>
                <a:gridCol w="1800893"/>
              </a:tblGrid>
              <a:tr h="3098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주요 성지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지역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내용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핵심포인트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흑석동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1938</a:t>
                      </a:r>
                      <a:r>
                        <a:rPr lang="ko-KR" altLang="en-US" sz="1400" dirty="0" smtClean="0"/>
                        <a:t>년 경성상공실무학교 수학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참부모님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학창시절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범냇골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부산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1951</a:t>
                      </a:r>
                      <a:r>
                        <a:rPr lang="ko-KR" altLang="en-US" sz="1400" dirty="0" smtClean="0"/>
                        <a:t>년 원리집필과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남한의 최초전도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통일원리와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전도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전본부교회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1955</a:t>
                      </a:r>
                      <a:r>
                        <a:rPr lang="ko-KR" altLang="en-US" sz="1400" dirty="0" smtClean="0"/>
                        <a:t>년 새 역사의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산실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참부모님의</a:t>
                      </a:r>
                      <a:r>
                        <a:rPr lang="ko-KR" altLang="en-US" sz="1400" dirty="0" smtClean="0"/>
                        <a:t>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섭리역사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청평수련원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err="1" smtClean="0"/>
                        <a:t>천정궁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청평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1971</a:t>
                      </a:r>
                      <a:r>
                        <a:rPr lang="ko-KR" altLang="en-US" sz="1400" dirty="0" smtClean="0"/>
                        <a:t>년 기도와 정성의 처소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기도와 정성의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영적 세계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파주원전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파주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1984</a:t>
                      </a:r>
                      <a:r>
                        <a:rPr lang="ko-KR" altLang="en-US" sz="1400" dirty="0" smtClean="0"/>
                        <a:t>년 흥진님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승화식</a:t>
                      </a:r>
                      <a:r>
                        <a:rPr lang="ko-KR" altLang="en-US" sz="1400" dirty="0" smtClean="0"/>
                        <a:t> 이후 원전으로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삶과 죽음의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의미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청해가든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전남 여수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2003</a:t>
                      </a:r>
                      <a:r>
                        <a:rPr lang="ko-KR" altLang="en-US" sz="1400" dirty="0" smtClean="0"/>
                        <a:t>년 이후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참부모님의</a:t>
                      </a:r>
                      <a:r>
                        <a:rPr lang="ko-KR" altLang="en-US" sz="1400" dirty="0" smtClean="0"/>
                        <a:t> 해양섭리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해양섭리의 꿈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충의애관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참부모님을</a:t>
                      </a:r>
                      <a:r>
                        <a:rPr lang="ko-KR" altLang="en-US" sz="1400" dirty="0" smtClean="0"/>
                        <a:t> 기도와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정성으로 모심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모심의 삶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계룡산갑사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충남 공주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1958</a:t>
                      </a:r>
                      <a:r>
                        <a:rPr lang="ko-KR" altLang="en-US" sz="1400" dirty="0" smtClean="0"/>
                        <a:t>년 최봉춘 선교사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일본선교 축복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선교의 삶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35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문경새재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경북 문경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1950</a:t>
                      </a:r>
                      <a:r>
                        <a:rPr lang="ko-KR" altLang="en-US" sz="1400" dirty="0" smtClean="0"/>
                        <a:t>년 </a:t>
                      </a:r>
                      <a:r>
                        <a:rPr lang="ko-KR" altLang="en-US" sz="1400" dirty="0" err="1" smtClean="0"/>
                        <a:t>참부모님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/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smtClean="0"/>
                        <a:t>남하노정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섭리의 노정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5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야목교회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화성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1957</a:t>
                      </a:r>
                      <a:r>
                        <a:rPr lang="ko-KR" altLang="en-US" sz="1400" dirty="0" smtClean="0"/>
                        <a:t>년 전도사훈련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전도노정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3. </a:t>
            </a:r>
            <a:r>
              <a:rPr lang="ko-KR" altLang="en-US" sz="2400" dirty="0" smtClean="0"/>
              <a:t>성지순례 추진 방안 </a:t>
            </a:r>
            <a:endParaRPr lang="ko-KR" altLang="en-US" sz="2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8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4412"/>
              </p:ext>
            </p:extLst>
          </p:nvPr>
        </p:nvGraphicFramePr>
        <p:xfrm>
          <a:off x="250825" y="836712"/>
          <a:ext cx="864235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1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성지순례 추진 방안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3506266" y="869855"/>
            <a:ext cx="5385264" cy="841199"/>
            <a:chOff x="3255441" y="107555"/>
            <a:chExt cx="5385264" cy="841199"/>
          </a:xfrm>
        </p:grpSpPr>
        <p:sp>
          <p:nvSpPr>
            <p:cNvPr id="14" name="양쪽 모서리가 둥근 사각형 13"/>
            <p:cNvSpPr/>
            <p:nvPr/>
          </p:nvSpPr>
          <p:spPr>
            <a:xfrm rot="5400000">
              <a:off x="5527473" y="-2164477"/>
              <a:ext cx="841199" cy="5385264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양쪽 모서리가 둥근 사각형 4"/>
            <p:cNvSpPr/>
            <p:nvPr/>
          </p:nvSpPr>
          <p:spPr>
            <a:xfrm>
              <a:off x="3255441" y="148619"/>
              <a:ext cx="5344200" cy="75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err="1" smtClean="0"/>
                <a:t>참아버님</a:t>
              </a:r>
              <a:r>
                <a:rPr lang="ko-KR" altLang="en-US" sz="2000" kern="1200" dirty="0" smtClean="0"/>
                <a:t> 성화 </a:t>
              </a:r>
              <a:r>
                <a:rPr lang="en-US" altLang="ko-KR" sz="2000" kern="1200" dirty="0" smtClean="0"/>
                <a:t>1</a:t>
              </a:r>
              <a:r>
                <a:rPr lang="ko-KR" altLang="en-US" sz="2000" kern="1200" dirty="0" smtClean="0"/>
                <a:t>주기 성지순례 자료 활용</a:t>
              </a:r>
              <a:endParaRPr lang="ko-KR" altLang="en-US" sz="2000" kern="12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52469" y="764704"/>
            <a:ext cx="3253796" cy="1051499"/>
            <a:chOff x="1644" y="2404"/>
            <a:chExt cx="3253796" cy="1051499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644" y="2404"/>
              <a:ext cx="3253796" cy="10514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6"/>
            <p:cNvSpPr/>
            <p:nvPr/>
          </p:nvSpPr>
          <p:spPr>
            <a:xfrm>
              <a:off x="52974" y="53734"/>
              <a:ext cx="3151136" cy="948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 kern="1200" dirty="0" smtClean="0"/>
                <a:t>3.1</a:t>
              </a:r>
              <a:br>
                <a:rPr lang="en-US" altLang="ko-KR" sz="2100" kern="1200" dirty="0" smtClean="0"/>
              </a:br>
              <a:r>
                <a:rPr lang="ko-KR" altLang="en-US" sz="2100" kern="1200" dirty="0" smtClean="0"/>
                <a:t>성지순례 자료제공</a:t>
              </a:r>
              <a:endParaRPr lang="en-US" altLang="ko-KR" sz="2100" kern="1200" dirty="0" smtClean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3163" y="1916832"/>
            <a:ext cx="2899048" cy="441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2864" y="2627086"/>
            <a:ext cx="4417397" cy="29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성지순례 추진 방안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3506266" y="941863"/>
            <a:ext cx="5385264" cy="841199"/>
            <a:chOff x="3255441" y="1211630"/>
            <a:chExt cx="5385264" cy="841199"/>
          </a:xfrm>
        </p:grpSpPr>
        <p:sp>
          <p:nvSpPr>
            <p:cNvPr id="20" name="양쪽 모서리가 둥근 사각형 19"/>
            <p:cNvSpPr/>
            <p:nvPr/>
          </p:nvSpPr>
          <p:spPr>
            <a:xfrm rot="5400000">
              <a:off x="5527473" y="-1060402"/>
              <a:ext cx="841199" cy="5385264"/>
            </a:xfrm>
            <a:prstGeom prst="round2Same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양쪽 모서리가 둥근 사각형 4"/>
            <p:cNvSpPr/>
            <p:nvPr/>
          </p:nvSpPr>
          <p:spPr>
            <a:xfrm>
              <a:off x="3255441" y="1252694"/>
              <a:ext cx="5344200" cy="75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err="1" smtClean="0"/>
                <a:t>교구별</a:t>
              </a:r>
              <a:r>
                <a:rPr lang="ko-KR" altLang="en-US" sz="2000" kern="1200" dirty="0" smtClean="0"/>
                <a:t> 대표가정 선발 후 </a:t>
              </a:r>
              <a:r>
                <a:rPr lang="en-US" altLang="ko-KR" sz="2000" kern="1200" dirty="0" smtClean="0"/>
                <a:t>2</a:t>
              </a:r>
              <a:r>
                <a:rPr lang="ko-KR" altLang="en-US" sz="2000" kern="1200" dirty="0" smtClean="0"/>
                <a:t>박 </a:t>
              </a:r>
              <a:r>
                <a:rPr lang="en-US" altLang="ko-KR" sz="2000" kern="1200" dirty="0" smtClean="0"/>
                <a:t>3</a:t>
              </a:r>
              <a:r>
                <a:rPr lang="ko-KR" altLang="en-US" sz="2000" kern="1200" dirty="0" smtClean="0"/>
                <a:t>일 성지순례</a:t>
              </a:r>
              <a:endParaRPr lang="ko-KR" altLang="en-US" sz="2000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성지순례와 함께 가족화합 프로그램 진행</a:t>
              </a:r>
              <a:endParaRPr lang="ko-KR" altLang="en-US" sz="2000" kern="1200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52469" y="836712"/>
            <a:ext cx="3253796" cy="1051499"/>
            <a:chOff x="1644" y="1106479"/>
            <a:chExt cx="3253796" cy="1051499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644" y="1106479"/>
              <a:ext cx="3253796" cy="10514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6"/>
            <p:cNvSpPr/>
            <p:nvPr/>
          </p:nvSpPr>
          <p:spPr>
            <a:xfrm>
              <a:off x="52974" y="1157809"/>
              <a:ext cx="3151136" cy="948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 kern="1200" dirty="0" smtClean="0"/>
                <a:t>3.2</a:t>
              </a:r>
              <a:br>
                <a:rPr lang="en-US" altLang="ko-KR" sz="2100" kern="1200" dirty="0" smtClean="0"/>
              </a:br>
              <a:r>
                <a:rPr lang="ko-KR" altLang="en-US" sz="2100" kern="1200" dirty="0" smtClean="0"/>
                <a:t>협회 대표가정 성지순례</a:t>
              </a:r>
              <a:endParaRPr lang="ko-KR" altLang="en-US" sz="2100" kern="1200" dirty="0"/>
            </a:p>
          </p:txBody>
        </p:sp>
      </p:grpSp>
      <p:sp>
        <p:nvSpPr>
          <p:cNvPr id="22" name="모서리가 둥근 직사각형 21"/>
          <p:cNvSpPr/>
          <p:nvPr/>
        </p:nvSpPr>
        <p:spPr>
          <a:xfrm>
            <a:off x="259875" y="2060848"/>
            <a:ext cx="428226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대표가정 선발</a:t>
            </a:r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91516" y="2064197"/>
            <a:ext cx="430165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성지순례와 신앙이야기 주제</a:t>
            </a:r>
            <a:endParaRPr lang="ko-KR" altLang="en-US" dirty="0"/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00840"/>
              </p:ext>
            </p:extLst>
          </p:nvPr>
        </p:nvGraphicFramePr>
        <p:xfrm>
          <a:off x="4644009" y="2568254"/>
          <a:ext cx="4206458" cy="381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800200"/>
                <a:gridCol w="1902203"/>
              </a:tblGrid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성지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신앙이야기 주제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범냇골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통일교와</a:t>
                      </a:r>
                      <a:r>
                        <a:rPr lang="ko-KR" altLang="en-US" sz="1400" dirty="0" smtClean="0"/>
                        <a:t> 만남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청해가든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자연과의 만남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문경새재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고난과 장애물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계룡산 갑사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절대복종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충효</a:t>
                      </a:r>
                      <a:r>
                        <a:rPr lang="en-US" altLang="ko-KR" sz="1400" dirty="0" smtClean="0"/>
                        <a:t>)</a:t>
                      </a:r>
                      <a:r>
                        <a:rPr lang="ko-KR" altLang="en-US" sz="1400" dirty="0" smtClean="0"/>
                        <a:t>의 길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야목교회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전도의 삶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/>
                        <a:t>흑석동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/>
                        <a:t>학창시절의 꿈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충의애관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모심의 삶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전 본부교회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통일교의 역사와 나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파주원전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삶과 죽음의 만남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66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청평수련원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err="1" smtClean="0"/>
                        <a:t>천정궁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기도와 정성의 삶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모서리가 둥근 직사각형 24"/>
          <p:cNvSpPr/>
          <p:nvPr/>
        </p:nvSpPr>
        <p:spPr>
          <a:xfrm>
            <a:off x="251520" y="2481127"/>
            <a:ext cx="4310014" cy="1235905"/>
          </a:xfrm>
          <a:prstGeom prst="roundRect">
            <a:avLst>
              <a:gd name="adj" fmla="val 4704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교구별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가정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가족 </a:t>
            </a:r>
            <a:r>
              <a:rPr lang="en-US" altLang="ko-KR" dirty="0" smtClean="0">
                <a:solidFill>
                  <a:schemeClr val="tx1"/>
                </a:solidFill>
              </a:rPr>
              <a:t>4</a:t>
            </a:r>
            <a:r>
              <a:rPr lang="ko-KR" altLang="en-US" dirty="0" smtClean="0">
                <a:solidFill>
                  <a:schemeClr val="tx1"/>
                </a:solidFill>
              </a:rPr>
              <a:t>명기준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부부와 자녀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성화학생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신앙생활 모범 </a:t>
            </a:r>
            <a:r>
              <a:rPr lang="ko-KR" altLang="en-US" dirty="0" smtClean="0">
                <a:solidFill>
                  <a:schemeClr val="tx1"/>
                </a:solidFill>
              </a:rPr>
              <a:t>가정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763688" y="3789040"/>
            <a:ext cx="1296144" cy="360040"/>
            <a:chOff x="897" y="728"/>
            <a:chExt cx="653" cy="578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 flipV="1">
              <a:off x="897" y="999"/>
              <a:ext cx="653" cy="41"/>
              <a:chOff x="528" y="1935"/>
              <a:chExt cx="3456" cy="109"/>
            </a:xfrm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3485" y="1935"/>
                <a:ext cx="499" cy="109"/>
              </a:xfrm>
              <a:custGeom>
                <a:avLst/>
                <a:gdLst>
                  <a:gd name="T0" fmla="*/ 0 w 344"/>
                  <a:gd name="T1" fmla="*/ 0 h 49"/>
                  <a:gd name="T2" fmla="*/ 722 w 344"/>
                  <a:gd name="T3" fmla="*/ 0 h 49"/>
                  <a:gd name="T4" fmla="*/ 722 w 344"/>
                  <a:gd name="T5" fmla="*/ 238 h 49"/>
                  <a:gd name="T6" fmla="*/ 0 w 344"/>
                  <a:gd name="T7" fmla="*/ 238 h 49"/>
                  <a:gd name="T8" fmla="*/ 0 w 34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49">
                    <a:moveTo>
                      <a:pt x="0" y="0"/>
                    </a:moveTo>
                    <a:lnTo>
                      <a:pt x="343" y="0"/>
                    </a:lnTo>
                    <a:lnTo>
                      <a:pt x="343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8AB4E2"/>
                  </a:gs>
                  <a:gs pos="100000">
                    <a:srgbClr val="DCE8F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28" y="1935"/>
                <a:ext cx="512" cy="109"/>
              </a:xfrm>
              <a:custGeom>
                <a:avLst/>
                <a:gdLst>
                  <a:gd name="T0" fmla="*/ 0 w 353"/>
                  <a:gd name="T1" fmla="*/ 0 h 49"/>
                  <a:gd name="T2" fmla="*/ 721 w 353"/>
                  <a:gd name="T3" fmla="*/ 0 h 49"/>
                  <a:gd name="T4" fmla="*/ 741 w 353"/>
                  <a:gd name="T5" fmla="*/ 238 h 49"/>
                  <a:gd name="T6" fmla="*/ 0 w 353"/>
                  <a:gd name="T7" fmla="*/ 238 h 49"/>
                  <a:gd name="T8" fmla="*/ 0 w 35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49">
                    <a:moveTo>
                      <a:pt x="0" y="0"/>
                    </a:moveTo>
                    <a:lnTo>
                      <a:pt x="343" y="0"/>
                    </a:lnTo>
                    <a:lnTo>
                      <a:pt x="352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8AB4E2"/>
                  </a:gs>
                  <a:gs pos="100000">
                    <a:srgbClr val="DCE8F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0" name="Freeform 31"/>
            <p:cNvSpPr>
              <a:spLocks/>
            </p:cNvSpPr>
            <p:nvPr/>
          </p:nvSpPr>
          <p:spPr bwMode="auto">
            <a:xfrm flipV="1">
              <a:off x="899" y="728"/>
              <a:ext cx="649" cy="578"/>
            </a:xfrm>
            <a:custGeom>
              <a:avLst/>
              <a:gdLst>
                <a:gd name="T0" fmla="*/ 88 w 2372"/>
                <a:gd name="T1" fmla="*/ 0 h 400"/>
                <a:gd name="T2" fmla="*/ 0 w 2372"/>
                <a:gd name="T3" fmla="*/ 389 h 400"/>
                <a:gd name="T4" fmla="*/ 25 w 2372"/>
                <a:gd name="T5" fmla="*/ 389 h 400"/>
                <a:gd name="T6" fmla="*/ 8 w 2372"/>
                <a:gd name="T7" fmla="*/ 834 h 400"/>
                <a:gd name="T8" fmla="*/ 169 w 2372"/>
                <a:gd name="T9" fmla="*/ 834 h 400"/>
                <a:gd name="T10" fmla="*/ 152 w 2372"/>
                <a:gd name="T11" fmla="*/ 389 h 400"/>
                <a:gd name="T12" fmla="*/ 178 w 2372"/>
                <a:gd name="T13" fmla="*/ 389 h 400"/>
                <a:gd name="T14" fmla="*/ 88 w 2372"/>
                <a:gd name="T15" fmla="*/ 0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72" h="400">
                  <a:moveTo>
                    <a:pt x="1174" y="0"/>
                  </a:moveTo>
                  <a:lnTo>
                    <a:pt x="0" y="186"/>
                  </a:lnTo>
                  <a:lnTo>
                    <a:pt x="338" y="186"/>
                  </a:lnTo>
                  <a:lnTo>
                    <a:pt x="111" y="399"/>
                  </a:lnTo>
                  <a:lnTo>
                    <a:pt x="2259" y="399"/>
                  </a:lnTo>
                  <a:lnTo>
                    <a:pt x="2032" y="186"/>
                  </a:lnTo>
                  <a:lnTo>
                    <a:pt x="2371" y="186"/>
                  </a:lnTo>
                  <a:lnTo>
                    <a:pt x="1174" y="0"/>
                  </a:lnTo>
                </a:path>
              </a:pathLst>
            </a:custGeom>
            <a:gradFill rotWithShape="0">
              <a:gsLst>
                <a:gs pos="0">
                  <a:srgbClr val="E8F2FC"/>
                </a:gs>
                <a:gs pos="100000">
                  <a:srgbClr val="8CBB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250825" y="4649716"/>
            <a:ext cx="4291319" cy="1659604"/>
          </a:xfrm>
          <a:prstGeom prst="roundRect">
            <a:avLst>
              <a:gd name="adj" fmla="val 4704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solidFill>
                  <a:schemeClr val="tx1"/>
                </a:solidFill>
              </a:rPr>
              <a:t>참부모님의</a:t>
            </a:r>
            <a:r>
              <a:rPr lang="ko-KR" altLang="en-US" dirty="0" smtClean="0">
                <a:solidFill>
                  <a:schemeClr val="tx1"/>
                </a:solidFill>
              </a:rPr>
              <a:t> 심정을 </a:t>
            </a:r>
            <a:r>
              <a:rPr lang="ko-KR" altLang="en-US" dirty="0" err="1" smtClean="0">
                <a:solidFill>
                  <a:schemeClr val="tx1"/>
                </a:solidFill>
              </a:rPr>
              <a:t>체휼하는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ko-KR" altLang="en-US" dirty="0" smtClean="0">
                <a:solidFill>
                  <a:schemeClr val="tx1"/>
                </a:solidFill>
              </a:rPr>
              <a:t>가족신앙교육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가족과 함께 떠나는 신앙여행으로 가족간의 심정교류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251520" y="4221088"/>
            <a:ext cx="428226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추진효과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62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성지순례 추진 방안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0825" y="764704"/>
            <a:ext cx="4301659" cy="428628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성지순례 진행 방법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634377872"/>
              </p:ext>
            </p:extLst>
          </p:nvPr>
        </p:nvGraphicFramePr>
        <p:xfrm>
          <a:off x="323528" y="1264006"/>
          <a:ext cx="4104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4571999" y="1193332"/>
            <a:ext cx="4321175" cy="939524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부부와 자녀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성화학생</a:t>
            </a:r>
            <a:r>
              <a:rPr lang="en-US" altLang="ko-KR" sz="1400" dirty="0" smtClean="0">
                <a:solidFill>
                  <a:schemeClr val="tx1"/>
                </a:solidFill>
              </a:rPr>
              <a:t>) 2</a:t>
            </a:r>
            <a:r>
              <a:rPr lang="ko-KR" altLang="en-US" sz="1400" dirty="0" smtClean="0">
                <a:solidFill>
                  <a:schemeClr val="tx1"/>
                </a:solidFill>
              </a:rPr>
              <a:t>명이 함께 참여할 수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ko-KR" altLang="en-US" sz="1400" dirty="0" smtClean="0">
                <a:solidFill>
                  <a:schemeClr val="tx1"/>
                </a:solidFill>
              </a:rPr>
              <a:t>있는 가정을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교구별로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</a:rPr>
              <a:t>가정을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추천받음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참가비는 협회 </a:t>
            </a:r>
            <a:r>
              <a:rPr lang="en-US" altLang="ko-KR" sz="1400" dirty="0" smtClean="0">
                <a:solidFill>
                  <a:schemeClr val="tx1"/>
                </a:solidFill>
              </a:rPr>
              <a:t>50%</a:t>
            </a:r>
            <a:r>
              <a:rPr lang="ko-KR" altLang="en-US" sz="1400" dirty="0" smtClean="0">
                <a:solidFill>
                  <a:schemeClr val="tx1"/>
                </a:solidFill>
              </a:rPr>
              <a:t>와 교구</a:t>
            </a:r>
            <a:r>
              <a:rPr lang="en-US" altLang="ko-KR" sz="1400" dirty="0" smtClean="0">
                <a:solidFill>
                  <a:schemeClr val="tx1"/>
                </a:solidFill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</a:rPr>
              <a:t>교회 </a:t>
            </a:r>
            <a:r>
              <a:rPr lang="en-US" altLang="ko-KR" sz="1400" dirty="0" smtClean="0">
                <a:solidFill>
                  <a:schemeClr val="tx1"/>
                </a:solidFill>
              </a:rPr>
              <a:t>50% </a:t>
            </a:r>
            <a:r>
              <a:rPr lang="ko-KR" altLang="en-US" sz="1400" dirty="0" smtClean="0">
                <a:solidFill>
                  <a:schemeClr val="tx1"/>
                </a:solidFill>
              </a:rPr>
              <a:t>분담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552484" y="2348880"/>
            <a:ext cx="4321175" cy="7920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부산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범냇골에서</a:t>
            </a:r>
            <a:r>
              <a:rPr lang="ko-KR" altLang="en-US" sz="1400" dirty="0" smtClean="0">
                <a:solidFill>
                  <a:schemeClr val="tx1"/>
                </a:solidFill>
              </a:rPr>
              <a:t> 출발의식을 가진 후 버스로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ko-KR" altLang="en-US" sz="1400" dirty="0" smtClean="0">
                <a:solidFill>
                  <a:schemeClr val="tx1"/>
                </a:solidFill>
              </a:rPr>
              <a:t>이동하고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숙소는 지역교회 및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수련소를</a:t>
            </a:r>
            <a:r>
              <a:rPr lang="ko-KR" altLang="en-US" sz="1400" dirty="0" smtClean="0">
                <a:solidFill>
                  <a:schemeClr val="tx1"/>
                </a:solidFill>
              </a:rPr>
              <a:t> 사용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71998" y="3429000"/>
            <a:ext cx="4321175" cy="1008112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버스 안에서 성지에 대한 동영상 시청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참석자들에게 사전에 성지에 대한 조사 발표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각 성지에서는 성지책임자의 설명 청취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특별히 성지에 관련된 원로선배간증 섭외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552484" y="4589512"/>
            <a:ext cx="4321175" cy="855712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저녁 시간에는 부부와 자녀 화합프로그램을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ko-KR" altLang="en-US" sz="1400" dirty="0" smtClean="0">
                <a:solidFill>
                  <a:schemeClr val="tx1"/>
                </a:solidFill>
              </a:rPr>
              <a:t>실행해서 심정공유와 대화하는 시간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부모의 신앙과 자녀의 고민 상담의 시간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52483" y="5589240"/>
            <a:ext cx="4321175" cy="1008112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마지막 성지인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천정궁에서</a:t>
            </a:r>
            <a:r>
              <a:rPr lang="ko-KR" altLang="en-US" sz="1400" dirty="0" smtClean="0">
                <a:solidFill>
                  <a:schemeClr val="tx1"/>
                </a:solidFill>
              </a:rPr>
              <a:t> 기념촬영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solidFill>
                  <a:schemeClr val="tx1"/>
                </a:solidFill>
              </a:rPr>
              <a:t>대표가정이 아닌 가정 중 성지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개를 전부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ko-KR" altLang="en-US" sz="1400" dirty="0" smtClean="0">
                <a:solidFill>
                  <a:schemeClr val="tx1"/>
                </a:solidFill>
              </a:rPr>
              <a:t>순례할 경우에 함께 기념촬영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성지순례 추진 방안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3506266" y="898474"/>
            <a:ext cx="5385264" cy="841199"/>
            <a:chOff x="3255441" y="2315703"/>
            <a:chExt cx="5385264" cy="841199"/>
          </a:xfrm>
        </p:grpSpPr>
        <p:sp>
          <p:nvSpPr>
            <p:cNvPr id="37" name="양쪽 모서리가 둥근 사각형 36"/>
            <p:cNvSpPr/>
            <p:nvPr/>
          </p:nvSpPr>
          <p:spPr>
            <a:xfrm rot="5400000">
              <a:off x="5527473" y="43671"/>
              <a:ext cx="841199" cy="5385264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양쪽 모서리가 둥근 사각형 4"/>
            <p:cNvSpPr/>
            <p:nvPr/>
          </p:nvSpPr>
          <p:spPr>
            <a:xfrm>
              <a:off x="3255441" y="2356767"/>
              <a:ext cx="5344200" cy="75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교구</a:t>
              </a:r>
              <a:r>
                <a:rPr lang="en-US" altLang="ko-KR" sz="2000" kern="1200" dirty="0" smtClean="0"/>
                <a:t>/</a:t>
              </a:r>
              <a:r>
                <a:rPr lang="ko-KR" altLang="en-US" sz="2000" kern="1200" dirty="0" smtClean="0"/>
                <a:t>교회 차원의 성지순례 기획 및 실행</a:t>
              </a:r>
              <a:endParaRPr lang="ko-KR" altLang="en-US" sz="2000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성지담당교구에서 이벤트 기획 및 실행</a:t>
              </a:r>
              <a:endParaRPr lang="ko-KR" altLang="en-US" sz="2000" kern="120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52469" y="793325"/>
            <a:ext cx="3253796" cy="1051499"/>
            <a:chOff x="1644" y="2210554"/>
            <a:chExt cx="3253796" cy="1051499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644" y="2210554"/>
              <a:ext cx="3253796" cy="10514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모서리가 둥근 직사각형 6"/>
            <p:cNvSpPr/>
            <p:nvPr/>
          </p:nvSpPr>
          <p:spPr>
            <a:xfrm>
              <a:off x="52974" y="2261884"/>
              <a:ext cx="3151136" cy="948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 kern="1200" dirty="0" smtClean="0"/>
                <a:t>3.3</a:t>
              </a:r>
              <a:br>
                <a:rPr lang="en-US" altLang="ko-KR" sz="2100" kern="1200" dirty="0" smtClean="0"/>
              </a:br>
              <a:r>
                <a:rPr lang="ko-KR" altLang="en-US" sz="2100" kern="1200" dirty="0" smtClean="0"/>
                <a:t>교구</a:t>
              </a:r>
              <a:r>
                <a:rPr lang="en-US" altLang="ko-KR" sz="2100" kern="1200" dirty="0" smtClean="0"/>
                <a:t>/</a:t>
              </a:r>
              <a:r>
                <a:rPr lang="ko-KR" altLang="en-US" sz="2100" kern="1200" dirty="0" smtClean="0"/>
                <a:t>교회 성지순례</a:t>
              </a:r>
              <a:endParaRPr lang="ko-KR" altLang="en-US" sz="2100" kern="1200" dirty="0"/>
            </a:p>
          </p:txBody>
        </p:sp>
      </p:grp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50394"/>
              </p:ext>
            </p:extLst>
          </p:nvPr>
        </p:nvGraphicFramePr>
        <p:xfrm>
          <a:off x="256850" y="1916832"/>
          <a:ext cx="8634680" cy="380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74"/>
                <a:gridCol w="959760"/>
                <a:gridCol w="1008112"/>
                <a:gridCol w="3528392"/>
                <a:gridCol w="1727242"/>
              </a:tblGrid>
              <a:tr h="242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주요 성지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지역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담당교구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성지순례프로그램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예시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비고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간증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122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흑석동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서울남부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/>
                        <a:t>도보순례</a:t>
                      </a:r>
                      <a:r>
                        <a:rPr lang="en-US" altLang="ko-KR" sz="1400" spc="-150" dirty="0" smtClean="0"/>
                        <a:t>(</a:t>
                      </a:r>
                      <a:r>
                        <a:rPr lang="ko-KR" altLang="en-US" sz="1400" spc="-150" dirty="0" smtClean="0"/>
                        <a:t>흑석동하숙집</a:t>
                      </a:r>
                      <a:r>
                        <a:rPr lang="en-US" altLang="ko-KR" sz="1400" spc="-150" dirty="0" smtClean="0"/>
                        <a:t>-</a:t>
                      </a:r>
                      <a:r>
                        <a:rPr lang="ko-KR" altLang="en-US" sz="1400" spc="-150" dirty="0" err="1" smtClean="0"/>
                        <a:t>달마산등반</a:t>
                      </a:r>
                      <a:r>
                        <a:rPr lang="en-US" altLang="ko-KR" sz="1400" spc="-150" dirty="0" smtClean="0"/>
                        <a:t>-</a:t>
                      </a:r>
                      <a:r>
                        <a:rPr lang="ko-KR" altLang="en-US" sz="1400" spc="-150" dirty="0" smtClean="0"/>
                        <a:t>산기도회</a:t>
                      </a:r>
                      <a:r>
                        <a:rPr lang="en-US" altLang="ko-KR" sz="1400" spc="-150" dirty="0" smtClean="0"/>
                        <a:t>)</a:t>
                      </a:r>
                    </a:p>
                    <a:p>
                      <a:pPr algn="ctr" latinLnBrk="1"/>
                      <a:r>
                        <a:rPr lang="ko-KR" altLang="en-US" sz="1400" spc="-150" dirty="0" smtClean="0"/>
                        <a:t>흑석동 성지 </a:t>
                      </a:r>
                      <a:r>
                        <a:rPr lang="ko-KR" altLang="en-US" sz="1400" spc="-150" dirty="0" err="1" smtClean="0"/>
                        <a:t>해설사</a:t>
                      </a:r>
                      <a:r>
                        <a:rPr lang="ko-KR" altLang="en-US" sz="1400" spc="-150" dirty="0" smtClean="0"/>
                        <a:t> 상주</a:t>
                      </a:r>
                      <a:endParaRPr lang="ko-KR" altLang="en-US" sz="14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spc="-15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범냇골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부산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부산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spc="-150" dirty="0" smtClean="0"/>
                        <a:t>도보순례</a:t>
                      </a:r>
                      <a:r>
                        <a:rPr lang="en-US" altLang="ko-KR" sz="1400" spc="-150" dirty="0" smtClean="0"/>
                        <a:t>(</a:t>
                      </a:r>
                      <a:r>
                        <a:rPr lang="ko-KR" altLang="en-US" sz="1400" spc="-150" dirty="0" err="1" smtClean="0"/>
                        <a:t>범냇골기념관</a:t>
                      </a:r>
                      <a:r>
                        <a:rPr lang="en-US" altLang="ko-KR" sz="1400" spc="-150" dirty="0" smtClean="0"/>
                        <a:t>-</a:t>
                      </a:r>
                      <a:r>
                        <a:rPr lang="ko-KR" altLang="en-US" sz="1400" spc="-150" dirty="0" smtClean="0"/>
                        <a:t>눈물의 바위</a:t>
                      </a:r>
                      <a:r>
                        <a:rPr lang="en-US" altLang="ko-KR" sz="1400" spc="-15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spc="-150" dirty="0" smtClean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전본부교회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본부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도보순례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전본부교회</a:t>
                      </a:r>
                      <a:r>
                        <a:rPr lang="en-US" altLang="ko-KR" sz="1400" dirty="0" smtClean="0"/>
                        <a:t>-</a:t>
                      </a:r>
                      <a:r>
                        <a:rPr lang="ko-KR" altLang="en-US" sz="1400" dirty="0" smtClean="0"/>
                        <a:t>천복관</a:t>
                      </a:r>
                      <a:r>
                        <a:rPr lang="en-US" altLang="ko-KR" sz="1400" dirty="0" smtClean="0"/>
                        <a:t>-</a:t>
                      </a:r>
                      <a:r>
                        <a:rPr lang="ko-KR" altLang="en-US" sz="1400" dirty="0" err="1" smtClean="0"/>
                        <a:t>천복궁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4028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청평수련원</a:t>
                      </a:r>
                      <a:r>
                        <a:rPr lang="en-US" altLang="ko-KR" sz="1400" dirty="0" smtClean="0"/>
                        <a:t>, </a:t>
                      </a:r>
                      <a:br>
                        <a:rPr lang="en-US" altLang="ko-KR" sz="1400" dirty="0" smtClean="0"/>
                      </a:br>
                      <a:r>
                        <a:rPr lang="ko-KR" altLang="en-US" sz="1400" dirty="0" err="1" smtClean="0"/>
                        <a:t>천정궁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청평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경기북부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릴레이 경배정성</a:t>
                      </a:r>
                      <a:r>
                        <a:rPr lang="en-US" altLang="ko-KR" sz="1400" dirty="0" smtClean="0"/>
                        <a:t>(12000</a:t>
                      </a:r>
                      <a:r>
                        <a:rPr lang="ko-KR" altLang="en-US" sz="1400" dirty="0" smtClean="0"/>
                        <a:t>배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파주원전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파주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경기북부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도보순례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주요 묘소순례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청해가든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전남 여수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해양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해상순례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청해가든</a:t>
                      </a:r>
                      <a:r>
                        <a:rPr lang="en-US" altLang="ko-KR" sz="1400" dirty="0" smtClean="0"/>
                        <a:t>~</a:t>
                      </a:r>
                      <a:r>
                        <a:rPr lang="ko-KR" altLang="en-US" sz="1400" dirty="0" smtClean="0"/>
                        <a:t>거문도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충의애관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서울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본부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릴레이 경배정성</a:t>
                      </a:r>
                      <a:r>
                        <a:rPr lang="en-US" altLang="ko-KR" sz="1400" dirty="0" smtClean="0"/>
                        <a:t>(12000</a:t>
                      </a:r>
                      <a:r>
                        <a:rPr lang="ko-KR" altLang="en-US" sz="1400" dirty="0" smtClean="0"/>
                        <a:t>배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계룡산갑사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충남 공주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충남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도보 순례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308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문경새재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경북 문경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경북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도보 순례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부상자 수송재현 및 체험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  <a:tr h="242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야목교회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 화성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경기남부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초창기수련 재현체험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" name="모서리가 둥근 직사각형 39"/>
          <p:cNvSpPr/>
          <p:nvPr/>
        </p:nvSpPr>
        <p:spPr>
          <a:xfrm>
            <a:off x="252469" y="5805264"/>
            <a:ext cx="8642350" cy="648072"/>
          </a:xfrm>
          <a:prstGeom prst="roundRect">
            <a:avLst>
              <a:gd name="adj" fmla="val 7296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lnSpc>
                <a:spcPct val="120000"/>
              </a:lnSpc>
              <a:buAutoNum type="arabicPeriod"/>
              <a:tabLst>
                <a:tab pos="265113" algn="l"/>
              </a:tabLst>
            </a:pPr>
            <a:r>
              <a:rPr lang="ko-KR" altLang="en-US" sz="1400" dirty="0" smtClean="0">
                <a:solidFill>
                  <a:schemeClr val="tx1"/>
                </a:solidFill>
              </a:rPr>
              <a:t>교구본부</a:t>
            </a:r>
            <a:r>
              <a:rPr lang="en-US" altLang="ko-KR" sz="1400" dirty="0" smtClean="0">
                <a:solidFill>
                  <a:schemeClr val="tx1"/>
                </a:solidFill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</a:rPr>
              <a:t>교회에서 자체 기획하여 성지순례를 실행한다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  <a:p>
            <a:pPr marL="265113" indent="-265113">
              <a:lnSpc>
                <a:spcPct val="120000"/>
              </a:lnSpc>
              <a:buAutoNum type="arabicPeriod"/>
              <a:tabLst>
                <a:tab pos="265113" algn="l"/>
              </a:tabLst>
            </a:pPr>
            <a:r>
              <a:rPr lang="ko-KR" altLang="en-US" sz="1400" dirty="0" smtClean="0">
                <a:solidFill>
                  <a:schemeClr val="tx1"/>
                </a:solidFill>
              </a:rPr>
              <a:t>성지순례에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타지역식구와</a:t>
            </a:r>
            <a:r>
              <a:rPr lang="ko-KR" altLang="en-US" sz="1400" dirty="0" smtClean="0">
                <a:solidFill>
                  <a:schemeClr val="tx1"/>
                </a:solidFill>
              </a:rPr>
              <a:t> 외국식구들도 참여하게 하여 성지순례가 활성화되도록 한다</a:t>
            </a:r>
            <a:r>
              <a:rPr lang="en-US" altLang="ko-KR" sz="1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3. </a:t>
            </a:r>
            <a:r>
              <a:rPr lang="ko-KR" altLang="en-US" sz="2400" dirty="0"/>
              <a:t>성지순례 추진 방안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3506266" y="898475"/>
            <a:ext cx="5385264" cy="841199"/>
            <a:chOff x="3255441" y="3419778"/>
            <a:chExt cx="5385264" cy="841199"/>
          </a:xfrm>
        </p:grpSpPr>
        <p:sp>
          <p:nvSpPr>
            <p:cNvPr id="16" name="양쪽 모서리가 둥근 사각형 15"/>
            <p:cNvSpPr/>
            <p:nvPr/>
          </p:nvSpPr>
          <p:spPr>
            <a:xfrm rot="5400000">
              <a:off x="5527473" y="1147746"/>
              <a:ext cx="841199" cy="5385264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양쪽 모서리가 둥근 사각형 4"/>
            <p:cNvSpPr/>
            <p:nvPr/>
          </p:nvSpPr>
          <p:spPr>
            <a:xfrm>
              <a:off x="3255441" y="3460842"/>
              <a:ext cx="5344200" cy="75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ko-KR" sz="2000" kern="1200" dirty="0" smtClean="0"/>
                <a:t>10</a:t>
              </a:r>
              <a:r>
                <a:rPr lang="ko-KR" altLang="en-US" sz="2000" kern="1200" dirty="0" smtClean="0"/>
                <a:t>곳 성지순례 목표로 </a:t>
              </a:r>
              <a:r>
                <a:rPr lang="ko-KR" altLang="en-US" sz="2000" kern="1200" dirty="0" err="1" smtClean="0"/>
                <a:t>가정별</a:t>
              </a:r>
              <a:r>
                <a:rPr lang="ko-KR" altLang="en-US" sz="2000" kern="1200" dirty="0" smtClean="0"/>
                <a:t> 기획 및 실행</a:t>
              </a:r>
              <a:endParaRPr lang="ko-KR" altLang="en-US" sz="2000" kern="1200" dirty="0"/>
            </a:p>
            <a:p>
              <a:pPr marL="228600" lvl="1" indent="-22860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2000" kern="1200" dirty="0" smtClean="0"/>
                <a:t>성지마다 확인 스탬프 및 </a:t>
              </a:r>
              <a:r>
                <a:rPr lang="ko-KR" altLang="en-US" sz="2000" kern="1200" dirty="0" err="1" smtClean="0"/>
                <a:t>인증샷</a:t>
              </a:r>
              <a:r>
                <a:rPr lang="ko-KR" altLang="en-US" sz="2000" kern="1200" dirty="0" smtClean="0"/>
                <a:t> 공모</a:t>
              </a:r>
              <a:endParaRPr lang="ko-KR" altLang="en-US" sz="2000" kern="1200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2469" y="793325"/>
            <a:ext cx="3253796" cy="1051499"/>
            <a:chOff x="1644" y="3314628"/>
            <a:chExt cx="3253796" cy="105149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644" y="3314628"/>
              <a:ext cx="3253796" cy="10514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모서리가 둥근 직사각형 6"/>
            <p:cNvSpPr/>
            <p:nvPr/>
          </p:nvSpPr>
          <p:spPr>
            <a:xfrm>
              <a:off x="52974" y="3365958"/>
              <a:ext cx="3151136" cy="948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100" kern="1200" dirty="0" smtClean="0"/>
                <a:t>2.4</a:t>
              </a:r>
              <a:br>
                <a:rPr lang="en-US" altLang="ko-KR" sz="2100" kern="1200" dirty="0" smtClean="0"/>
              </a:br>
              <a:r>
                <a:rPr lang="ko-KR" altLang="en-US" sz="2100" kern="1200" dirty="0" err="1" smtClean="0"/>
                <a:t>가정별</a:t>
              </a:r>
              <a:r>
                <a:rPr lang="ko-KR" altLang="en-US" sz="2100" kern="1200" dirty="0" smtClean="0"/>
                <a:t> 성지순례</a:t>
              </a:r>
              <a:endParaRPr lang="ko-KR" altLang="en-US" sz="2100" kern="12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9" y="1992649"/>
            <a:ext cx="3040295" cy="438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3430268" y="1992648"/>
            <a:ext cx="5461262" cy="1364344"/>
          </a:xfrm>
          <a:prstGeom prst="roundRect">
            <a:avLst>
              <a:gd name="adj" fmla="val 7296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lnSpc>
                <a:spcPct val="120000"/>
              </a:lnSpc>
              <a:buAutoNum type="arabicPeriod"/>
              <a:tabLst>
                <a:tab pos="265113" algn="l"/>
              </a:tabLst>
            </a:pPr>
            <a:r>
              <a:rPr lang="ko-KR" altLang="en-US" sz="1400" dirty="0" smtClean="0">
                <a:solidFill>
                  <a:schemeClr val="tx1"/>
                </a:solidFill>
              </a:rPr>
              <a:t>각 가정에서는 총 </a:t>
            </a:r>
            <a:r>
              <a:rPr lang="en-US" altLang="ko-KR" sz="1400" dirty="0" smtClean="0">
                <a:solidFill>
                  <a:schemeClr val="tx1"/>
                </a:solidFill>
              </a:rPr>
              <a:t>10</a:t>
            </a:r>
            <a:r>
              <a:rPr lang="ko-KR" altLang="en-US" sz="1400" dirty="0" smtClean="0">
                <a:solidFill>
                  <a:schemeClr val="tx1"/>
                </a:solidFill>
              </a:rPr>
              <a:t>곳의 성지순례를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기원절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</a:t>
            </a:r>
            <a:r>
              <a:rPr lang="ko-KR" altLang="en-US" sz="1400" dirty="0" smtClean="0">
                <a:solidFill>
                  <a:schemeClr val="tx1"/>
                </a:solidFill>
              </a:rPr>
              <a:t>주년 또는 </a:t>
            </a:r>
            <a:r>
              <a:rPr lang="en-US" altLang="ko-KR" sz="1400" dirty="0" smtClean="0">
                <a:solidFill>
                  <a:schemeClr val="tx1"/>
                </a:solidFill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</a:rPr>
            </a:br>
            <a:r>
              <a:rPr lang="ko-KR" altLang="en-US" sz="1400" dirty="0" smtClean="0">
                <a:solidFill>
                  <a:schemeClr val="tx1"/>
                </a:solidFill>
              </a:rPr>
              <a:t>성화 </a:t>
            </a:r>
            <a:r>
              <a:rPr lang="en-US" altLang="ko-KR" sz="1400" dirty="0" smtClean="0">
                <a:solidFill>
                  <a:schemeClr val="tx1"/>
                </a:solidFill>
              </a:rPr>
              <a:t>2</a:t>
            </a:r>
            <a:r>
              <a:rPr lang="ko-KR" altLang="en-US" sz="1400" dirty="0" smtClean="0">
                <a:solidFill>
                  <a:schemeClr val="tx1"/>
                </a:solidFill>
              </a:rPr>
              <a:t>주기까지 완료할 것을 목표 수립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265113" indent="-265113">
              <a:lnSpc>
                <a:spcPct val="120000"/>
              </a:lnSpc>
              <a:buFontTx/>
              <a:buAutoNum type="arabicPeriod"/>
              <a:tabLst>
                <a:tab pos="265113" algn="l"/>
              </a:tabLst>
            </a:pPr>
            <a:r>
              <a:rPr lang="ko-KR" altLang="en-US" sz="1400" dirty="0">
                <a:solidFill>
                  <a:schemeClr val="tx1"/>
                </a:solidFill>
              </a:rPr>
              <a:t>각 성지에서는 성지스탬프를 제작하여 방문자에게 확인 도장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265113" indent="-265113">
              <a:lnSpc>
                <a:spcPct val="120000"/>
              </a:lnSpc>
              <a:buFontTx/>
              <a:buAutoNum type="arabicPeriod"/>
              <a:tabLst>
                <a:tab pos="265113" algn="l"/>
              </a:tabLst>
            </a:pPr>
            <a:r>
              <a:rPr lang="ko-KR" altLang="en-US" sz="1400" dirty="0">
                <a:solidFill>
                  <a:schemeClr val="tx1"/>
                </a:solidFill>
              </a:rPr>
              <a:t>각 가정에서는 </a:t>
            </a:r>
            <a:r>
              <a:rPr lang="ko-KR" altLang="en-US" sz="1400" dirty="0" smtClean="0">
                <a:solidFill>
                  <a:schemeClr val="tx1"/>
                </a:solidFill>
              </a:rPr>
              <a:t>성지스탬프 </a:t>
            </a:r>
            <a:r>
              <a:rPr lang="ko-KR" altLang="en-US" sz="1400" dirty="0">
                <a:solidFill>
                  <a:schemeClr val="tx1"/>
                </a:solidFill>
              </a:rPr>
              <a:t>찍은 후 </a:t>
            </a:r>
            <a:r>
              <a:rPr lang="ko-KR" altLang="en-US" sz="1400" dirty="0" smtClean="0">
                <a:solidFill>
                  <a:schemeClr val="tx1"/>
                </a:solidFill>
              </a:rPr>
              <a:t>기념촬영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5304352" y="3483097"/>
            <a:ext cx="1296144" cy="449960"/>
            <a:chOff x="897" y="728"/>
            <a:chExt cx="653" cy="578"/>
          </a:xfrm>
        </p:grpSpPr>
        <p:grpSp>
          <p:nvGrpSpPr>
            <p:cNvPr id="22" name="Group 28"/>
            <p:cNvGrpSpPr>
              <a:grpSpLocks/>
            </p:cNvGrpSpPr>
            <p:nvPr/>
          </p:nvGrpSpPr>
          <p:grpSpPr bwMode="auto">
            <a:xfrm flipV="1">
              <a:off x="897" y="999"/>
              <a:ext cx="653" cy="41"/>
              <a:chOff x="528" y="1935"/>
              <a:chExt cx="3456" cy="109"/>
            </a:xfrm>
          </p:grpSpPr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3485" y="1935"/>
                <a:ext cx="499" cy="109"/>
              </a:xfrm>
              <a:custGeom>
                <a:avLst/>
                <a:gdLst>
                  <a:gd name="T0" fmla="*/ 0 w 344"/>
                  <a:gd name="T1" fmla="*/ 0 h 49"/>
                  <a:gd name="T2" fmla="*/ 722 w 344"/>
                  <a:gd name="T3" fmla="*/ 0 h 49"/>
                  <a:gd name="T4" fmla="*/ 722 w 344"/>
                  <a:gd name="T5" fmla="*/ 238 h 49"/>
                  <a:gd name="T6" fmla="*/ 0 w 344"/>
                  <a:gd name="T7" fmla="*/ 238 h 49"/>
                  <a:gd name="T8" fmla="*/ 0 w 34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49">
                    <a:moveTo>
                      <a:pt x="0" y="0"/>
                    </a:moveTo>
                    <a:lnTo>
                      <a:pt x="343" y="0"/>
                    </a:lnTo>
                    <a:lnTo>
                      <a:pt x="343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8AB4E2"/>
                  </a:gs>
                  <a:gs pos="100000">
                    <a:srgbClr val="DCE8F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528" y="1935"/>
                <a:ext cx="512" cy="109"/>
              </a:xfrm>
              <a:custGeom>
                <a:avLst/>
                <a:gdLst>
                  <a:gd name="T0" fmla="*/ 0 w 353"/>
                  <a:gd name="T1" fmla="*/ 0 h 49"/>
                  <a:gd name="T2" fmla="*/ 721 w 353"/>
                  <a:gd name="T3" fmla="*/ 0 h 49"/>
                  <a:gd name="T4" fmla="*/ 741 w 353"/>
                  <a:gd name="T5" fmla="*/ 238 h 49"/>
                  <a:gd name="T6" fmla="*/ 0 w 353"/>
                  <a:gd name="T7" fmla="*/ 238 h 49"/>
                  <a:gd name="T8" fmla="*/ 0 w 35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49">
                    <a:moveTo>
                      <a:pt x="0" y="0"/>
                    </a:moveTo>
                    <a:lnTo>
                      <a:pt x="343" y="0"/>
                    </a:lnTo>
                    <a:lnTo>
                      <a:pt x="352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8AB4E2"/>
                  </a:gs>
                  <a:gs pos="100000">
                    <a:srgbClr val="DCE8F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3" name="Freeform 31"/>
            <p:cNvSpPr>
              <a:spLocks/>
            </p:cNvSpPr>
            <p:nvPr/>
          </p:nvSpPr>
          <p:spPr bwMode="auto">
            <a:xfrm flipV="1">
              <a:off x="899" y="728"/>
              <a:ext cx="649" cy="578"/>
            </a:xfrm>
            <a:custGeom>
              <a:avLst/>
              <a:gdLst>
                <a:gd name="T0" fmla="*/ 88 w 2372"/>
                <a:gd name="T1" fmla="*/ 0 h 400"/>
                <a:gd name="T2" fmla="*/ 0 w 2372"/>
                <a:gd name="T3" fmla="*/ 389 h 400"/>
                <a:gd name="T4" fmla="*/ 25 w 2372"/>
                <a:gd name="T5" fmla="*/ 389 h 400"/>
                <a:gd name="T6" fmla="*/ 8 w 2372"/>
                <a:gd name="T7" fmla="*/ 834 h 400"/>
                <a:gd name="T8" fmla="*/ 169 w 2372"/>
                <a:gd name="T9" fmla="*/ 834 h 400"/>
                <a:gd name="T10" fmla="*/ 152 w 2372"/>
                <a:gd name="T11" fmla="*/ 389 h 400"/>
                <a:gd name="T12" fmla="*/ 178 w 2372"/>
                <a:gd name="T13" fmla="*/ 389 h 400"/>
                <a:gd name="T14" fmla="*/ 88 w 2372"/>
                <a:gd name="T15" fmla="*/ 0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72" h="400">
                  <a:moveTo>
                    <a:pt x="1174" y="0"/>
                  </a:moveTo>
                  <a:lnTo>
                    <a:pt x="0" y="186"/>
                  </a:lnTo>
                  <a:lnTo>
                    <a:pt x="338" y="186"/>
                  </a:lnTo>
                  <a:lnTo>
                    <a:pt x="111" y="399"/>
                  </a:lnTo>
                  <a:lnTo>
                    <a:pt x="2259" y="399"/>
                  </a:lnTo>
                  <a:lnTo>
                    <a:pt x="2032" y="186"/>
                  </a:lnTo>
                  <a:lnTo>
                    <a:pt x="2371" y="186"/>
                  </a:lnTo>
                  <a:lnTo>
                    <a:pt x="1174" y="0"/>
                  </a:lnTo>
                </a:path>
              </a:pathLst>
            </a:custGeom>
            <a:gradFill rotWithShape="0">
              <a:gsLst>
                <a:gs pos="0">
                  <a:srgbClr val="E8F2FC"/>
                </a:gs>
                <a:gs pos="100000">
                  <a:srgbClr val="8CBB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4361263" y="3995157"/>
            <a:ext cx="4291319" cy="1495874"/>
          </a:xfrm>
          <a:prstGeom prst="roundRect">
            <a:avLst>
              <a:gd name="adj" fmla="val 4704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10</a:t>
            </a:r>
            <a:r>
              <a:rPr lang="ko-KR" altLang="en-US" dirty="0" smtClean="0">
                <a:solidFill>
                  <a:schemeClr val="bg1"/>
                </a:solidFill>
              </a:rPr>
              <a:t>곳 성지순례를 완료한 가정은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협회 대표가정 </a:t>
            </a:r>
            <a:r>
              <a:rPr lang="ko-KR" altLang="en-US" dirty="0" err="1" smtClean="0">
                <a:solidFill>
                  <a:schemeClr val="bg1"/>
                </a:solidFill>
              </a:rPr>
              <a:t>성지순례팀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이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ko-KR" altLang="en-US" dirty="0" err="1" smtClean="0">
                <a:solidFill>
                  <a:schemeClr val="bg1"/>
                </a:solidFill>
              </a:rPr>
              <a:t>천정궁에서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기념촬영할</a:t>
            </a:r>
            <a:r>
              <a:rPr lang="ko-KR" altLang="en-US" dirty="0" smtClean="0">
                <a:solidFill>
                  <a:schemeClr val="bg1"/>
                </a:solidFill>
              </a:rPr>
              <a:t> 때 </a:t>
            </a:r>
            <a:r>
              <a:rPr lang="en-US" altLang="ko-KR" smtClean="0">
                <a:solidFill>
                  <a:schemeClr val="bg1"/>
                </a:solidFill>
              </a:rPr>
              <a:t/>
            </a:r>
            <a:br>
              <a:rPr lang="en-US" altLang="ko-KR" smtClean="0">
                <a:solidFill>
                  <a:schemeClr val="bg1"/>
                </a:solidFill>
              </a:rPr>
            </a:br>
            <a:r>
              <a:rPr lang="ko-KR" altLang="en-US" smtClean="0">
                <a:solidFill>
                  <a:schemeClr val="bg1"/>
                </a:solidFill>
              </a:rPr>
              <a:t>동참하게 </a:t>
            </a:r>
            <a:r>
              <a:rPr lang="ko-KR" altLang="en-US" dirty="0" smtClean="0">
                <a:solidFill>
                  <a:schemeClr val="bg1"/>
                </a:solidFill>
              </a:rPr>
              <a:t>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17" y="3492371"/>
            <a:ext cx="970200" cy="10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Verdana"/>
        <a:ea typeface="HY헤드라인M"/>
        <a:cs typeface=""/>
      </a:majorFont>
      <a:minorFont>
        <a:latin typeface="Verdana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1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15318</TotalTime>
  <Words>664</Words>
  <Application>Microsoft Office PowerPoint</Application>
  <PresentationFormat>화면 슬라이드 쇼(4:3)</PresentationFormat>
  <Paragraphs>216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참부모님의 심정체휼과 상속을 위한 성지순례 기획안</vt:lpstr>
      <vt:lpstr>1. 성지순례 개요</vt:lpstr>
      <vt:lpstr>2. 성지순례 장소</vt:lpstr>
      <vt:lpstr>3. 성지순례 추진 방안 </vt:lpstr>
      <vt:lpstr>3. 성지순례 추진 방안 </vt:lpstr>
      <vt:lpstr>3. 성지순례 추진 방안 </vt:lpstr>
      <vt:lpstr>3. 성지순례 추진 방안 </vt:lpstr>
      <vt:lpstr>3. 성지순례 추진 방안 </vt:lpstr>
      <vt:lpstr>3. 성지순례 추진 방안 </vt:lpstr>
      <vt:lpstr>감사합니다.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</dc:creator>
  <cp:lastModifiedBy>큰바위얼굴</cp:lastModifiedBy>
  <cp:revision>2242</cp:revision>
  <cp:lastPrinted>2013-05-09T05:21:46Z</cp:lastPrinted>
  <dcterms:created xsi:type="dcterms:W3CDTF">2009-12-30T01:22:33Z</dcterms:created>
  <dcterms:modified xsi:type="dcterms:W3CDTF">2014-01-10T09:23:03Z</dcterms:modified>
</cp:coreProperties>
</file>