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35" r:id="rId2"/>
    <p:sldId id="338" r:id="rId3"/>
    <p:sldId id="365" r:id="rId4"/>
    <p:sldId id="364" r:id="rId5"/>
    <p:sldId id="361" r:id="rId6"/>
    <p:sldId id="366" r:id="rId7"/>
    <p:sldId id="363" r:id="rId8"/>
    <p:sldId id="367" r:id="rId9"/>
    <p:sldId id="350" r:id="rId10"/>
  </p:sldIdLst>
  <p:sldSz cx="9144000" cy="6858000" type="screen4x3"/>
  <p:notesSz cx="6737350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ECFF"/>
    <a:srgbClr val="99CCFF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97324" autoAdjust="0"/>
  </p:normalViewPr>
  <p:slideViewPr>
    <p:cSldViewPr showGuides="1">
      <p:cViewPr varScale="1">
        <p:scale>
          <a:sx n="66" d="100"/>
          <a:sy n="66" d="100"/>
        </p:scale>
        <p:origin x="-96" y="-126"/>
      </p:cViewPr>
      <p:guideLst>
        <p:guide orient="horz" pos="2160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0D230-83F6-4765-AF80-CA159F75FB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F8778D2-BC44-4B71-9183-BC2EC3D90215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취지</a:t>
          </a:r>
          <a:endParaRPr lang="ko-KR" altLang="en-US" sz="2400" dirty="0"/>
        </a:p>
      </dgm:t>
    </dgm:pt>
    <dgm:pt modelId="{B4F27C8D-D86D-4F30-B3A3-CC04B9B46907}" type="parTrans" cxnId="{9BAE621E-A4C1-449E-B770-14878CB66C20}">
      <dgm:prSet/>
      <dgm:spPr/>
      <dgm:t>
        <a:bodyPr/>
        <a:lstStyle/>
        <a:p>
          <a:pPr latinLnBrk="1"/>
          <a:endParaRPr lang="ko-KR" altLang="en-US"/>
        </a:p>
      </dgm:t>
    </dgm:pt>
    <dgm:pt modelId="{54F3E8C7-AADB-45BC-BB9C-4C24311E593D}" type="sibTrans" cxnId="{9BAE621E-A4C1-449E-B770-14878CB66C20}">
      <dgm:prSet/>
      <dgm:spPr/>
      <dgm:t>
        <a:bodyPr/>
        <a:lstStyle/>
        <a:p>
          <a:pPr latinLnBrk="1"/>
          <a:endParaRPr lang="ko-KR" altLang="en-US"/>
        </a:p>
      </dgm:t>
    </dgm:pt>
    <dgm:pt modelId="{20B7AA8D-3DDE-4AB6-BBDD-CA094A483605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/>
            <a:t>참부모님의</a:t>
          </a:r>
          <a:r>
            <a:rPr lang="ko-KR" altLang="en-US" sz="1800" dirty="0" smtClean="0"/>
            <a:t> 말씀과 사랑을 주위의 이웃과 함께 나누는 열린 축제 예배와 </a:t>
          </a:r>
          <a:r>
            <a:rPr lang="ko-KR" altLang="en-US" sz="1800" dirty="0" err="1" smtClean="0"/>
            <a:t>나눔행사</a:t>
          </a:r>
          <a:endParaRPr lang="ko-KR" altLang="en-US" sz="1800" dirty="0"/>
        </a:p>
      </dgm:t>
    </dgm:pt>
    <dgm:pt modelId="{D77947CB-CE91-42C1-86B5-7DB104A1F001}" type="parTrans" cxnId="{58AA2EF9-2DA1-4EED-AC65-BCA9A81F5F64}">
      <dgm:prSet/>
      <dgm:spPr/>
      <dgm:t>
        <a:bodyPr/>
        <a:lstStyle/>
        <a:p>
          <a:pPr latinLnBrk="1"/>
          <a:endParaRPr lang="ko-KR" altLang="en-US"/>
        </a:p>
      </dgm:t>
    </dgm:pt>
    <dgm:pt modelId="{A1925E2C-BDFB-4FDE-973F-4492E4034C90}" type="sibTrans" cxnId="{58AA2EF9-2DA1-4EED-AC65-BCA9A81F5F64}">
      <dgm:prSet/>
      <dgm:spPr/>
      <dgm:t>
        <a:bodyPr/>
        <a:lstStyle/>
        <a:p>
          <a:pPr latinLnBrk="1"/>
          <a:endParaRPr lang="ko-KR" altLang="en-US"/>
        </a:p>
      </dgm:t>
    </dgm:pt>
    <dgm:pt modelId="{79B7E3B8-AC08-4CF3-968B-90B1BC8BDF4A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기간</a:t>
          </a:r>
          <a:r>
            <a:rPr lang="en-US" altLang="ko-KR" sz="2400" dirty="0" smtClean="0"/>
            <a:t>/</a:t>
          </a:r>
          <a:r>
            <a:rPr lang="ko-KR" altLang="en-US" sz="2400" dirty="0" smtClean="0"/>
            <a:t>장소</a:t>
          </a:r>
          <a:endParaRPr lang="ko-KR" altLang="en-US" sz="2400" dirty="0"/>
        </a:p>
      </dgm:t>
    </dgm:pt>
    <dgm:pt modelId="{6EE3B43C-29D7-491D-94E9-7ED190140116}" type="parTrans" cxnId="{43A4C8CF-7C50-4DD9-BA86-15C65CFE555D}">
      <dgm:prSet/>
      <dgm:spPr/>
      <dgm:t>
        <a:bodyPr/>
        <a:lstStyle/>
        <a:p>
          <a:pPr latinLnBrk="1"/>
          <a:endParaRPr lang="ko-KR" altLang="en-US"/>
        </a:p>
      </dgm:t>
    </dgm:pt>
    <dgm:pt modelId="{EB6A721F-A8D4-465B-A473-6BE3A893CB29}" type="sibTrans" cxnId="{43A4C8CF-7C50-4DD9-BA86-15C65CFE555D}">
      <dgm:prSet/>
      <dgm:spPr/>
      <dgm:t>
        <a:bodyPr/>
        <a:lstStyle/>
        <a:p>
          <a:pPr latinLnBrk="1"/>
          <a:endParaRPr lang="ko-KR" altLang="en-US"/>
        </a:p>
      </dgm:t>
    </dgm:pt>
    <dgm:pt modelId="{4CB73A26-11BE-49D2-A8D0-4E807A360574}">
      <dgm:prSet phldrT="[텍스트]" custT="1"/>
      <dgm:spPr/>
      <dgm:t>
        <a:bodyPr/>
        <a:lstStyle/>
        <a:p>
          <a:pPr latinLnBrk="1"/>
          <a:r>
            <a:rPr lang="ko-KR" altLang="en-US" sz="1800" spc="-150" dirty="0" smtClean="0"/>
            <a:t>일시 </a:t>
          </a:r>
          <a:r>
            <a:rPr lang="en-US" altLang="ko-KR" sz="1800" spc="-150" dirty="0" smtClean="0"/>
            <a:t>: </a:t>
          </a:r>
          <a:r>
            <a:rPr lang="ko-KR" altLang="en-US" sz="1800" spc="-150" dirty="0" err="1" smtClean="0"/>
            <a:t>천일국</a:t>
          </a:r>
          <a:r>
            <a:rPr lang="ko-KR" altLang="en-US" sz="1800" spc="-150" dirty="0" smtClean="0"/>
            <a:t> </a:t>
          </a:r>
          <a:r>
            <a:rPr lang="en-US" altLang="ko-KR" sz="1800" spc="-150" dirty="0" smtClean="0"/>
            <a:t>2</a:t>
          </a:r>
          <a:r>
            <a:rPr lang="ko-KR" altLang="en-US" sz="1800" spc="-150" dirty="0" smtClean="0"/>
            <a:t>년 </a:t>
          </a:r>
          <a:r>
            <a:rPr lang="ko-KR" altLang="en-US" sz="1800" spc="-150" dirty="0" err="1" smtClean="0"/>
            <a:t>천력</a:t>
          </a:r>
          <a:r>
            <a:rPr lang="ko-KR" altLang="en-US" sz="1800" spc="-150" dirty="0" smtClean="0"/>
            <a:t> </a:t>
          </a:r>
          <a:r>
            <a:rPr lang="en-US" altLang="ko-KR" sz="1800" spc="-150" dirty="0" smtClean="0"/>
            <a:t>1</a:t>
          </a:r>
          <a:r>
            <a:rPr lang="ko-KR" altLang="en-US" sz="1800" spc="-150" dirty="0" smtClean="0"/>
            <a:t>월 </a:t>
          </a:r>
          <a:r>
            <a:rPr lang="en-US" altLang="ko-KR" sz="1800" spc="-150" dirty="0" smtClean="0"/>
            <a:t>10</a:t>
          </a:r>
          <a:r>
            <a:rPr lang="ko-KR" altLang="en-US" sz="1800" spc="-150" dirty="0" smtClean="0"/>
            <a:t>일</a:t>
          </a:r>
          <a:r>
            <a:rPr lang="en-US" altLang="ko-KR" sz="1800" spc="-150" dirty="0" smtClean="0"/>
            <a:t>(</a:t>
          </a:r>
          <a:r>
            <a:rPr lang="ko-KR" altLang="en-US" sz="1800" spc="-150" dirty="0" smtClean="0"/>
            <a:t>양</a:t>
          </a:r>
          <a:r>
            <a:rPr lang="en-US" altLang="ko-KR" sz="1800" spc="-150" dirty="0" smtClean="0"/>
            <a:t>2.9, </a:t>
          </a:r>
          <a:r>
            <a:rPr lang="ko-KR" altLang="en-US" sz="1800" spc="-150" dirty="0" smtClean="0"/>
            <a:t>일</a:t>
          </a:r>
          <a:r>
            <a:rPr lang="en-US" altLang="ko-KR" sz="1800" spc="-150" dirty="0" smtClean="0"/>
            <a:t>) </a:t>
          </a:r>
          <a:endParaRPr lang="ko-KR" altLang="en-US" sz="1800" spc="-150" dirty="0"/>
        </a:p>
      </dgm:t>
    </dgm:pt>
    <dgm:pt modelId="{DC16C1C2-D6BA-4EE5-B390-AF84398920CF}" type="parTrans" cxnId="{C207F1C6-66A1-4161-8583-AD2D8E2A5151}">
      <dgm:prSet/>
      <dgm:spPr/>
      <dgm:t>
        <a:bodyPr/>
        <a:lstStyle/>
        <a:p>
          <a:pPr latinLnBrk="1"/>
          <a:endParaRPr lang="ko-KR" altLang="en-US"/>
        </a:p>
      </dgm:t>
    </dgm:pt>
    <dgm:pt modelId="{FDA67D69-53CC-468D-B200-DBCFB830D85F}" type="sibTrans" cxnId="{C207F1C6-66A1-4161-8583-AD2D8E2A5151}">
      <dgm:prSet/>
      <dgm:spPr/>
      <dgm:t>
        <a:bodyPr/>
        <a:lstStyle/>
        <a:p>
          <a:pPr latinLnBrk="1"/>
          <a:endParaRPr lang="ko-KR" altLang="en-US"/>
        </a:p>
      </dgm:t>
    </dgm:pt>
    <dgm:pt modelId="{D3891A91-F61D-4E66-8E86-3E3875E55B37}">
      <dgm:prSet custT="1"/>
      <dgm:spPr/>
      <dgm:t>
        <a:bodyPr/>
        <a:lstStyle/>
        <a:p>
          <a:pPr latinLnBrk="1"/>
          <a:r>
            <a:rPr lang="ko-KR" altLang="en-US" sz="2400" dirty="0" smtClean="0"/>
            <a:t>주요내용</a:t>
          </a:r>
        </a:p>
      </dgm:t>
    </dgm:pt>
    <dgm:pt modelId="{C2D61125-6984-40F6-9BA0-5ECC540F715D}" type="parTrans" cxnId="{5B6FBD72-427C-43E1-AF3E-0E52AD22EF4D}">
      <dgm:prSet/>
      <dgm:spPr/>
      <dgm:t>
        <a:bodyPr/>
        <a:lstStyle/>
        <a:p>
          <a:pPr latinLnBrk="1"/>
          <a:endParaRPr lang="ko-KR" altLang="en-US"/>
        </a:p>
      </dgm:t>
    </dgm:pt>
    <dgm:pt modelId="{16CE8484-4642-4040-80BA-258BC0612CF4}" type="sibTrans" cxnId="{5B6FBD72-427C-43E1-AF3E-0E52AD22EF4D}">
      <dgm:prSet/>
      <dgm:spPr/>
      <dgm:t>
        <a:bodyPr/>
        <a:lstStyle/>
        <a:p>
          <a:pPr latinLnBrk="1"/>
          <a:endParaRPr lang="ko-KR" altLang="en-US"/>
        </a:p>
      </dgm:t>
    </dgm:pt>
    <dgm:pt modelId="{F839737C-B3B3-445A-8FE8-F557CEAD5EA1}">
      <dgm:prSet custT="1"/>
      <dgm:spPr/>
      <dgm:t>
        <a:bodyPr/>
        <a:lstStyle/>
        <a:p>
          <a:pPr latinLnBrk="1"/>
          <a:r>
            <a:rPr lang="ko-KR" altLang="en-US" sz="1800" dirty="0" err="1" smtClean="0"/>
            <a:t>새식구</a:t>
          </a:r>
          <a:r>
            <a:rPr lang="ko-KR" altLang="en-US" sz="1800" dirty="0" smtClean="0"/>
            <a:t> 및 이웃초청 </a:t>
          </a:r>
          <a:r>
            <a:rPr lang="ko-KR" altLang="en-US" sz="1800" dirty="0" err="1" smtClean="0"/>
            <a:t>열린축제</a:t>
          </a:r>
          <a:r>
            <a:rPr lang="ko-KR" altLang="en-US" sz="1800" dirty="0" smtClean="0"/>
            <a:t> 예배</a:t>
          </a:r>
        </a:p>
      </dgm:t>
    </dgm:pt>
    <dgm:pt modelId="{82E7D687-F596-4E22-B408-08257A05271F}" type="parTrans" cxnId="{4763DC4D-F523-4E93-B216-E9FCD52A34F2}">
      <dgm:prSet/>
      <dgm:spPr/>
      <dgm:t>
        <a:bodyPr/>
        <a:lstStyle/>
        <a:p>
          <a:pPr latinLnBrk="1"/>
          <a:endParaRPr lang="ko-KR" altLang="en-US"/>
        </a:p>
      </dgm:t>
    </dgm:pt>
    <dgm:pt modelId="{DB052D0B-7FC8-4600-B60D-19591BC7F287}" type="sibTrans" cxnId="{4763DC4D-F523-4E93-B216-E9FCD52A34F2}">
      <dgm:prSet/>
      <dgm:spPr/>
      <dgm:t>
        <a:bodyPr/>
        <a:lstStyle/>
        <a:p>
          <a:pPr latinLnBrk="1"/>
          <a:endParaRPr lang="ko-KR" altLang="en-US"/>
        </a:p>
      </dgm:t>
    </dgm:pt>
    <dgm:pt modelId="{8FD5B423-82F5-4D66-943C-E134BC3994AE}">
      <dgm:prSet custT="1"/>
      <dgm:spPr/>
      <dgm:t>
        <a:bodyPr/>
        <a:lstStyle/>
        <a:p>
          <a:pPr latinLnBrk="1"/>
          <a:r>
            <a:rPr lang="ko-KR" altLang="en-US" sz="2400" dirty="0" smtClean="0"/>
            <a:t>참석대상</a:t>
          </a:r>
        </a:p>
      </dgm:t>
    </dgm:pt>
    <dgm:pt modelId="{1831AB63-8022-4DC1-B728-9F56FE83B63C}" type="parTrans" cxnId="{26B8A21A-B167-430B-A687-9C8DADD21288}">
      <dgm:prSet/>
      <dgm:spPr/>
      <dgm:t>
        <a:bodyPr/>
        <a:lstStyle/>
        <a:p>
          <a:pPr latinLnBrk="1"/>
          <a:endParaRPr lang="ko-KR" altLang="en-US"/>
        </a:p>
      </dgm:t>
    </dgm:pt>
    <dgm:pt modelId="{C34DA1E5-1BD1-4D79-BA4E-6E9A625AE0DF}" type="sibTrans" cxnId="{26B8A21A-B167-430B-A687-9C8DADD21288}">
      <dgm:prSet/>
      <dgm:spPr/>
      <dgm:t>
        <a:bodyPr/>
        <a:lstStyle/>
        <a:p>
          <a:pPr latinLnBrk="1"/>
          <a:endParaRPr lang="ko-KR" altLang="en-US"/>
        </a:p>
      </dgm:t>
    </dgm:pt>
    <dgm:pt modelId="{82828CD4-9987-4DBD-87D8-7F967B1FB3AA}">
      <dgm:prSet custT="1"/>
      <dgm:spPr/>
      <dgm:t>
        <a:bodyPr/>
        <a:lstStyle/>
        <a:p>
          <a:pPr latinLnBrk="1"/>
          <a:r>
            <a:rPr lang="ko-KR" altLang="en-US" sz="1800" dirty="0" smtClean="0"/>
            <a:t>전국교회 축복가정 및 식구</a:t>
          </a:r>
        </a:p>
      </dgm:t>
    </dgm:pt>
    <dgm:pt modelId="{378A93C4-D434-49F4-B63E-EA33A0EA4ED6}" type="parTrans" cxnId="{00B5CC57-1FBB-4445-8655-D35F0E04623A}">
      <dgm:prSet/>
      <dgm:spPr/>
      <dgm:t>
        <a:bodyPr/>
        <a:lstStyle/>
        <a:p>
          <a:pPr latinLnBrk="1"/>
          <a:endParaRPr lang="ko-KR" altLang="en-US"/>
        </a:p>
      </dgm:t>
    </dgm:pt>
    <dgm:pt modelId="{67A49B56-801D-4B9B-9C5C-28403F2FD78C}" type="sibTrans" cxnId="{00B5CC57-1FBB-4445-8655-D35F0E04623A}">
      <dgm:prSet/>
      <dgm:spPr/>
      <dgm:t>
        <a:bodyPr/>
        <a:lstStyle/>
        <a:p>
          <a:pPr latinLnBrk="1"/>
          <a:endParaRPr lang="ko-KR" altLang="en-US"/>
        </a:p>
      </dgm:t>
    </dgm:pt>
    <dgm:pt modelId="{75E2C0E6-23E3-4DBE-9443-6FE596ED95FF}">
      <dgm:prSet custT="1"/>
      <dgm:spPr/>
      <dgm:t>
        <a:bodyPr/>
        <a:lstStyle/>
        <a:p>
          <a:pPr latinLnBrk="1"/>
          <a:r>
            <a:rPr lang="ko-KR" altLang="en-US" sz="1800" dirty="0" err="1" smtClean="0"/>
            <a:t>기원절</a:t>
          </a:r>
          <a:r>
            <a:rPr lang="ko-KR" altLang="en-US" sz="1800" dirty="0" smtClean="0"/>
            <a:t> </a:t>
          </a:r>
          <a:r>
            <a:rPr lang="en-US" altLang="ko-KR" sz="1800" dirty="0" smtClean="0"/>
            <a:t>1</a:t>
          </a:r>
          <a:r>
            <a:rPr lang="ko-KR" altLang="en-US" sz="1800" dirty="0" smtClean="0"/>
            <a:t>주년 축복대상 </a:t>
          </a:r>
          <a:r>
            <a:rPr lang="ko-KR" altLang="en-US" sz="1800" dirty="0" err="1" smtClean="0"/>
            <a:t>새식구</a:t>
          </a:r>
          <a:endParaRPr lang="ko-KR" altLang="en-US" sz="1800" dirty="0" smtClean="0"/>
        </a:p>
      </dgm:t>
    </dgm:pt>
    <dgm:pt modelId="{E9B8609F-9CBC-4FF4-9B2B-4F0F9C933629}" type="parTrans" cxnId="{AA74F205-151A-403F-8A3E-7DB3890D64F5}">
      <dgm:prSet/>
      <dgm:spPr/>
      <dgm:t>
        <a:bodyPr/>
        <a:lstStyle/>
        <a:p>
          <a:pPr latinLnBrk="1"/>
          <a:endParaRPr lang="ko-KR" altLang="en-US"/>
        </a:p>
      </dgm:t>
    </dgm:pt>
    <dgm:pt modelId="{97CFF0CB-CE0D-4AA9-9081-EF7D17505AFC}" type="sibTrans" cxnId="{AA74F205-151A-403F-8A3E-7DB3890D64F5}">
      <dgm:prSet/>
      <dgm:spPr/>
      <dgm:t>
        <a:bodyPr/>
        <a:lstStyle/>
        <a:p>
          <a:pPr latinLnBrk="1"/>
          <a:endParaRPr lang="ko-KR" altLang="en-US"/>
        </a:p>
      </dgm:t>
    </dgm:pt>
    <dgm:pt modelId="{FC174114-3FB9-47BD-83DE-136B51CAD820}">
      <dgm:prSet custT="1"/>
      <dgm:spPr/>
      <dgm:t>
        <a:bodyPr/>
        <a:lstStyle/>
        <a:p>
          <a:pPr latinLnBrk="1"/>
          <a:r>
            <a:rPr lang="ko-KR" altLang="en-US" sz="1800" spc="-150" dirty="0" smtClean="0"/>
            <a:t>장소 </a:t>
          </a:r>
          <a:r>
            <a:rPr lang="en-US" altLang="ko-KR" sz="1800" spc="-150" dirty="0" smtClean="0"/>
            <a:t>: </a:t>
          </a:r>
          <a:r>
            <a:rPr lang="ko-KR" altLang="en-US" sz="1800" spc="-150" dirty="0" smtClean="0"/>
            <a:t>각 교회 성전 및 활동지역</a:t>
          </a:r>
          <a:endParaRPr lang="ko-KR" altLang="ko-KR" sz="1800" spc="-150" dirty="0"/>
        </a:p>
      </dgm:t>
    </dgm:pt>
    <dgm:pt modelId="{9BCA6C65-DDA7-4C72-9865-C49DE5F230A3}" type="parTrans" cxnId="{33B95340-6DC6-498A-8E3B-F4AF28E417A5}">
      <dgm:prSet/>
      <dgm:spPr/>
      <dgm:t>
        <a:bodyPr/>
        <a:lstStyle/>
        <a:p>
          <a:pPr latinLnBrk="1"/>
          <a:endParaRPr lang="ko-KR" altLang="en-US"/>
        </a:p>
      </dgm:t>
    </dgm:pt>
    <dgm:pt modelId="{929265C0-9530-46D7-8CDC-4CCBC04985E7}" type="sibTrans" cxnId="{33B95340-6DC6-498A-8E3B-F4AF28E417A5}">
      <dgm:prSet/>
      <dgm:spPr/>
      <dgm:t>
        <a:bodyPr/>
        <a:lstStyle/>
        <a:p>
          <a:pPr latinLnBrk="1"/>
          <a:endParaRPr lang="ko-KR" altLang="en-US"/>
        </a:p>
      </dgm:t>
    </dgm:pt>
    <dgm:pt modelId="{D33E14AF-FF6F-466D-8EC1-230728930D51}">
      <dgm:prSet custT="1"/>
      <dgm:spPr/>
      <dgm:t>
        <a:bodyPr/>
        <a:lstStyle/>
        <a:p>
          <a:pPr latinLnBrk="1"/>
          <a:r>
            <a:rPr lang="ko-KR" altLang="en-US" sz="1800" dirty="0" smtClean="0"/>
            <a:t>예배 후 음식과 사랑 나눔 행사</a:t>
          </a:r>
        </a:p>
      </dgm:t>
    </dgm:pt>
    <dgm:pt modelId="{0E816D6F-BA55-4EBC-A2F0-9FDBEB3D0125}" type="parTrans" cxnId="{7B434D64-AA3C-42F2-BDD3-78626DC2D1C4}">
      <dgm:prSet/>
      <dgm:spPr/>
      <dgm:t>
        <a:bodyPr/>
        <a:lstStyle/>
        <a:p>
          <a:pPr latinLnBrk="1"/>
          <a:endParaRPr lang="ko-KR" altLang="en-US"/>
        </a:p>
      </dgm:t>
    </dgm:pt>
    <dgm:pt modelId="{2251AA35-3BF1-45BF-9C16-2FA9B79078EA}" type="sibTrans" cxnId="{7B434D64-AA3C-42F2-BDD3-78626DC2D1C4}">
      <dgm:prSet/>
      <dgm:spPr/>
      <dgm:t>
        <a:bodyPr/>
        <a:lstStyle/>
        <a:p>
          <a:pPr latinLnBrk="1"/>
          <a:endParaRPr lang="ko-KR" altLang="en-US"/>
        </a:p>
      </dgm:t>
    </dgm:pt>
    <dgm:pt modelId="{10E611EA-4746-4646-8A51-42FAE4FD4F8A}">
      <dgm:prSet custT="1"/>
      <dgm:spPr/>
      <dgm:t>
        <a:bodyPr/>
        <a:lstStyle/>
        <a:p>
          <a:pPr latinLnBrk="1"/>
          <a:r>
            <a:rPr lang="ko-KR" altLang="en-US" sz="1800" dirty="0" smtClean="0"/>
            <a:t>평화대사 및 주변의 이웃</a:t>
          </a:r>
        </a:p>
      </dgm:t>
    </dgm:pt>
    <dgm:pt modelId="{2C39C731-A86E-4D4F-8D06-F1828CE7224F}" type="parTrans" cxnId="{650C0E2F-9231-4CF1-A889-C5BDEED82DD9}">
      <dgm:prSet/>
      <dgm:spPr/>
      <dgm:t>
        <a:bodyPr/>
        <a:lstStyle/>
        <a:p>
          <a:pPr latinLnBrk="1"/>
          <a:endParaRPr lang="ko-KR" altLang="en-US"/>
        </a:p>
      </dgm:t>
    </dgm:pt>
    <dgm:pt modelId="{E91AE266-6105-4000-A067-D6242BF3B044}" type="sibTrans" cxnId="{650C0E2F-9231-4CF1-A889-C5BDEED82DD9}">
      <dgm:prSet/>
      <dgm:spPr/>
      <dgm:t>
        <a:bodyPr/>
        <a:lstStyle/>
        <a:p>
          <a:pPr latinLnBrk="1"/>
          <a:endParaRPr lang="ko-KR" altLang="en-US"/>
        </a:p>
      </dgm:t>
    </dgm:pt>
    <dgm:pt modelId="{9FE8C777-CC0B-4AA2-946F-D6470000C8EF}" type="pres">
      <dgm:prSet presAssocID="{4E50D230-83F6-4765-AF80-CA159F75FB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CC137-E1EA-428B-91CA-8296AF3329BF}" type="pres">
      <dgm:prSet presAssocID="{3F8778D2-BC44-4B71-9183-BC2EC3D90215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8DF6B0A-F25F-4075-8CE1-C92B314520B5}" type="pres">
      <dgm:prSet presAssocID="{3F8778D2-BC44-4B71-9183-BC2EC3D90215}" presName="parentText" presStyleLbl="node1" presStyleIdx="0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D2B425-B9F0-4AE6-9259-76D4FD0550B5}" type="pres">
      <dgm:prSet presAssocID="{3F8778D2-BC44-4B71-9183-BC2EC3D90215}" presName="descendantText" presStyleLbl="alignAccFollowNode1" presStyleIdx="0" presStyleCnt="4" custScaleX="11353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3992F-A78A-4937-8CBA-84FE2BE01DC1}" type="pres">
      <dgm:prSet presAssocID="{54F3E8C7-AADB-45BC-BB9C-4C24311E593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CE3AD152-2C19-4190-99DF-264ED1121C28}" type="pres">
      <dgm:prSet presAssocID="{79B7E3B8-AC08-4CF3-968B-90B1BC8BDF4A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958237ED-B903-40B3-8A28-2A2FFC4260D8}" type="pres">
      <dgm:prSet presAssocID="{79B7E3B8-AC08-4CF3-968B-90B1BC8BDF4A}" presName="parentText" presStyleLbl="node1" presStyleIdx="1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F79E16-1CE0-4007-9BD4-4523ED86C7C1}" type="pres">
      <dgm:prSet presAssocID="{79B7E3B8-AC08-4CF3-968B-90B1BC8BDF4A}" presName="descendantText" presStyleLbl="alignAccFollowNode1" presStyleIdx="1" presStyleCnt="4" custScaleX="1135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D4D54-48D6-4D5E-AA83-B5C2AA9347B4}" type="pres">
      <dgm:prSet presAssocID="{EB6A721F-A8D4-465B-A473-6BE3A893CB29}" presName="sp" presStyleCnt="0"/>
      <dgm:spPr/>
      <dgm:t>
        <a:bodyPr/>
        <a:lstStyle/>
        <a:p>
          <a:pPr latinLnBrk="1"/>
          <a:endParaRPr lang="ko-KR" altLang="en-US"/>
        </a:p>
      </dgm:t>
    </dgm:pt>
    <dgm:pt modelId="{74419BC0-856B-4AA3-AEF4-6542249945B0}" type="pres">
      <dgm:prSet presAssocID="{8FD5B423-82F5-4D66-943C-E134BC3994AE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28E153C-53A1-4B15-A075-5EA3CBB19827}" type="pres">
      <dgm:prSet presAssocID="{8FD5B423-82F5-4D66-943C-E134BC3994AE}" presName="parentText" presStyleLbl="node1" presStyleIdx="2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77B739-49F6-451B-94AF-5A0018F37BC7}" type="pres">
      <dgm:prSet presAssocID="{8FD5B423-82F5-4D66-943C-E134BC3994AE}" presName="descendantText" presStyleLbl="alignAccFollowNode1" presStyleIdx="2" presStyleCnt="4" custScaleX="1135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4FC33E-1C8B-4281-A92C-D7C6E815DB70}" type="pres">
      <dgm:prSet presAssocID="{C34DA1E5-1BD1-4D79-BA4E-6E9A625AE0D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FFE9C61E-68C0-4517-BBC9-616B1CF0D32F}" type="pres">
      <dgm:prSet presAssocID="{D3891A91-F61D-4E66-8E86-3E3875E55B37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021F5772-2CFD-4220-9F46-D7999F8C2BAC}" type="pres">
      <dgm:prSet presAssocID="{D3891A91-F61D-4E66-8E86-3E3875E55B37}" presName="parentText" presStyleLbl="node1" presStyleIdx="3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E4392B-DFF4-41A2-BCB4-FD62460AEE53}" type="pres">
      <dgm:prSet presAssocID="{D3891A91-F61D-4E66-8E86-3E3875E55B37}" presName="descendantText" presStyleLbl="alignAccFollowNode1" presStyleIdx="3" presStyleCnt="4" custScaleX="1135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A74F205-151A-403F-8A3E-7DB3890D64F5}" srcId="{8FD5B423-82F5-4D66-943C-E134BC3994AE}" destId="{75E2C0E6-23E3-4DBE-9443-6FE596ED95FF}" srcOrd="1" destOrd="0" parTransId="{E9B8609F-9CBC-4FF4-9B2B-4F0F9C933629}" sibTransId="{97CFF0CB-CE0D-4AA9-9081-EF7D17505AFC}"/>
    <dgm:cxn modelId="{7E28D84D-6E89-4C86-AE37-96AF345567F0}" type="presOf" srcId="{79B7E3B8-AC08-4CF3-968B-90B1BC8BDF4A}" destId="{958237ED-B903-40B3-8A28-2A2FFC4260D8}" srcOrd="0" destOrd="0" presId="urn:microsoft.com/office/officeart/2005/8/layout/vList5"/>
    <dgm:cxn modelId="{04D53743-A8F2-467A-8A2E-429631A6838A}" type="presOf" srcId="{82828CD4-9987-4DBD-87D8-7F967B1FB3AA}" destId="{3377B739-49F6-451B-94AF-5A0018F37BC7}" srcOrd="0" destOrd="0" presId="urn:microsoft.com/office/officeart/2005/8/layout/vList5"/>
    <dgm:cxn modelId="{7B434D64-AA3C-42F2-BDD3-78626DC2D1C4}" srcId="{D3891A91-F61D-4E66-8E86-3E3875E55B37}" destId="{D33E14AF-FF6F-466D-8EC1-230728930D51}" srcOrd="1" destOrd="0" parTransId="{0E816D6F-BA55-4EBC-A2F0-9FDBEB3D0125}" sibTransId="{2251AA35-3BF1-45BF-9C16-2FA9B79078EA}"/>
    <dgm:cxn modelId="{58AA2EF9-2DA1-4EED-AC65-BCA9A81F5F64}" srcId="{3F8778D2-BC44-4B71-9183-BC2EC3D90215}" destId="{20B7AA8D-3DDE-4AB6-BBDD-CA094A483605}" srcOrd="0" destOrd="0" parTransId="{D77947CB-CE91-42C1-86B5-7DB104A1F001}" sibTransId="{A1925E2C-BDFB-4FDE-973F-4492E4034C90}"/>
    <dgm:cxn modelId="{26B8A21A-B167-430B-A687-9C8DADD21288}" srcId="{4E50D230-83F6-4765-AF80-CA159F75FB91}" destId="{8FD5B423-82F5-4D66-943C-E134BC3994AE}" srcOrd="2" destOrd="0" parTransId="{1831AB63-8022-4DC1-B728-9F56FE83B63C}" sibTransId="{C34DA1E5-1BD1-4D79-BA4E-6E9A625AE0DF}"/>
    <dgm:cxn modelId="{4A7A021E-3AA7-400B-95A1-9D1984A0DEBF}" type="presOf" srcId="{8FD5B423-82F5-4D66-943C-E134BC3994AE}" destId="{428E153C-53A1-4B15-A075-5EA3CBB19827}" srcOrd="0" destOrd="0" presId="urn:microsoft.com/office/officeart/2005/8/layout/vList5"/>
    <dgm:cxn modelId="{5B6FBD72-427C-43E1-AF3E-0E52AD22EF4D}" srcId="{4E50D230-83F6-4765-AF80-CA159F75FB91}" destId="{D3891A91-F61D-4E66-8E86-3E3875E55B37}" srcOrd="3" destOrd="0" parTransId="{C2D61125-6984-40F6-9BA0-5ECC540F715D}" sibTransId="{16CE8484-4642-4040-80BA-258BC0612CF4}"/>
    <dgm:cxn modelId="{2B74A65E-8FCC-44CD-AB94-1D882A506EE6}" type="presOf" srcId="{F839737C-B3B3-445A-8FE8-F557CEAD5EA1}" destId="{D1E4392B-DFF4-41A2-BCB4-FD62460AEE53}" srcOrd="0" destOrd="0" presId="urn:microsoft.com/office/officeart/2005/8/layout/vList5"/>
    <dgm:cxn modelId="{43A4C8CF-7C50-4DD9-BA86-15C65CFE555D}" srcId="{4E50D230-83F6-4765-AF80-CA159F75FB91}" destId="{79B7E3B8-AC08-4CF3-968B-90B1BC8BDF4A}" srcOrd="1" destOrd="0" parTransId="{6EE3B43C-29D7-491D-94E9-7ED190140116}" sibTransId="{EB6A721F-A8D4-465B-A473-6BE3A893CB29}"/>
    <dgm:cxn modelId="{A3CD9515-8019-492C-8AF9-2885A33C9DB0}" type="presOf" srcId="{20B7AA8D-3DDE-4AB6-BBDD-CA094A483605}" destId="{61D2B425-B9F0-4AE6-9259-76D4FD0550B5}" srcOrd="0" destOrd="0" presId="urn:microsoft.com/office/officeart/2005/8/layout/vList5"/>
    <dgm:cxn modelId="{33B95340-6DC6-498A-8E3B-F4AF28E417A5}" srcId="{79B7E3B8-AC08-4CF3-968B-90B1BC8BDF4A}" destId="{FC174114-3FB9-47BD-83DE-136B51CAD820}" srcOrd="1" destOrd="0" parTransId="{9BCA6C65-DDA7-4C72-9865-C49DE5F230A3}" sibTransId="{929265C0-9530-46D7-8CDC-4CCBC04985E7}"/>
    <dgm:cxn modelId="{B182C918-DC91-4CAD-BEE8-21A51A87408F}" type="presOf" srcId="{4CB73A26-11BE-49D2-A8D0-4E807A360574}" destId="{22F79E16-1CE0-4007-9BD4-4523ED86C7C1}" srcOrd="0" destOrd="0" presId="urn:microsoft.com/office/officeart/2005/8/layout/vList5"/>
    <dgm:cxn modelId="{00B5CC57-1FBB-4445-8655-D35F0E04623A}" srcId="{8FD5B423-82F5-4D66-943C-E134BC3994AE}" destId="{82828CD4-9987-4DBD-87D8-7F967B1FB3AA}" srcOrd="0" destOrd="0" parTransId="{378A93C4-D434-49F4-B63E-EA33A0EA4ED6}" sibTransId="{67A49B56-801D-4B9B-9C5C-28403F2FD78C}"/>
    <dgm:cxn modelId="{EA3E5302-FAF3-4F64-9CB6-DF7A62A155FA}" type="presOf" srcId="{10E611EA-4746-4646-8A51-42FAE4FD4F8A}" destId="{3377B739-49F6-451B-94AF-5A0018F37BC7}" srcOrd="0" destOrd="2" presId="urn:microsoft.com/office/officeart/2005/8/layout/vList5"/>
    <dgm:cxn modelId="{9BAE621E-A4C1-449E-B770-14878CB66C20}" srcId="{4E50D230-83F6-4765-AF80-CA159F75FB91}" destId="{3F8778D2-BC44-4B71-9183-BC2EC3D90215}" srcOrd="0" destOrd="0" parTransId="{B4F27C8D-D86D-4F30-B3A3-CC04B9B46907}" sibTransId="{54F3E8C7-AADB-45BC-BB9C-4C24311E593D}"/>
    <dgm:cxn modelId="{4763DC4D-F523-4E93-B216-E9FCD52A34F2}" srcId="{D3891A91-F61D-4E66-8E86-3E3875E55B37}" destId="{F839737C-B3B3-445A-8FE8-F557CEAD5EA1}" srcOrd="0" destOrd="0" parTransId="{82E7D687-F596-4E22-B408-08257A05271F}" sibTransId="{DB052D0B-7FC8-4600-B60D-19591BC7F287}"/>
    <dgm:cxn modelId="{A0544145-4E5E-4B73-BDEC-85E9FC0DAC33}" type="presOf" srcId="{D33E14AF-FF6F-466D-8EC1-230728930D51}" destId="{D1E4392B-DFF4-41A2-BCB4-FD62460AEE53}" srcOrd="0" destOrd="1" presId="urn:microsoft.com/office/officeart/2005/8/layout/vList5"/>
    <dgm:cxn modelId="{DC372436-C7D3-4E77-A1FE-765F42C29921}" type="presOf" srcId="{3F8778D2-BC44-4B71-9183-BC2EC3D90215}" destId="{48DF6B0A-F25F-4075-8CE1-C92B314520B5}" srcOrd="0" destOrd="0" presId="urn:microsoft.com/office/officeart/2005/8/layout/vList5"/>
    <dgm:cxn modelId="{650C0E2F-9231-4CF1-A889-C5BDEED82DD9}" srcId="{8FD5B423-82F5-4D66-943C-E134BC3994AE}" destId="{10E611EA-4746-4646-8A51-42FAE4FD4F8A}" srcOrd="2" destOrd="0" parTransId="{2C39C731-A86E-4D4F-8D06-F1828CE7224F}" sibTransId="{E91AE266-6105-4000-A067-D6242BF3B044}"/>
    <dgm:cxn modelId="{E1B63FF4-39B9-47C0-9BC3-0804C02BED09}" type="presOf" srcId="{4E50D230-83F6-4765-AF80-CA159F75FB91}" destId="{9FE8C777-CC0B-4AA2-946F-D6470000C8EF}" srcOrd="0" destOrd="0" presId="urn:microsoft.com/office/officeart/2005/8/layout/vList5"/>
    <dgm:cxn modelId="{27FD6131-8C08-44B5-912F-54487CD25AB3}" type="presOf" srcId="{75E2C0E6-23E3-4DBE-9443-6FE596ED95FF}" destId="{3377B739-49F6-451B-94AF-5A0018F37BC7}" srcOrd="0" destOrd="1" presId="urn:microsoft.com/office/officeart/2005/8/layout/vList5"/>
    <dgm:cxn modelId="{C207F1C6-66A1-4161-8583-AD2D8E2A5151}" srcId="{79B7E3B8-AC08-4CF3-968B-90B1BC8BDF4A}" destId="{4CB73A26-11BE-49D2-A8D0-4E807A360574}" srcOrd="0" destOrd="0" parTransId="{DC16C1C2-D6BA-4EE5-B390-AF84398920CF}" sibTransId="{FDA67D69-53CC-468D-B200-DBCFB830D85F}"/>
    <dgm:cxn modelId="{D1959757-7759-4F59-A00E-59BC1886E9D8}" type="presOf" srcId="{FC174114-3FB9-47BD-83DE-136B51CAD820}" destId="{22F79E16-1CE0-4007-9BD4-4523ED86C7C1}" srcOrd="0" destOrd="1" presId="urn:microsoft.com/office/officeart/2005/8/layout/vList5"/>
    <dgm:cxn modelId="{F4DEC34D-15D7-4EC3-BAE3-2F880A32A098}" type="presOf" srcId="{D3891A91-F61D-4E66-8E86-3E3875E55B37}" destId="{021F5772-2CFD-4220-9F46-D7999F8C2BAC}" srcOrd="0" destOrd="0" presId="urn:microsoft.com/office/officeart/2005/8/layout/vList5"/>
    <dgm:cxn modelId="{2656507A-1284-4D6C-B643-8EAA7B5BE376}" type="presParOf" srcId="{9FE8C777-CC0B-4AA2-946F-D6470000C8EF}" destId="{9C8CC137-E1EA-428B-91CA-8296AF3329BF}" srcOrd="0" destOrd="0" presId="urn:microsoft.com/office/officeart/2005/8/layout/vList5"/>
    <dgm:cxn modelId="{95F3B5B5-78F8-4EB9-BAB1-57CB61ABCD24}" type="presParOf" srcId="{9C8CC137-E1EA-428B-91CA-8296AF3329BF}" destId="{48DF6B0A-F25F-4075-8CE1-C92B314520B5}" srcOrd="0" destOrd="0" presId="urn:microsoft.com/office/officeart/2005/8/layout/vList5"/>
    <dgm:cxn modelId="{1F5954C5-8FFF-4236-A2FC-11A677D5156D}" type="presParOf" srcId="{9C8CC137-E1EA-428B-91CA-8296AF3329BF}" destId="{61D2B425-B9F0-4AE6-9259-76D4FD0550B5}" srcOrd="1" destOrd="0" presId="urn:microsoft.com/office/officeart/2005/8/layout/vList5"/>
    <dgm:cxn modelId="{7C8695FC-CF4D-4AE9-ACBB-6CEACC015BAB}" type="presParOf" srcId="{9FE8C777-CC0B-4AA2-946F-D6470000C8EF}" destId="{5A93992F-A78A-4937-8CBA-84FE2BE01DC1}" srcOrd="1" destOrd="0" presId="urn:microsoft.com/office/officeart/2005/8/layout/vList5"/>
    <dgm:cxn modelId="{A83F7C81-D381-4104-94E2-DD3DF0110199}" type="presParOf" srcId="{9FE8C777-CC0B-4AA2-946F-D6470000C8EF}" destId="{CE3AD152-2C19-4190-99DF-264ED1121C28}" srcOrd="2" destOrd="0" presId="urn:microsoft.com/office/officeart/2005/8/layout/vList5"/>
    <dgm:cxn modelId="{CDD271BC-4F48-410E-A2F4-B70658ADA4E9}" type="presParOf" srcId="{CE3AD152-2C19-4190-99DF-264ED1121C28}" destId="{958237ED-B903-40B3-8A28-2A2FFC4260D8}" srcOrd="0" destOrd="0" presId="urn:microsoft.com/office/officeart/2005/8/layout/vList5"/>
    <dgm:cxn modelId="{4D19B1C8-E3F9-4C22-BDEA-9C630A923F57}" type="presParOf" srcId="{CE3AD152-2C19-4190-99DF-264ED1121C28}" destId="{22F79E16-1CE0-4007-9BD4-4523ED86C7C1}" srcOrd="1" destOrd="0" presId="urn:microsoft.com/office/officeart/2005/8/layout/vList5"/>
    <dgm:cxn modelId="{4511919A-CD59-4919-98FB-EECEF7F9CA30}" type="presParOf" srcId="{9FE8C777-CC0B-4AA2-946F-D6470000C8EF}" destId="{74AD4D54-48D6-4D5E-AA83-B5C2AA9347B4}" srcOrd="3" destOrd="0" presId="urn:microsoft.com/office/officeart/2005/8/layout/vList5"/>
    <dgm:cxn modelId="{1AC740CE-4553-42A3-8D87-2B83BBDC2F83}" type="presParOf" srcId="{9FE8C777-CC0B-4AA2-946F-D6470000C8EF}" destId="{74419BC0-856B-4AA3-AEF4-6542249945B0}" srcOrd="4" destOrd="0" presId="urn:microsoft.com/office/officeart/2005/8/layout/vList5"/>
    <dgm:cxn modelId="{DA4C9BDA-9E38-4773-910E-7E0B8E72FD4B}" type="presParOf" srcId="{74419BC0-856B-4AA3-AEF4-6542249945B0}" destId="{428E153C-53A1-4B15-A075-5EA3CBB19827}" srcOrd="0" destOrd="0" presId="urn:microsoft.com/office/officeart/2005/8/layout/vList5"/>
    <dgm:cxn modelId="{2A1DC936-1E18-4D66-91B1-E52B7ECD35E8}" type="presParOf" srcId="{74419BC0-856B-4AA3-AEF4-6542249945B0}" destId="{3377B739-49F6-451B-94AF-5A0018F37BC7}" srcOrd="1" destOrd="0" presId="urn:microsoft.com/office/officeart/2005/8/layout/vList5"/>
    <dgm:cxn modelId="{66DED0FA-5CCB-441A-A430-EC994A65433B}" type="presParOf" srcId="{9FE8C777-CC0B-4AA2-946F-D6470000C8EF}" destId="{1A4FC33E-1C8B-4281-A92C-D7C6E815DB70}" srcOrd="5" destOrd="0" presId="urn:microsoft.com/office/officeart/2005/8/layout/vList5"/>
    <dgm:cxn modelId="{994037D9-A560-4E3C-BACA-E156BA8B6941}" type="presParOf" srcId="{9FE8C777-CC0B-4AA2-946F-D6470000C8EF}" destId="{FFE9C61E-68C0-4517-BBC9-616B1CF0D32F}" srcOrd="6" destOrd="0" presId="urn:microsoft.com/office/officeart/2005/8/layout/vList5"/>
    <dgm:cxn modelId="{C06C2B25-C4B9-42E9-A653-EAF270E48FA5}" type="presParOf" srcId="{FFE9C61E-68C0-4517-BBC9-616B1CF0D32F}" destId="{021F5772-2CFD-4220-9F46-D7999F8C2BAC}" srcOrd="0" destOrd="0" presId="urn:microsoft.com/office/officeart/2005/8/layout/vList5"/>
    <dgm:cxn modelId="{9E80D33B-1A76-43BB-AF8D-0CA9EFCE56CD}" type="presParOf" srcId="{FFE9C61E-68C0-4517-BBC9-616B1CF0D32F}" destId="{D1E4392B-DFF4-41A2-BCB4-FD62460AEE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0D230-83F6-4765-AF80-CA159F75FB9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F8778D2-BC44-4B71-9183-BC2EC3D90215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3.1</a:t>
          </a:r>
          <a:br>
            <a:rPr lang="en-US" altLang="ko-KR" sz="2400" dirty="0" smtClean="0"/>
          </a:br>
          <a:r>
            <a:rPr lang="ko-KR" altLang="en-US" sz="2400" dirty="0" smtClean="0"/>
            <a:t>말씀의 나눔 축제예배</a:t>
          </a:r>
          <a:endParaRPr lang="en-US" altLang="ko-KR" sz="2400" dirty="0" smtClean="0"/>
        </a:p>
      </dgm:t>
    </dgm:pt>
    <dgm:pt modelId="{B4F27C8D-D86D-4F30-B3A3-CC04B9B46907}" type="parTrans" cxnId="{9BAE621E-A4C1-449E-B770-14878CB66C20}">
      <dgm:prSet/>
      <dgm:spPr/>
      <dgm:t>
        <a:bodyPr/>
        <a:lstStyle/>
        <a:p>
          <a:pPr latinLnBrk="1"/>
          <a:endParaRPr lang="ko-KR" altLang="en-US"/>
        </a:p>
      </dgm:t>
    </dgm:pt>
    <dgm:pt modelId="{54F3E8C7-AADB-45BC-BB9C-4C24311E593D}" type="sibTrans" cxnId="{9BAE621E-A4C1-449E-B770-14878CB66C20}">
      <dgm:prSet/>
      <dgm:spPr/>
      <dgm:t>
        <a:bodyPr/>
        <a:lstStyle/>
        <a:p>
          <a:pPr latinLnBrk="1"/>
          <a:endParaRPr lang="ko-KR" altLang="en-US"/>
        </a:p>
      </dgm:t>
    </dgm:pt>
    <dgm:pt modelId="{C8B0E96F-436F-4330-9ECF-AFE674515A82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3.3</a:t>
          </a:r>
          <a:br>
            <a:rPr lang="en-US" altLang="ko-KR" sz="2400" dirty="0" smtClean="0"/>
          </a:br>
          <a:r>
            <a:rPr lang="ko-KR" altLang="en-US" sz="2400" dirty="0" smtClean="0"/>
            <a:t>가족의 자매결연</a:t>
          </a:r>
          <a:endParaRPr lang="ko-KR" altLang="en-US" sz="2400" dirty="0"/>
        </a:p>
      </dgm:t>
    </dgm:pt>
    <dgm:pt modelId="{1EA7749D-2451-4B99-BACF-F6E993368953}" type="parTrans" cxnId="{109FC4D0-D400-445D-AF0A-84D9DB75E1EC}">
      <dgm:prSet/>
      <dgm:spPr/>
      <dgm:t>
        <a:bodyPr/>
        <a:lstStyle/>
        <a:p>
          <a:pPr latinLnBrk="1"/>
          <a:endParaRPr lang="ko-KR" altLang="en-US"/>
        </a:p>
      </dgm:t>
    </dgm:pt>
    <dgm:pt modelId="{43408958-F191-490D-90BD-6AFCAD286E7D}" type="sibTrans" cxnId="{109FC4D0-D400-445D-AF0A-84D9DB75E1EC}">
      <dgm:prSet/>
      <dgm:spPr/>
      <dgm:t>
        <a:bodyPr/>
        <a:lstStyle/>
        <a:p>
          <a:pPr latinLnBrk="1"/>
          <a:endParaRPr lang="ko-KR" altLang="en-US"/>
        </a:p>
      </dgm:t>
    </dgm:pt>
    <dgm:pt modelId="{03A9E5D7-4D0E-4E70-89FE-088BC2EE8258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3.2</a:t>
          </a:r>
          <a:br>
            <a:rPr lang="en-US" altLang="ko-KR" sz="2400" dirty="0" smtClean="0"/>
          </a:br>
          <a:r>
            <a:rPr lang="ko-KR" altLang="en-US" sz="2400" dirty="0" smtClean="0"/>
            <a:t>사랑의 음식 나눔</a:t>
          </a:r>
          <a:endParaRPr lang="ko-KR" altLang="en-US" sz="2400" dirty="0"/>
        </a:p>
      </dgm:t>
    </dgm:pt>
    <dgm:pt modelId="{43E49F4C-9941-4096-A681-B51278F39AB5}" type="parTrans" cxnId="{3C2E7A66-CA34-4648-8043-F3990683A2AF}">
      <dgm:prSet/>
      <dgm:spPr/>
      <dgm:t>
        <a:bodyPr/>
        <a:lstStyle/>
        <a:p>
          <a:pPr latinLnBrk="1"/>
          <a:endParaRPr lang="ko-KR" altLang="en-US"/>
        </a:p>
      </dgm:t>
    </dgm:pt>
    <dgm:pt modelId="{CB84DA97-5AF4-4695-9454-2DB11D859ADD}" type="sibTrans" cxnId="{3C2E7A66-CA34-4648-8043-F3990683A2AF}">
      <dgm:prSet/>
      <dgm:spPr/>
      <dgm:t>
        <a:bodyPr/>
        <a:lstStyle/>
        <a:p>
          <a:pPr latinLnBrk="1"/>
          <a:endParaRPr lang="ko-KR" altLang="en-US"/>
        </a:p>
      </dgm:t>
    </dgm:pt>
    <dgm:pt modelId="{4CFF51D0-6CF2-4957-A7DF-20936FE42C7D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3.4</a:t>
          </a:r>
          <a:br>
            <a:rPr lang="en-US" altLang="ko-KR" sz="2400" dirty="0" smtClean="0"/>
          </a:br>
          <a:r>
            <a:rPr lang="ko-KR" altLang="en-US" sz="2400" dirty="0" smtClean="0"/>
            <a:t>이웃 사랑의 기부</a:t>
          </a:r>
          <a:endParaRPr lang="ko-KR" altLang="en-US" sz="2400" dirty="0"/>
        </a:p>
      </dgm:t>
    </dgm:pt>
    <dgm:pt modelId="{04269C1F-3BFD-4A8E-908B-BF4B881261FB}" type="parTrans" cxnId="{670D3948-F462-4621-A3A4-285B76E802DF}">
      <dgm:prSet/>
      <dgm:spPr/>
      <dgm:t>
        <a:bodyPr/>
        <a:lstStyle/>
        <a:p>
          <a:pPr latinLnBrk="1"/>
          <a:endParaRPr lang="ko-KR" altLang="en-US"/>
        </a:p>
      </dgm:t>
    </dgm:pt>
    <dgm:pt modelId="{308B7442-6500-4B97-A832-7EDB5797EDC7}" type="sibTrans" cxnId="{670D3948-F462-4621-A3A4-285B76E802DF}">
      <dgm:prSet/>
      <dgm:spPr/>
      <dgm:t>
        <a:bodyPr/>
        <a:lstStyle/>
        <a:p>
          <a:pPr latinLnBrk="1"/>
          <a:endParaRPr lang="ko-KR" altLang="en-US"/>
        </a:p>
      </dgm:t>
    </dgm:pt>
    <dgm:pt modelId="{7C679E85-976D-4086-A521-3C941B675C96}">
      <dgm:prSet phldrT="[텍스트]"/>
      <dgm:spPr/>
      <dgm:t>
        <a:bodyPr/>
        <a:lstStyle/>
        <a:p>
          <a:pPr latinLnBrk="1"/>
          <a:r>
            <a:rPr lang="ko-KR" altLang="en-US" dirty="0" smtClean="0"/>
            <a:t>인류가 기다리던 기원절의 의미 나눔</a:t>
          </a:r>
          <a:endParaRPr lang="ko-KR" altLang="en-US" dirty="0"/>
        </a:p>
      </dgm:t>
    </dgm:pt>
    <dgm:pt modelId="{65735FB9-C04E-4FF9-9A17-B25F5D94A3C4}" type="parTrans" cxnId="{EB58736C-8AB4-48DF-9BA9-CC414A26FF77}">
      <dgm:prSet/>
      <dgm:spPr/>
      <dgm:t>
        <a:bodyPr/>
        <a:lstStyle/>
        <a:p>
          <a:pPr latinLnBrk="1"/>
          <a:endParaRPr lang="ko-KR" altLang="en-US"/>
        </a:p>
      </dgm:t>
    </dgm:pt>
    <dgm:pt modelId="{29F70FD8-9CE6-4138-B15D-E8B0BF9500D2}" type="sibTrans" cxnId="{EB58736C-8AB4-48DF-9BA9-CC414A26FF77}">
      <dgm:prSet/>
      <dgm:spPr/>
      <dgm:t>
        <a:bodyPr/>
        <a:lstStyle/>
        <a:p>
          <a:pPr latinLnBrk="1"/>
          <a:endParaRPr lang="ko-KR" altLang="en-US"/>
        </a:p>
      </dgm:t>
    </dgm:pt>
    <dgm:pt modelId="{22B3B87A-DE88-4F16-AEFC-C54AD1F89D6E}">
      <dgm:prSet phldrT="[텍스트]"/>
      <dgm:spPr/>
      <dgm:t>
        <a:bodyPr/>
        <a:lstStyle/>
        <a:p>
          <a:pPr latinLnBrk="1"/>
          <a:r>
            <a:rPr lang="ko-KR" altLang="en-US" dirty="0" smtClean="0"/>
            <a:t>지역 주민 초청 사랑의 음식 나눔</a:t>
          </a:r>
          <a:endParaRPr lang="ko-KR" altLang="en-US" dirty="0"/>
        </a:p>
      </dgm:t>
    </dgm:pt>
    <dgm:pt modelId="{135CBC31-1D22-44BF-9C7D-9DA486862D61}" type="parTrans" cxnId="{E1D24133-2C91-4F3E-8A4E-0B09950FFD2B}">
      <dgm:prSet/>
      <dgm:spPr/>
      <dgm:t>
        <a:bodyPr/>
        <a:lstStyle/>
        <a:p>
          <a:pPr latinLnBrk="1"/>
          <a:endParaRPr lang="ko-KR" altLang="en-US"/>
        </a:p>
      </dgm:t>
    </dgm:pt>
    <dgm:pt modelId="{CBAFD44B-338F-4FBB-BB9C-8ABCFEB5201D}" type="sibTrans" cxnId="{E1D24133-2C91-4F3E-8A4E-0B09950FFD2B}">
      <dgm:prSet/>
      <dgm:spPr/>
      <dgm:t>
        <a:bodyPr/>
        <a:lstStyle/>
        <a:p>
          <a:pPr latinLnBrk="1"/>
          <a:endParaRPr lang="ko-KR" altLang="en-US"/>
        </a:p>
      </dgm:t>
    </dgm:pt>
    <dgm:pt modelId="{A8606739-ED8C-4754-99C3-3925796CEA0F}">
      <dgm:prSet phldrT="[텍스트]"/>
      <dgm:spPr/>
      <dgm:t>
        <a:bodyPr/>
        <a:lstStyle/>
        <a:p>
          <a:pPr latinLnBrk="1"/>
          <a:r>
            <a:rPr lang="ko-KR" altLang="en-US" dirty="0" smtClean="0"/>
            <a:t>지역 주민과 교회식구간의 자매결연으로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지속적인 관계 유지와 사랑 나눔</a:t>
          </a:r>
          <a:endParaRPr lang="ko-KR" altLang="en-US" dirty="0"/>
        </a:p>
      </dgm:t>
    </dgm:pt>
    <dgm:pt modelId="{946539AF-C4EB-4AE8-A3D3-A855E06B1F3B}" type="parTrans" cxnId="{2C10A672-986F-405E-92A3-5233E80DA691}">
      <dgm:prSet/>
      <dgm:spPr/>
      <dgm:t>
        <a:bodyPr/>
        <a:lstStyle/>
        <a:p>
          <a:pPr latinLnBrk="1"/>
          <a:endParaRPr lang="ko-KR" altLang="en-US"/>
        </a:p>
      </dgm:t>
    </dgm:pt>
    <dgm:pt modelId="{5839BBBE-8B60-4841-85AD-FAC599ACAEE2}" type="sibTrans" cxnId="{2C10A672-986F-405E-92A3-5233E80DA691}">
      <dgm:prSet/>
      <dgm:spPr/>
      <dgm:t>
        <a:bodyPr/>
        <a:lstStyle/>
        <a:p>
          <a:pPr latinLnBrk="1"/>
          <a:endParaRPr lang="ko-KR" altLang="en-US"/>
        </a:p>
      </dgm:t>
    </dgm:pt>
    <dgm:pt modelId="{767ED684-6598-468F-806F-F839D87532F7}">
      <dgm:prSet phldrT="[텍스트]"/>
      <dgm:spPr/>
      <dgm:t>
        <a:bodyPr/>
        <a:lstStyle/>
        <a:p>
          <a:pPr latinLnBrk="1"/>
          <a:r>
            <a:rPr lang="ko-KR" altLang="en-US" dirty="0" smtClean="0"/>
            <a:t>물질적으로 어려운 이웃을 돕는 사랑의 기부 행사</a:t>
          </a:r>
          <a:r>
            <a:rPr lang="en-US" altLang="ko-KR" dirty="0" smtClean="0"/>
            <a:t>(</a:t>
          </a:r>
          <a:r>
            <a:rPr lang="ko-KR" altLang="en-US" dirty="0" smtClean="0"/>
            <a:t>기증물품 전시 및 판매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55C3D2F8-F345-471B-A460-65BB782A4BA2}" type="parTrans" cxnId="{3076D024-AFD9-44E7-B401-94AE68AE7F1F}">
      <dgm:prSet/>
      <dgm:spPr/>
      <dgm:t>
        <a:bodyPr/>
        <a:lstStyle/>
        <a:p>
          <a:pPr latinLnBrk="1"/>
          <a:endParaRPr lang="ko-KR" altLang="en-US"/>
        </a:p>
      </dgm:t>
    </dgm:pt>
    <dgm:pt modelId="{3806AB8E-9C4F-4333-BC12-220A87A463B8}" type="sibTrans" cxnId="{3076D024-AFD9-44E7-B401-94AE68AE7F1F}">
      <dgm:prSet/>
      <dgm:spPr/>
      <dgm:t>
        <a:bodyPr/>
        <a:lstStyle/>
        <a:p>
          <a:pPr latinLnBrk="1"/>
          <a:endParaRPr lang="ko-KR" altLang="en-US"/>
        </a:p>
      </dgm:t>
    </dgm:pt>
    <dgm:pt modelId="{35228391-CCB1-4882-8462-446B54E999C7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참부모님의</a:t>
          </a:r>
          <a:r>
            <a:rPr lang="ko-KR" altLang="en-US" dirty="0" smtClean="0"/>
            <a:t> 이상과 비전 나눔</a:t>
          </a:r>
          <a:endParaRPr lang="ko-KR" altLang="en-US" dirty="0"/>
        </a:p>
      </dgm:t>
    </dgm:pt>
    <dgm:pt modelId="{3206D55A-172E-4992-A148-B83DD1EE7C61}" type="parTrans" cxnId="{1BCEE438-6F6F-4A8B-BCF3-A0BE95CC2343}">
      <dgm:prSet/>
      <dgm:spPr/>
      <dgm:t>
        <a:bodyPr/>
        <a:lstStyle/>
        <a:p>
          <a:pPr latinLnBrk="1"/>
          <a:endParaRPr lang="ko-KR" altLang="en-US"/>
        </a:p>
      </dgm:t>
    </dgm:pt>
    <dgm:pt modelId="{58C1456E-EB52-45EB-B42E-A41D604E5E8B}" type="sibTrans" cxnId="{1BCEE438-6F6F-4A8B-BCF3-A0BE95CC2343}">
      <dgm:prSet/>
      <dgm:spPr/>
      <dgm:t>
        <a:bodyPr/>
        <a:lstStyle/>
        <a:p>
          <a:pPr latinLnBrk="1"/>
          <a:endParaRPr lang="ko-KR" altLang="en-US"/>
        </a:p>
      </dgm:t>
    </dgm:pt>
    <dgm:pt modelId="{C946AD74-64A4-4DFD-BD07-7AC95DBB79F0}">
      <dgm:prSet phldrT="[텍스트]"/>
      <dgm:spPr/>
      <dgm:t>
        <a:bodyPr/>
        <a:lstStyle/>
        <a:p>
          <a:pPr latinLnBrk="1"/>
          <a:r>
            <a:rPr lang="ko-KR" altLang="en-US" dirty="0" smtClean="0"/>
            <a:t>불우이웃과 다문화가정을 위한 음식 나눔</a:t>
          </a:r>
          <a:endParaRPr lang="ko-KR" altLang="en-US" dirty="0"/>
        </a:p>
      </dgm:t>
    </dgm:pt>
    <dgm:pt modelId="{48A4EDC1-7C85-4608-88A7-B770398BF060}" type="parTrans" cxnId="{355158C5-ADBD-4DDA-8C3F-2648C666465D}">
      <dgm:prSet/>
      <dgm:spPr/>
      <dgm:t>
        <a:bodyPr/>
        <a:lstStyle/>
        <a:p>
          <a:pPr latinLnBrk="1"/>
          <a:endParaRPr lang="ko-KR" altLang="en-US"/>
        </a:p>
      </dgm:t>
    </dgm:pt>
    <dgm:pt modelId="{3C131529-5891-4C86-BEDB-4A99BA04DBE3}" type="sibTrans" cxnId="{355158C5-ADBD-4DDA-8C3F-2648C666465D}">
      <dgm:prSet/>
      <dgm:spPr/>
      <dgm:t>
        <a:bodyPr/>
        <a:lstStyle/>
        <a:p>
          <a:pPr latinLnBrk="1"/>
          <a:endParaRPr lang="ko-KR" altLang="en-US"/>
        </a:p>
      </dgm:t>
    </dgm:pt>
    <dgm:pt modelId="{9FE8C777-CC0B-4AA2-946F-D6470000C8EF}" type="pres">
      <dgm:prSet presAssocID="{4E50D230-83F6-4765-AF80-CA159F75FB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CC137-E1EA-428B-91CA-8296AF3329BF}" type="pres">
      <dgm:prSet presAssocID="{3F8778D2-BC44-4B71-9183-BC2EC3D90215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8DF6B0A-F25F-4075-8CE1-C92B314520B5}" type="pres">
      <dgm:prSet presAssocID="{3F8778D2-BC44-4B71-9183-BC2EC3D90215}" presName="parentText" presStyleLbl="node1" presStyleIdx="0" presStyleCnt="4" custScaleX="11696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D2B425-B9F0-4AE6-9259-76D4FD0550B5}" type="pres">
      <dgm:prSet presAssocID="{3F8778D2-BC44-4B71-9183-BC2EC3D90215}" presName="descendantText" presStyleLbl="alignAccFollowNode1" presStyleIdx="0" presStyleCnt="4" custScaleX="1031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3992F-A78A-4937-8CBA-84FE2BE01DC1}" type="pres">
      <dgm:prSet presAssocID="{54F3E8C7-AADB-45BC-BB9C-4C24311E593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F6A5545-D4AC-4C3C-AF30-9C2C581C5255}" type="pres">
      <dgm:prSet presAssocID="{03A9E5D7-4D0E-4E70-89FE-088BC2EE8258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A8A8BD4-8C7D-409C-B1BD-DD7EC396CE47}" type="pres">
      <dgm:prSet presAssocID="{03A9E5D7-4D0E-4E70-89FE-088BC2EE8258}" presName="parentText" presStyleLbl="node1" presStyleIdx="1" presStyleCnt="4" custScaleX="11696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92F035-6966-409E-BA6F-11DE0D47AC80}" type="pres">
      <dgm:prSet presAssocID="{03A9E5D7-4D0E-4E70-89FE-088BC2EE8258}" presName="descendantText" presStyleLbl="alignAccFollowNode1" presStyleIdx="1" presStyleCnt="4" custScaleX="1031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0C125E-4DED-4C54-B1DC-6E7E0D766211}" type="pres">
      <dgm:prSet presAssocID="{CB84DA97-5AF4-4695-9454-2DB11D859AD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A012201B-AF5D-4C00-91AA-DD484D43F2C4}" type="pres">
      <dgm:prSet presAssocID="{C8B0E96F-436F-4330-9ECF-AFE674515A8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1E48944F-FBC5-4B9A-9AE8-6C9847ED09EC}" type="pres">
      <dgm:prSet presAssocID="{C8B0E96F-436F-4330-9ECF-AFE674515A82}" presName="parentText" presStyleLbl="node1" presStyleIdx="2" presStyleCnt="4" custScaleX="11696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05E460-BD4B-4C1E-AD47-BAC8DDE14F20}" type="pres">
      <dgm:prSet presAssocID="{C8B0E96F-436F-4330-9ECF-AFE674515A82}" presName="descendantText" presStyleLbl="alignAccFollowNode1" presStyleIdx="2" presStyleCnt="4" custScaleX="1031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5C793C-E579-4B45-866A-09C7F41F1C4C}" type="pres">
      <dgm:prSet presAssocID="{43408958-F191-490D-90BD-6AFCAD286E7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94690363-7D01-4C32-B648-18A5B60DCDAD}" type="pres">
      <dgm:prSet presAssocID="{4CFF51D0-6CF2-4957-A7DF-20936FE42C7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B057E366-2FCD-483F-B07C-F6CC1CAF9F8B}" type="pres">
      <dgm:prSet presAssocID="{4CFF51D0-6CF2-4957-A7DF-20936FE42C7D}" presName="parentText" presStyleLbl="node1" presStyleIdx="3" presStyleCnt="4" custScaleX="11696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DA406C-7D9D-4840-90CE-D9C7451022FA}" type="pres">
      <dgm:prSet presAssocID="{4CFF51D0-6CF2-4957-A7DF-20936FE42C7D}" presName="descendantText" presStyleLbl="alignAccFollowNode1" presStyleIdx="3" presStyleCnt="4" custScaleX="1031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1A2E042-675F-4719-AA2B-B122CA8163C6}" type="presOf" srcId="{A8606739-ED8C-4754-99C3-3925796CEA0F}" destId="{DB05E460-BD4B-4C1E-AD47-BAC8DDE14F20}" srcOrd="0" destOrd="0" presId="urn:microsoft.com/office/officeart/2005/8/layout/vList5"/>
    <dgm:cxn modelId="{8A87B4ED-1260-4F7E-9CB8-2EC7729188FE}" type="presOf" srcId="{767ED684-6598-468F-806F-F839D87532F7}" destId="{CDDA406C-7D9D-4840-90CE-D9C7451022FA}" srcOrd="0" destOrd="0" presId="urn:microsoft.com/office/officeart/2005/8/layout/vList5"/>
    <dgm:cxn modelId="{670D3948-F462-4621-A3A4-285B76E802DF}" srcId="{4E50D230-83F6-4765-AF80-CA159F75FB91}" destId="{4CFF51D0-6CF2-4957-A7DF-20936FE42C7D}" srcOrd="3" destOrd="0" parTransId="{04269C1F-3BFD-4A8E-908B-BF4B881261FB}" sibTransId="{308B7442-6500-4B97-A832-7EDB5797EDC7}"/>
    <dgm:cxn modelId="{C97D5955-E29F-465A-9195-D145872B7E93}" type="presOf" srcId="{7C679E85-976D-4086-A521-3C941B675C96}" destId="{61D2B425-B9F0-4AE6-9259-76D4FD0550B5}" srcOrd="0" destOrd="0" presId="urn:microsoft.com/office/officeart/2005/8/layout/vList5"/>
    <dgm:cxn modelId="{355158C5-ADBD-4DDA-8C3F-2648C666465D}" srcId="{03A9E5D7-4D0E-4E70-89FE-088BC2EE8258}" destId="{C946AD74-64A4-4DFD-BD07-7AC95DBB79F0}" srcOrd="1" destOrd="0" parTransId="{48A4EDC1-7C85-4608-88A7-B770398BF060}" sibTransId="{3C131529-5891-4C86-BEDB-4A99BA04DBE3}"/>
    <dgm:cxn modelId="{3076D024-AFD9-44E7-B401-94AE68AE7F1F}" srcId="{4CFF51D0-6CF2-4957-A7DF-20936FE42C7D}" destId="{767ED684-6598-468F-806F-F839D87532F7}" srcOrd="0" destOrd="0" parTransId="{55C3D2F8-F345-471B-A460-65BB782A4BA2}" sibTransId="{3806AB8E-9C4F-4333-BC12-220A87A463B8}"/>
    <dgm:cxn modelId="{2C10A672-986F-405E-92A3-5233E80DA691}" srcId="{C8B0E96F-436F-4330-9ECF-AFE674515A82}" destId="{A8606739-ED8C-4754-99C3-3925796CEA0F}" srcOrd="0" destOrd="0" parTransId="{946539AF-C4EB-4AE8-A3D3-A855E06B1F3B}" sibTransId="{5839BBBE-8B60-4841-85AD-FAC599ACAEE2}"/>
    <dgm:cxn modelId="{7A7BDED5-90CC-41FF-A2A2-F5AAF7A6E276}" type="presOf" srcId="{4CFF51D0-6CF2-4957-A7DF-20936FE42C7D}" destId="{B057E366-2FCD-483F-B07C-F6CC1CAF9F8B}" srcOrd="0" destOrd="0" presId="urn:microsoft.com/office/officeart/2005/8/layout/vList5"/>
    <dgm:cxn modelId="{723A62D0-C4ED-4402-AEDE-4582C8E00E7A}" type="presOf" srcId="{4E50D230-83F6-4765-AF80-CA159F75FB91}" destId="{9FE8C777-CC0B-4AA2-946F-D6470000C8EF}" srcOrd="0" destOrd="0" presId="urn:microsoft.com/office/officeart/2005/8/layout/vList5"/>
    <dgm:cxn modelId="{9BAE621E-A4C1-449E-B770-14878CB66C20}" srcId="{4E50D230-83F6-4765-AF80-CA159F75FB91}" destId="{3F8778D2-BC44-4B71-9183-BC2EC3D90215}" srcOrd="0" destOrd="0" parTransId="{B4F27C8D-D86D-4F30-B3A3-CC04B9B46907}" sibTransId="{54F3E8C7-AADB-45BC-BB9C-4C24311E593D}"/>
    <dgm:cxn modelId="{109FC4D0-D400-445D-AF0A-84D9DB75E1EC}" srcId="{4E50D230-83F6-4765-AF80-CA159F75FB91}" destId="{C8B0E96F-436F-4330-9ECF-AFE674515A82}" srcOrd="2" destOrd="0" parTransId="{1EA7749D-2451-4B99-BACF-F6E993368953}" sibTransId="{43408958-F191-490D-90BD-6AFCAD286E7D}"/>
    <dgm:cxn modelId="{3CDF7870-1A36-42CF-B815-C3032C9A2530}" type="presOf" srcId="{35228391-CCB1-4882-8462-446B54E999C7}" destId="{61D2B425-B9F0-4AE6-9259-76D4FD0550B5}" srcOrd="0" destOrd="1" presId="urn:microsoft.com/office/officeart/2005/8/layout/vList5"/>
    <dgm:cxn modelId="{EB58736C-8AB4-48DF-9BA9-CC414A26FF77}" srcId="{3F8778D2-BC44-4B71-9183-BC2EC3D90215}" destId="{7C679E85-976D-4086-A521-3C941B675C96}" srcOrd="0" destOrd="0" parTransId="{65735FB9-C04E-4FF9-9A17-B25F5D94A3C4}" sibTransId="{29F70FD8-9CE6-4138-B15D-E8B0BF9500D2}"/>
    <dgm:cxn modelId="{D9C1F640-4782-4935-A633-53F60BC33EB3}" type="presOf" srcId="{C946AD74-64A4-4DFD-BD07-7AC95DBB79F0}" destId="{6D92F035-6966-409E-BA6F-11DE0D47AC80}" srcOrd="0" destOrd="1" presId="urn:microsoft.com/office/officeart/2005/8/layout/vList5"/>
    <dgm:cxn modelId="{DB513109-AFEF-444D-8EE1-79B8714D5EAD}" type="presOf" srcId="{03A9E5D7-4D0E-4E70-89FE-088BC2EE8258}" destId="{8A8A8BD4-8C7D-409C-B1BD-DD7EC396CE47}" srcOrd="0" destOrd="0" presId="urn:microsoft.com/office/officeart/2005/8/layout/vList5"/>
    <dgm:cxn modelId="{4F2C2E18-656C-48E4-BDBE-427D24895E25}" type="presOf" srcId="{C8B0E96F-436F-4330-9ECF-AFE674515A82}" destId="{1E48944F-FBC5-4B9A-9AE8-6C9847ED09EC}" srcOrd="0" destOrd="0" presId="urn:microsoft.com/office/officeart/2005/8/layout/vList5"/>
    <dgm:cxn modelId="{3C2E7A66-CA34-4648-8043-F3990683A2AF}" srcId="{4E50D230-83F6-4765-AF80-CA159F75FB91}" destId="{03A9E5D7-4D0E-4E70-89FE-088BC2EE8258}" srcOrd="1" destOrd="0" parTransId="{43E49F4C-9941-4096-A681-B51278F39AB5}" sibTransId="{CB84DA97-5AF4-4695-9454-2DB11D859ADD}"/>
    <dgm:cxn modelId="{F239BA09-A629-47AD-8DB5-562FE2FB02DC}" type="presOf" srcId="{3F8778D2-BC44-4B71-9183-BC2EC3D90215}" destId="{48DF6B0A-F25F-4075-8CE1-C92B314520B5}" srcOrd="0" destOrd="0" presId="urn:microsoft.com/office/officeart/2005/8/layout/vList5"/>
    <dgm:cxn modelId="{1BCEE438-6F6F-4A8B-BCF3-A0BE95CC2343}" srcId="{3F8778D2-BC44-4B71-9183-BC2EC3D90215}" destId="{35228391-CCB1-4882-8462-446B54E999C7}" srcOrd="1" destOrd="0" parTransId="{3206D55A-172E-4992-A148-B83DD1EE7C61}" sibTransId="{58C1456E-EB52-45EB-B42E-A41D604E5E8B}"/>
    <dgm:cxn modelId="{E1D24133-2C91-4F3E-8A4E-0B09950FFD2B}" srcId="{03A9E5D7-4D0E-4E70-89FE-088BC2EE8258}" destId="{22B3B87A-DE88-4F16-AEFC-C54AD1F89D6E}" srcOrd="0" destOrd="0" parTransId="{135CBC31-1D22-44BF-9C7D-9DA486862D61}" sibTransId="{CBAFD44B-338F-4FBB-BB9C-8ABCFEB5201D}"/>
    <dgm:cxn modelId="{42FBB2DA-5730-4540-BA70-D38AEF44607D}" type="presOf" srcId="{22B3B87A-DE88-4F16-AEFC-C54AD1F89D6E}" destId="{6D92F035-6966-409E-BA6F-11DE0D47AC80}" srcOrd="0" destOrd="0" presId="urn:microsoft.com/office/officeart/2005/8/layout/vList5"/>
    <dgm:cxn modelId="{43660D00-240F-4F1B-8FC5-0C257F3401AA}" type="presParOf" srcId="{9FE8C777-CC0B-4AA2-946F-D6470000C8EF}" destId="{9C8CC137-E1EA-428B-91CA-8296AF3329BF}" srcOrd="0" destOrd="0" presId="urn:microsoft.com/office/officeart/2005/8/layout/vList5"/>
    <dgm:cxn modelId="{F3C0C89E-FAFF-4FB2-B174-F0FA87EF8F73}" type="presParOf" srcId="{9C8CC137-E1EA-428B-91CA-8296AF3329BF}" destId="{48DF6B0A-F25F-4075-8CE1-C92B314520B5}" srcOrd="0" destOrd="0" presId="urn:microsoft.com/office/officeart/2005/8/layout/vList5"/>
    <dgm:cxn modelId="{69BC63BB-5A96-460E-BCE6-5242B51CD2A6}" type="presParOf" srcId="{9C8CC137-E1EA-428B-91CA-8296AF3329BF}" destId="{61D2B425-B9F0-4AE6-9259-76D4FD0550B5}" srcOrd="1" destOrd="0" presId="urn:microsoft.com/office/officeart/2005/8/layout/vList5"/>
    <dgm:cxn modelId="{2FE4523F-397A-4BFA-9696-0DBE6EC1C1DF}" type="presParOf" srcId="{9FE8C777-CC0B-4AA2-946F-D6470000C8EF}" destId="{5A93992F-A78A-4937-8CBA-84FE2BE01DC1}" srcOrd="1" destOrd="0" presId="urn:microsoft.com/office/officeart/2005/8/layout/vList5"/>
    <dgm:cxn modelId="{DA131DDC-2392-4634-A66D-8863C902E263}" type="presParOf" srcId="{9FE8C777-CC0B-4AA2-946F-D6470000C8EF}" destId="{8F6A5545-D4AC-4C3C-AF30-9C2C581C5255}" srcOrd="2" destOrd="0" presId="urn:microsoft.com/office/officeart/2005/8/layout/vList5"/>
    <dgm:cxn modelId="{1E10FB09-551F-4896-A3B8-0E31BC889DD7}" type="presParOf" srcId="{8F6A5545-D4AC-4C3C-AF30-9C2C581C5255}" destId="{8A8A8BD4-8C7D-409C-B1BD-DD7EC396CE47}" srcOrd="0" destOrd="0" presId="urn:microsoft.com/office/officeart/2005/8/layout/vList5"/>
    <dgm:cxn modelId="{55B2F278-1BC2-4738-8ADD-0626A628064B}" type="presParOf" srcId="{8F6A5545-D4AC-4C3C-AF30-9C2C581C5255}" destId="{6D92F035-6966-409E-BA6F-11DE0D47AC80}" srcOrd="1" destOrd="0" presId="urn:microsoft.com/office/officeart/2005/8/layout/vList5"/>
    <dgm:cxn modelId="{9FA9591D-7534-4C15-B092-BCA1F6818054}" type="presParOf" srcId="{9FE8C777-CC0B-4AA2-946F-D6470000C8EF}" destId="{EE0C125E-4DED-4C54-B1DC-6E7E0D766211}" srcOrd="3" destOrd="0" presId="urn:microsoft.com/office/officeart/2005/8/layout/vList5"/>
    <dgm:cxn modelId="{7387E1DC-0E12-4B71-B5B7-6041DC30943A}" type="presParOf" srcId="{9FE8C777-CC0B-4AA2-946F-D6470000C8EF}" destId="{A012201B-AF5D-4C00-91AA-DD484D43F2C4}" srcOrd="4" destOrd="0" presId="urn:microsoft.com/office/officeart/2005/8/layout/vList5"/>
    <dgm:cxn modelId="{C4460C3A-C3CF-4EF8-A655-36AC1117C390}" type="presParOf" srcId="{A012201B-AF5D-4C00-91AA-DD484D43F2C4}" destId="{1E48944F-FBC5-4B9A-9AE8-6C9847ED09EC}" srcOrd="0" destOrd="0" presId="urn:microsoft.com/office/officeart/2005/8/layout/vList5"/>
    <dgm:cxn modelId="{8A22139D-4D0A-47D7-9683-E585E01DBC2D}" type="presParOf" srcId="{A012201B-AF5D-4C00-91AA-DD484D43F2C4}" destId="{DB05E460-BD4B-4C1E-AD47-BAC8DDE14F20}" srcOrd="1" destOrd="0" presId="urn:microsoft.com/office/officeart/2005/8/layout/vList5"/>
    <dgm:cxn modelId="{621F1B6A-F380-4F69-81FE-0CBBD8FFB727}" type="presParOf" srcId="{9FE8C777-CC0B-4AA2-946F-D6470000C8EF}" destId="{AA5C793C-E579-4B45-866A-09C7F41F1C4C}" srcOrd="5" destOrd="0" presId="urn:microsoft.com/office/officeart/2005/8/layout/vList5"/>
    <dgm:cxn modelId="{3CF9BBE1-D1C9-4EA4-AFE6-371C4D2BFE0E}" type="presParOf" srcId="{9FE8C777-CC0B-4AA2-946F-D6470000C8EF}" destId="{94690363-7D01-4C32-B648-18A5B60DCDAD}" srcOrd="6" destOrd="0" presId="urn:microsoft.com/office/officeart/2005/8/layout/vList5"/>
    <dgm:cxn modelId="{8CA2997B-06E9-4CF0-936D-D655FE196D06}" type="presParOf" srcId="{94690363-7D01-4C32-B648-18A5B60DCDAD}" destId="{B057E366-2FCD-483F-B07C-F6CC1CAF9F8B}" srcOrd="0" destOrd="0" presId="urn:microsoft.com/office/officeart/2005/8/layout/vList5"/>
    <dgm:cxn modelId="{78CEB113-82AD-4C34-8956-2E1A7DBBA0AB}" type="presParOf" srcId="{94690363-7D01-4C32-B648-18A5B60DCDAD}" destId="{CDDA406C-7D9D-4840-90CE-D9C7451022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2A4B3-629D-47FC-8B1A-250D376A4C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6E6685-166F-45B2-86C7-8638FF716E64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물품</a:t>
          </a:r>
          <a:r>
            <a:rPr lang="en-US" altLang="ko-KR" sz="2000" dirty="0" smtClean="0"/>
            <a:t/>
          </a:r>
          <a:br>
            <a:rPr lang="en-US" altLang="ko-KR" sz="2000" dirty="0" smtClean="0"/>
          </a:br>
          <a:r>
            <a:rPr lang="ko-KR" altLang="en-US" sz="2000" dirty="0" smtClean="0"/>
            <a:t>기증받기</a:t>
          </a:r>
          <a:endParaRPr lang="ko-KR" altLang="en-US" sz="2000" dirty="0"/>
        </a:p>
      </dgm:t>
    </dgm:pt>
    <dgm:pt modelId="{B69807B4-5D4D-4F9A-AAE0-7EBB3BA1F983}" type="parTrans" cxnId="{E3C775C3-E979-418F-8B62-DF95BD3D35F4}">
      <dgm:prSet/>
      <dgm:spPr/>
      <dgm:t>
        <a:bodyPr/>
        <a:lstStyle/>
        <a:p>
          <a:pPr latinLnBrk="1"/>
          <a:endParaRPr lang="ko-KR" altLang="en-US" sz="1200"/>
        </a:p>
      </dgm:t>
    </dgm:pt>
    <dgm:pt modelId="{797F15A3-E170-4671-9049-EF2866B19C38}" type="sibTrans" cxnId="{E3C775C3-E979-418F-8B62-DF95BD3D35F4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E7EC4AF1-FFDB-46D7-8D09-B972FF56C23B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기증물품</a:t>
          </a:r>
          <a:r>
            <a:rPr lang="en-US" altLang="ko-KR" sz="2000" dirty="0" smtClean="0"/>
            <a:t/>
          </a:r>
          <a:br>
            <a:rPr lang="en-US" altLang="ko-KR" sz="2000" dirty="0" smtClean="0"/>
          </a:br>
          <a:r>
            <a:rPr lang="ko-KR" altLang="en-US" sz="2000" dirty="0" smtClean="0"/>
            <a:t>판매하기</a:t>
          </a:r>
          <a:endParaRPr lang="ko-KR" altLang="en-US" sz="2000" dirty="0"/>
        </a:p>
      </dgm:t>
    </dgm:pt>
    <dgm:pt modelId="{4D427632-C4EE-4BC4-88CC-4C9733B64C5D}" type="parTrans" cxnId="{487E09DD-16F8-4743-886E-ABC68332A218}">
      <dgm:prSet/>
      <dgm:spPr/>
      <dgm:t>
        <a:bodyPr/>
        <a:lstStyle/>
        <a:p>
          <a:pPr latinLnBrk="1"/>
          <a:endParaRPr lang="ko-KR" altLang="en-US" sz="1200"/>
        </a:p>
      </dgm:t>
    </dgm:pt>
    <dgm:pt modelId="{D5A61E20-A323-431A-A614-9EDEA02D63FC}" type="sibTrans" cxnId="{487E09DD-16F8-4743-886E-ABC68332A218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25752169-A370-4667-ADB9-B32AFAD1D3D3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판매수익금 전달하기</a:t>
          </a:r>
          <a:endParaRPr lang="ko-KR" altLang="en-US" sz="2000" dirty="0"/>
        </a:p>
      </dgm:t>
    </dgm:pt>
    <dgm:pt modelId="{45A8060D-61DC-4464-8737-DBFED0FECBD4}" type="parTrans" cxnId="{AE582134-CF34-401F-9BCF-68D26DA29279}">
      <dgm:prSet/>
      <dgm:spPr/>
      <dgm:t>
        <a:bodyPr/>
        <a:lstStyle/>
        <a:p>
          <a:pPr latinLnBrk="1"/>
          <a:endParaRPr lang="ko-KR" altLang="en-US" sz="1200"/>
        </a:p>
      </dgm:t>
    </dgm:pt>
    <dgm:pt modelId="{7EDB1937-1AA2-49B1-AA99-8B06C579C885}" type="sibTrans" cxnId="{AE582134-CF34-401F-9BCF-68D26DA29279}">
      <dgm:prSet/>
      <dgm:spPr/>
      <dgm:t>
        <a:bodyPr/>
        <a:lstStyle/>
        <a:p>
          <a:pPr latinLnBrk="1"/>
          <a:endParaRPr lang="ko-KR" altLang="en-US" sz="1200"/>
        </a:p>
      </dgm:t>
    </dgm:pt>
    <dgm:pt modelId="{71049440-E8D4-4970-AAA2-F5E2BD28362A}" type="pres">
      <dgm:prSet presAssocID="{C402A4B3-629D-47FC-8B1A-250D376A4C49}" presName="Name0" presStyleCnt="0">
        <dgm:presLayoutVars>
          <dgm:dir/>
          <dgm:resizeHandles val="exact"/>
        </dgm:presLayoutVars>
      </dgm:prSet>
      <dgm:spPr/>
    </dgm:pt>
    <dgm:pt modelId="{2212655E-BA33-4E6C-B24A-EF21C2006B3A}" type="pres">
      <dgm:prSet presAssocID="{086E6685-166F-45B2-86C7-8638FF716E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6DABD5-4BD4-4437-8288-F84F1CE45516}" type="pres">
      <dgm:prSet presAssocID="{797F15A3-E170-4671-9049-EF2866B19C3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5CBEAF7-7AFD-4296-B3EF-DCDBBA52699C}" type="pres">
      <dgm:prSet presAssocID="{797F15A3-E170-4671-9049-EF2866B19C38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81F57B9-D230-4F19-A3FE-348A5D78E296}" type="pres">
      <dgm:prSet presAssocID="{E7EC4AF1-FFDB-46D7-8D09-B972FF56C2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6B0A15-81BD-45F7-95FC-E7C29376944D}" type="pres">
      <dgm:prSet presAssocID="{D5A61E20-A323-431A-A614-9EDEA02D63FC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DB7D9AE-FB75-4B7F-A95F-1301F2A3EED5}" type="pres">
      <dgm:prSet presAssocID="{D5A61E20-A323-431A-A614-9EDEA02D63FC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AC07610-7551-463F-B53C-5083F6AEFDEC}" type="pres">
      <dgm:prSet presAssocID="{25752169-A370-4667-ADB9-B32AFAD1D3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87E09DD-16F8-4743-886E-ABC68332A218}" srcId="{C402A4B3-629D-47FC-8B1A-250D376A4C49}" destId="{E7EC4AF1-FFDB-46D7-8D09-B972FF56C23B}" srcOrd="1" destOrd="0" parTransId="{4D427632-C4EE-4BC4-88CC-4C9733B64C5D}" sibTransId="{D5A61E20-A323-431A-A614-9EDEA02D63FC}"/>
    <dgm:cxn modelId="{9EA6F970-C1DA-471C-9DBF-C5F9EF990FA3}" type="presOf" srcId="{E7EC4AF1-FFDB-46D7-8D09-B972FF56C23B}" destId="{981F57B9-D230-4F19-A3FE-348A5D78E296}" srcOrd="0" destOrd="0" presId="urn:microsoft.com/office/officeart/2005/8/layout/process1"/>
    <dgm:cxn modelId="{2AA71361-2349-44C9-94D0-5A9F14A1A43D}" type="presOf" srcId="{25752169-A370-4667-ADB9-B32AFAD1D3D3}" destId="{7AC07610-7551-463F-B53C-5083F6AEFDEC}" srcOrd="0" destOrd="0" presId="urn:microsoft.com/office/officeart/2005/8/layout/process1"/>
    <dgm:cxn modelId="{E3C775C3-E979-418F-8B62-DF95BD3D35F4}" srcId="{C402A4B3-629D-47FC-8B1A-250D376A4C49}" destId="{086E6685-166F-45B2-86C7-8638FF716E64}" srcOrd="0" destOrd="0" parTransId="{B69807B4-5D4D-4F9A-AAE0-7EBB3BA1F983}" sibTransId="{797F15A3-E170-4671-9049-EF2866B19C38}"/>
    <dgm:cxn modelId="{AE582134-CF34-401F-9BCF-68D26DA29279}" srcId="{C402A4B3-629D-47FC-8B1A-250D376A4C49}" destId="{25752169-A370-4667-ADB9-B32AFAD1D3D3}" srcOrd="2" destOrd="0" parTransId="{45A8060D-61DC-4464-8737-DBFED0FECBD4}" sibTransId="{7EDB1937-1AA2-49B1-AA99-8B06C579C885}"/>
    <dgm:cxn modelId="{93C50374-64A6-47A2-95CF-A765D535D2EB}" type="presOf" srcId="{797F15A3-E170-4671-9049-EF2866B19C38}" destId="{45CBEAF7-7AFD-4296-B3EF-DCDBBA52699C}" srcOrd="1" destOrd="0" presId="urn:microsoft.com/office/officeart/2005/8/layout/process1"/>
    <dgm:cxn modelId="{67A49310-2880-4301-A235-50F9E474E7AE}" type="presOf" srcId="{797F15A3-E170-4671-9049-EF2866B19C38}" destId="{4E6DABD5-4BD4-4437-8288-F84F1CE45516}" srcOrd="0" destOrd="0" presId="urn:microsoft.com/office/officeart/2005/8/layout/process1"/>
    <dgm:cxn modelId="{7140340A-26E1-45F0-B230-37096951898A}" type="presOf" srcId="{086E6685-166F-45B2-86C7-8638FF716E64}" destId="{2212655E-BA33-4E6C-B24A-EF21C2006B3A}" srcOrd="0" destOrd="0" presId="urn:microsoft.com/office/officeart/2005/8/layout/process1"/>
    <dgm:cxn modelId="{6B5E3C1E-6AF0-409C-B03C-209C13C78DDE}" type="presOf" srcId="{D5A61E20-A323-431A-A614-9EDEA02D63FC}" destId="{A86B0A15-81BD-45F7-95FC-E7C29376944D}" srcOrd="0" destOrd="0" presId="urn:microsoft.com/office/officeart/2005/8/layout/process1"/>
    <dgm:cxn modelId="{44881C32-A89F-40C2-B3FB-F733BD49EADC}" type="presOf" srcId="{D5A61E20-A323-431A-A614-9EDEA02D63FC}" destId="{EDB7D9AE-FB75-4B7F-A95F-1301F2A3EED5}" srcOrd="1" destOrd="0" presId="urn:microsoft.com/office/officeart/2005/8/layout/process1"/>
    <dgm:cxn modelId="{869A7554-7CC4-4C6D-83D8-620BA1483616}" type="presOf" srcId="{C402A4B3-629D-47FC-8B1A-250D376A4C49}" destId="{71049440-E8D4-4970-AAA2-F5E2BD28362A}" srcOrd="0" destOrd="0" presId="urn:microsoft.com/office/officeart/2005/8/layout/process1"/>
    <dgm:cxn modelId="{DE4FA9AD-B418-4862-A459-483D271F4811}" type="presParOf" srcId="{71049440-E8D4-4970-AAA2-F5E2BD28362A}" destId="{2212655E-BA33-4E6C-B24A-EF21C2006B3A}" srcOrd="0" destOrd="0" presId="urn:microsoft.com/office/officeart/2005/8/layout/process1"/>
    <dgm:cxn modelId="{4DC5C156-5879-4F20-B597-8B60470DFFE7}" type="presParOf" srcId="{71049440-E8D4-4970-AAA2-F5E2BD28362A}" destId="{4E6DABD5-4BD4-4437-8288-F84F1CE45516}" srcOrd="1" destOrd="0" presId="urn:microsoft.com/office/officeart/2005/8/layout/process1"/>
    <dgm:cxn modelId="{85A6547F-803A-4682-945F-094D38171919}" type="presParOf" srcId="{4E6DABD5-4BD4-4437-8288-F84F1CE45516}" destId="{45CBEAF7-7AFD-4296-B3EF-DCDBBA52699C}" srcOrd="0" destOrd="0" presId="urn:microsoft.com/office/officeart/2005/8/layout/process1"/>
    <dgm:cxn modelId="{784A2103-47BF-44E0-9090-9A5637A04A91}" type="presParOf" srcId="{71049440-E8D4-4970-AAA2-F5E2BD28362A}" destId="{981F57B9-D230-4F19-A3FE-348A5D78E296}" srcOrd="2" destOrd="0" presId="urn:microsoft.com/office/officeart/2005/8/layout/process1"/>
    <dgm:cxn modelId="{B24741A3-133E-4CCF-BE41-1C8DFE50E84D}" type="presParOf" srcId="{71049440-E8D4-4970-AAA2-F5E2BD28362A}" destId="{A86B0A15-81BD-45F7-95FC-E7C29376944D}" srcOrd="3" destOrd="0" presId="urn:microsoft.com/office/officeart/2005/8/layout/process1"/>
    <dgm:cxn modelId="{E5ADCB74-9FD5-4023-9650-1928F7955F41}" type="presParOf" srcId="{A86B0A15-81BD-45F7-95FC-E7C29376944D}" destId="{EDB7D9AE-FB75-4B7F-A95F-1301F2A3EED5}" srcOrd="0" destOrd="0" presId="urn:microsoft.com/office/officeart/2005/8/layout/process1"/>
    <dgm:cxn modelId="{4BDF90DB-BA38-4A01-99EB-9F1F15B2FC5D}" type="presParOf" srcId="{71049440-E8D4-4970-AAA2-F5E2BD28362A}" destId="{7AC07610-7551-463F-B53C-5083F6AEFD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B425-B9F0-4AE6-9259-76D4FD0550B5}">
      <dsp:nvSpPr>
        <dsp:cNvPr id="0" name=""/>
        <dsp:cNvSpPr/>
      </dsp:nvSpPr>
      <dsp:spPr>
        <a:xfrm rot="5400000">
          <a:off x="4849407" y="-2504438"/>
          <a:ext cx="1012303" cy="62795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/>
            <a:t>참부모님의</a:t>
          </a:r>
          <a:r>
            <a:rPr lang="ko-KR" altLang="en-US" sz="1800" kern="1200" dirty="0" smtClean="0"/>
            <a:t> 말씀과 사랑을 주위의 이웃과 함께 나누는 열린 축제 예배와 </a:t>
          </a:r>
          <a:r>
            <a:rPr lang="ko-KR" altLang="en-US" sz="1800" kern="1200" dirty="0" err="1" smtClean="0"/>
            <a:t>나눔행사</a:t>
          </a:r>
          <a:endParaRPr lang="ko-KR" altLang="en-US" sz="1800" kern="1200" dirty="0"/>
        </a:p>
      </dsp:txBody>
      <dsp:txXfrm rot="-5400000">
        <a:off x="2215801" y="178585"/>
        <a:ext cx="6230100" cy="913469"/>
      </dsp:txXfrm>
    </dsp:sp>
    <dsp:sp modelId="{48DF6B0A-F25F-4075-8CE1-C92B314520B5}">
      <dsp:nvSpPr>
        <dsp:cNvPr id="0" name=""/>
        <dsp:cNvSpPr/>
      </dsp:nvSpPr>
      <dsp:spPr>
        <a:xfrm>
          <a:off x="146976" y="2630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취지</a:t>
          </a:r>
          <a:endParaRPr lang="ko-KR" altLang="en-US" sz="2400" kern="1200" dirty="0"/>
        </a:p>
      </dsp:txBody>
      <dsp:txXfrm>
        <a:off x="208747" y="64401"/>
        <a:ext cx="1945281" cy="1141836"/>
      </dsp:txXfrm>
    </dsp:sp>
    <dsp:sp modelId="{22F79E16-1CE0-4007-9BD4-4523ED86C7C1}">
      <dsp:nvSpPr>
        <dsp:cNvPr id="0" name=""/>
        <dsp:cNvSpPr/>
      </dsp:nvSpPr>
      <dsp:spPr>
        <a:xfrm rot="5400000">
          <a:off x="4849434" y="-1175818"/>
          <a:ext cx="1012303" cy="62795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pc="-150" dirty="0" smtClean="0"/>
            <a:t>일시 </a:t>
          </a:r>
          <a:r>
            <a:rPr lang="en-US" altLang="ko-KR" sz="1800" kern="1200" spc="-150" dirty="0" smtClean="0"/>
            <a:t>: </a:t>
          </a:r>
          <a:r>
            <a:rPr lang="ko-KR" altLang="en-US" sz="1800" kern="1200" spc="-150" dirty="0" err="1" smtClean="0"/>
            <a:t>천일국</a:t>
          </a:r>
          <a:r>
            <a:rPr lang="ko-KR" altLang="en-US" sz="1800" kern="1200" spc="-150" dirty="0" smtClean="0"/>
            <a:t> </a:t>
          </a:r>
          <a:r>
            <a:rPr lang="en-US" altLang="ko-KR" sz="1800" kern="1200" spc="-150" dirty="0" smtClean="0"/>
            <a:t>2</a:t>
          </a:r>
          <a:r>
            <a:rPr lang="ko-KR" altLang="en-US" sz="1800" kern="1200" spc="-150" dirty="0" smtClean="0"/>
            <a:t>년 </a:t>
          </a:r>
          <a:r>
            <a:rPr lang="ko-KR" altLang="en-US" sz="1800" kern="1200" spc="-150" dirty="0" err="1" smtClean="0"/>
            <a:t>천력</a:t>
          </a:r>
          <a:r>
            <a:rPr lang="ko-KR" altLang="en-US" sz="1800" kern="1200" spc="-150" dirty="0" smtClean="0"/>
            <a:t> </a:t>
          </a:r>
          <a:r>
            <a:rPr lang="en-US" altLang="ko-KR" sz="1800" kern="1200" spc="-150" dirty="0" smtClean="0"/>
            <a:t>1</a:t>
          </a:r>
          <a:r>
            <a:rPr lang="ko-KR" altLang="en-US" sz="1800" kern="1200" spc="-150" dirty="0" smtClean="0"/>
            <a:t>월 </a:t>
          </a:r>
          <a:r>
            <a:rPr lang="en-US" altLang="ko-KR" sz="1800" kern="1200" spc="-150" dirty="0" smtClean="0"/>
            <a:t>10</a:t>
          </a:r>
          <a:r>
            <a:rPr lang="ko-KR" altLang="en-US" sz="1800" kern="1200" spc="-150" dirty="0" smtClean="0"/>
            <a:t>일</a:t>
          </a:r>
          <a:r>
            <a:rPr lang="en-US" altLang="ko-KR" sz="1800" kern="1200" spc="-150" dirty="0" smtClean="0"/>
            <a:t>(</a:t>
          </a:r>
          <a:r>
            <a:rPr lang="ko-KR" altLang="en-US" sz="1800" kern="1200" spc="-150" dirty="0" smtClean="0"/>
            <a:t>양</a:t>
          </a:r>
          <a:r>
            <a:rPr lang="en-US" altLang="ko-KR" sz="1800" kern="1200" spc="-150" dirty="0" smtClean="0"/>
            <a:t>2.9, </a:t>
          </a:r>
          <a:r>
            <a:rPr lang="ko-KR" altLang="en-US" sz="1800" kern="1200" spc="-150" dirty="0" smtClean="0"/>
            <a:t>일</a:t>
          </a:r>
          <a:r>
            <a:rPr lang="en-US" altLang="ko-KR" sz="1800" kern="1200" spc="-150" dirty="0" smtClean="0"/>
            <a:t>) </a:t>
          </a:r>
          <a:endParaRPr lang="ko-KR" altLang="en-US" sz="1800" kern="1200" spc="-15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pc="-150" dirty="0" smtClean="0"/>
            <a:t>장소 </a:t>
          </a:r>
          <a:r>
            <a:rPr lang="en-US" altLang="ko-KR" sz="1800" kern="1200" spc="-150" dirty="0" smtClean="0"/>
            <a:t>: </a:t>
          </a:r>
          <a:r>
            <a:rPr lang="ko-KR" altLang="en-US" sz="1800" kern="1200" spc="-150" dirty="0" smtClean="0"/>
            <a:t>각 교회 성전 및 활동지역</a:t>
          </a:r>
          <a:endParaRPr lang="ko-KR" altLang="ko-KR" sz="1800" kern="1200" spc="-150" dirty="0"/>
        </a:p>
      </dsp:txBody>
      <dsp:txXfrm rot="-5400000">
        <a:off x="2215800" y="1507233"/>
        <a:ext cx="6230155" cy="913469"/>
      </dsp:txXfrm>
    </dsp:sp>
    <dsp:sp modelId="{958237ED-B903-40B3-8A28-2A2FFC4260D8}">
      <dsp:nvSpPr>
        <dsp:cNvPr id="0" name=""/>
        <dsp:cNvSpPr/>
      </dsp:nvSpPr>
      <dsp:spPr>
        <a:xfrm>
          <a:off x="146976" y="1331278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기간</a:t>
          </a:r>
          <a:r>
            <a:rPr lang="en-US" altLang="ko-KR" sz="2400" kern="1200" dirty="0" smtClean="0"/>
            <a:t>/</a:t>
          </a:r>
          <a:r>
            <a:rPr lang="ko-KR" altLang="en-US" sz="2400" kern="1200" dirty="0" smtClean="0"/>
            <a:t>장소</a:t>
          </a:r>
          <a:endParaRPr lang="ko-KR" altLang="en-US" sz="2400" kern="1200" dirty="0"/>
        </a:p>
      </dsp:txBody>
      <dsp:txXfrm>
        <a:off x="208747" y="1393049"/>
        <a:ext cx="1945281" cy="1141836"/>
      </dsp:txXfrm>
    </dsp:sp>
    <dsp:sp modelId="{3377B739-49F6-451B-94AF-5A0018F37BC7}">
      <dsp:nvSpPr>
        <dsp:cNvPr id="0" name=""/>
        <dsp:cNvSpPr/>
      </dsp:nvSpPr>
      <dsp:spPr>
        <a:xfrm rot="5400000">
          <a:off x="4849434" y="152829"/>
          <a:ext cx="1012303" cy="62795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전국교회 축복가정 및 식구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/>
            <a:t>기원절</a:t>
          </a:r>
          <a:r>
            <a:rPr lang="ko-KR" altLang="en-US" sz="1800" kern="1200" dirty="0" smtClean="0"/>
            <a:t> </a:t>
          </a:r>
          <a:r>
            <a:rPr lang="en-US" altLang="ko-KR" sz="1800" kern="1200" dirty="0" smtClean="0"/>
            <a:t>1</a:t>
          </a:r>
          <a:r>
            <a:rPr lang="ko-KR" altLang="en-US" sz="1800" kern="1200" dirty="0" smtClean="0"/>
            <a:t>주년 축복대상 </a:t>
          </a:r>
          <a:r>
            <a:rPr lang="ko-KR" altLang="en-US" sz="1800" kern="1200" dirty="0" err="1" smtClean="0"/>
            <a:t>새식구</a:t>
          </a:r>
          <a:endParaRPr lang="ko-KR" altLang="en-US" sz="1800" kern="1200" dirty="0" smtClean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평화대사 및 주변의 이웃</a:t>
          </a:r>
        </a:p>
      </dsp:txBody>
      <dsp:txXfrm rot="-5400000">
        <a:off x="2215800" y="2835881"/>
        <a:ext cx="6230155" cy="913469"/>
      </dsp:txXfrm>
    </dsp:sp>
    <dsp:sp modelId="{428E153C-53A1-4B15-A075-5EA3CBB19827}">
      <dsp:nvSpPr>
        <dsp:cNvPr id="0" name=""/>
        <dsp:cNvSpPr/>
      </dsp:nvSpPr>
      <dsp:spPr>
        <a:xfrm>
          <a:off x="146976" y="2659926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참석대상</a:t>
          </a:r>
        </a:p>
      </dsp:txBody>
      <dsp:txXfrm>
        <a:off x="208747" y="2721697"/>
        <a:ext cx="1945281" cy="1141836"/>
      </dsp:txXfrm>
    </dsp:sp>
    <dsp:sp modelId="{D1E4392B-DFF4-41A2-BCB4-FD62460AEE53}">
      <dsp:nvSpPr>
        <dsp:cNvPr id="0" name=""/>
        <dsp:cNvSpPr/>
      </dsp:nvSpPr>
      <dsp:spPr>
        <a:xfrm rot="5400000">
          <a:off x="4849434" y="1481477"/>
          <a:ext cx="1012303" cy="62795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/>
            <a:t>새식구</a:t>
          </a:r>
          <a:r>
            <a:rPr lang="ko-KR" altLang="en-US" sz="1800" kern="1200" dirty="0" smtClean="0"/>
            <a:t> 및 이웃초청 </a:t>
          </a:r>
          <a:r>
            <a:rPr lang="ko-KR" altLang="en-US" sz="1800" kern="1200" dirty="0" err="1" smtClean="0"/>
            <a:t>열린축제</a:t>
          </a:r>
          <a:r>
            <a:rPr lang="ko-KR" altLang="en-US" sz="1800" kern="1200" dirty="0" smtClean="0"/>
            <a:t> 예배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예배 후 음식과 사랑 나눔 행사</a:t>
          </a:r>
        </a:p>
      </dsp:txBody>
      <dsp:txXfrm rot="-5400000">
        <a:off x="2215800" y="4164529"/>
        <a:ext cx="6230155" cy="913469"/>
      </dsp:txXfrm>
    </dsp:sp>
    <dsp:sp modelId="{021F5772-2CFD-4220-9F46-D7999F8C2BAC}">
      <dsp:nvSpPr>
        <dsp:cNvPr id="0" name=""/>
        <dsp:cNvSpPr/>
      </dsp:nvSpPr>
      <dsp:spPr>
        <a:xfrm>
          <a:off x="146976" y="3988574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주요내용</a:t>
          </a:r>
        </a:p>
      </dsp:txBody>
      <dsp:txXfrm>
        <a:off x="208747" y="4050345"/>
        <a:ext cx="1945281" cy="1141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B425-B9F0-4AE6-9259-76D4FD0550B5}">
      <dsp:nvSpPr>
        <dsp:cNvPr id="0" name=""/>
        <dsp:cNvSpPr/>
      </dsp:nvSpPr>
      <dsp:spPr>
        <a:xfrm rot="5400000">
          <a:off x="5532419" y="-2045715"/>
          <a:ext cx="942967" cy="52750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인류가 기다리던 기원절의 의미 나눔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/>
            <a:t>참부모님의</a:t>
          </a:r>
          <a:r>
            <a:rPr lang="ko-KR" altLang="en-US" sz="2000" kern="1200" dirty="0" smtClean="0"/>
            <a:t> 이상과 비전 나눔</a:t>
          </a:r>
          <a:endParaRPr lang="ko-KR" altLang="en-US" sz="2000" kern="1200" dirty="0"/>
        </a:p>
      </dsp:txBody>
      <dsp:txXfrm rot="-5400000">
        <a:off x="3366383" y="166353"/>
        <a:ext cx="5229008" cy="850903"/>
      </dsp:txXfrm>
    </dsp:sp>
    <dsp:sp modelId="{48DF6B0A-F25F-4075-8CE1-C92B314520B5}">
      <dsp:nvSpPr>
        <dsp:cNvPr id="0" name=""/>
        <dsp:cNvSpPr/>
      </dsp:nvSpPr>
      <dsp:spPr>
        <a:xfrm>
          <a:off x="926" y="2450"/>
          <a:ext cx="3365456" cy="1178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3.1</a:t>
          </a:r>
          <a:br>
            <a:rPr lang="en-US" altLang="ko-KR" sz="2400" kern="1200" dirty="0" smtClean="0"/>
          </a:br>
          <a:r>
            <a:rPr lang="ko-KR" altLang="en-US" sz="2400" kern="1200" dirty="0" smtClean="0"/>
            <a:t>말씀의 나눔 축제예배</a:t>
          </a:r>
          <a:endParaRPr lang="en-US" altLang="ko-KR" sz="2400" kern="1200" dirty="0" smtClean="0"/>
        </a:p>
      </dsp:txBody>
      <dsp:txXfrm>
        <a:off x="58466" y="59990"/>
        <a:ext cx="3250376" cy="1063629"/>
      </dsp:txXfrm>
    </dsp:sp>
    <dsp:sp modelId="{6D92F035-6966-409E-BA6F-11DE0D47AC80}">
      <dsp:nvSpPr>
        <dsp:cNvPr id="0" name=""/>
        <dsp:cNvSpPr/>
      </dsp:nvSpPr>
      <dsp:spPr>
        <a:xfrm rot="5400000">
          <a:off x="5532419" y="-808070"/>
          <a:ext cx="942967" cy="52750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지역 주민 초청 사랑의 음식 나눔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불우이웃과 다문화가정을 위한 음식 나눔</a:t>
          </a:r>
          <a:endParaRPr lang="ko-KR" altLang="en-US" sz="2000" kern="1200" dirty="0"/>
        </a:p>
      </dsp:txBody>
      <dsp:txXfrm rot="-5400000">
        <a:off x="3366383" y="1403998"/>
        <a:ext cx="5229008" cy="850903"/>
      </dsp:txXfrm>
    </dsp:sp>
    <dsp:sp modelId="{8A8A8BD4-8C7D-409C-B1BD-DD7EC396CE47}">
      <dsp:nvSpPr>
        <dsp:cNvPr id="0" name=""/>
        <dsp:cNvSpPr/>
      </dsp:nvSpPr>
      <dsp:spPr>
        <a:xfrm>
          <a:off x="926" y="1240095"/>
          <a:ext cx="3365456" cy="1178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3.2</a:t>
          </a:r>
          <a:br>
            <a:rPr lang="en-US" altLang="ko-KR" sz="2400" kern="1200" dirty="0" smtClean="0"/>
          </a:br>
          <a:r>
            <a:rPr lang="ko-KR" altLang="en-US" sz="2400" kern="1200" dirty="0" smtClean="0"/>
            <a:t>사랑의 음식 나눔</a:t>
          </a:r>
          <a:endParaRPr lang="ko-KR" altLang="en-US" sz="2400" kern="1200" dirty="0"/>
        </a:p>
      </dsp:txBody>
      <dsp:txXfrm>
        <a:off x="58466" y="1297635"/>
        <a:ext cx="3250376" cy="1063629"/>
      </dsp:txXfrm>
    </dsp:sp>
    <dsp:sp modelId="{DB05E460-BD4B-4C1E-AD47-BAC8DDE14F20}">
      <dsp:nvSpPr>
        <dsp:cNvPr id="0" name=""/>
        <dsp:cNvSpPr/>
      </dsp:nvSpPr>
      <dsp:spPr>
        <a:xfrm rot="5400000">
          <a:off x="5532419" y="429573"/>
          <a:ext cx="942967" cy="52750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지역 주민과 교회식구간의 자매결연으로 </a:t>
          </a:r>
          <a:r>
            <a:rPr lang="en-US" altLang="ko-KR" sz="2000" kern="1200" dirty="0" smtClean="0"/>
            <a:t/>
          </a:r>
          <a:br>
            <a:rPr lang="en-US" altLang="ko-KR" sz="2000" kern="1200" dirty="0" smtClean="0"/>
          </a:br>
          <a:r>
            <a:rPr lang="ko-KR" altLang="en-US" sz="2000" kern="1200" dirty="0" smtClean="0"/>
            <a:t>지속적인 관계 유지와 사랑 나눔</a:t>
          </a:r>
          <a:endParaRPr lang="ko-KR" altLang="en-US" sz="2000" kern="1200" dirty="0"/>
        </a:p>
      </dsp:txBody>
      <dsp:txXfrm rot="-5400000">
        <a:off x="3366383" y="2641641"/>
        <a:ext cx="5229008" cy="850903"/>
      </dsp:txXfrm>
    </dsp:sp>
    <dsp:sp modelId="{1E48944F-FBC5-4B9A-9AE8-6C9847ED09EC}">
      <dsp:nvSpPr>
        <dsp:cNvPr id="0" name=""/>
        <dsp:cNvSpPr/>
      </dsp:nvSpPr>
      <dsp:spPr>
        <a:xfrm>
          <a:off x="926" y="2477739"/>
          <a:ext cx="3365456" cy="11787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3.3</a:t>
          </a:r>
          <a:br>
            <a:rPr lang="en-US" altLang="ko-KR" sz="2400" kern="1200" dirty="0" smtClean="0"/>
          </a:br>
          <a:r>
            <a:rPr lang="ko-KR" altLang="en-US" sz="2400" kern="1200" dirty="0" smtClean="0"/>
            <a:t>가족의 자매결연</a:t>
          </a:r>
          <a:endParaRPr lang="ko-KR" altLang="en-US" sz="2400" kern="1200" dirty="0"/>
        </a:p>
      </dsp:txBody>
      <dsp:txXfrm>
        <a:off x="58466" y="2535279"/>
        <a:ext cx="3250376" cy="1063629"/>
      </dsp:txXfrm>
    </dsp:sp>
    <dsp:sp modelId="{CDDA406C-7D9D-4840-90CE-D9C7451022FA}">
      <dsp:nvSpPr>
        <dsp:cNvPr id="0" name=""/>
        <dsp:cNvSpPr/>
      </dsp:nvSpPr>
      <dsp:spPr>
        <a:xfrm rot="5400000">
          <a:off x="5532419" y="1667218"/>
          <a:ext cx="942967" cy="52750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물질적으로 어려운 이웃을 돕는 사랑의 기부 행사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기증물품 전시 및 판매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</dsp:txBody>
      <dsp:txXfrm rot="-5400000">
        <a:off x="3366383" y="3879286"/>
        <a:ext cx="5229008" cy="850903"/>
      </dsp:txXfrm>
    </dsp:sp>
    <dsp:sp modelId="{B057E366-2FCD-483F-B07C-F6CC1CAF9F8B}">
      <dsp:nvSpPr>
        <dsp:cNvPr id="0" name=""/>
        <dsp:cNvSpPr/>
      </dsp:nvSpPr>
      <dsp:spPr>
        <a:xfrm>
          <a:off x="926" y="3715384"/>
          <a:ext cx="3365456" cy="11787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3.4</a:t>
          </a:r>
          <a:br>
            <a:rPr lang="en-US" altLang="ko-KR" sz="2400" kern="1200" dirty="0" smtClean="0"/>
          </a:br>
          <a:r>
            <a:rPr lang="ko-KR" altLang="en-US" sz="2400" kern="1200" dirty="0" smtClean="0"/>
            <a:t>이웃 사랑의 기부</a:t>
          </a:r>
          <a:endParaRPr lang="ko-KR" altLang="en-US" sz="2400" kern="1200" dirty="0"/>
        </a:p>
      </dsp:txBody>
      <dsp:txXfrm>
        <a:off x="58466" y="3772924"/>
        <a:ext cx="3250376" cy="1063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2655E-BA33-4E6C-B24A-EF21C2006B3A}">
      <dsp:nvSpPr>
        <dsp:cNvPr id="0" name=""/>
        <dsp:cNvSpPr/>
      </dsp:nvSpPr>
      <dsp:spPr>
        <a:xfrm>
          <a:off x="7544" y="0"/>
          <a:ext cx="2254871" cy="89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물품</a:t>
          </a:r>
          <a:r>
            <a:rPr lang="en-US" altLang="ko-KR" sz="2000" kern="1200" dirty="0" smtClean="0"/>
            <a:t/>
          </a:r>
          <a:br>
            <a:rPr lang="en-US" altLang="ko-KR" sz="2000" kern="1200" dirty="0" smtClean="0"/>
          </a:br>
          <a:r>
            <a:rPr lang="ko-KR" altLang="en-US" sz="2000" kern="1200" dirty="0" smtClean="0"/>
            <a:t>기증받기</a:t>
          </a:r>
          <a:endParaRPr lang="ko-KR" altLang="en-US" sz="2000" kern="1200" dirty="0"/>
        </a:p>
      </dsp:txBody>
      <dsp:txXfrm>
        <a:off x="33726" y="26182"/>
        <a:ext cx="2202507" cy="841569"/>
      </dsp:txXfrm>
    </dsp:sp>
    <dsp:sp modelId="{4E6DABD5-4BD4-4437-8288-F84F1CE45516}">
      <dsp:nvSpPr>
        <dsp:cNvPr id="0" name=""/>
        <dsp:cNvSpPr/>
      </dsp:nvSpPr>
      <dsp:spPr>
        <a:xfrm>
          <a:off x="2487903" y="167362"/>
          <a:ext cx="478032" cy="55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2487903" y="279204"/>
        <a:ext cx="334622" cy="335524"/>
      </dsp:txXfrm>
    </dsp:sp>
    <dsp:sp modelId="{981F57B9-D230-4F19-A3FE-348A5D78E296}">
      <dsp:nvSpPr>
        <dsp:cNvPr id="0" name=""/>
        <dsp:cNvSpPr/>
      </dsp:nvSpPr>
      <dsp:spPr>
        <a:xfrm>
          <a:off x="3164364" y="0"/>
          <a:ext cx="2254871" cy="89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기증물품</a:t>
          </a:r>
          <a:r>
            <a:rPr lang="en-US" altLang="ko-KR" sz="2000" kern="1200" dirty="0" smtClean="0"/>
            <a:t/>
          </a:r>
          <a:br>
            <a:rPr lang="en-US" altLang="ko-KR" sz="2000" kern="1200" dirty="0" smtClean="0"/>
          </a:br>
          <a:r>
            <a:rPr lang="ko-KR" altLang="en-US" sz="2000" kern="1200" dirty="0" smtClean="0"/>
            <a:t>판매하기</a:t>
          </a:r>
          <a:endParaRPr lang="ko-KR" altLang="en-US" sz="2000" kern="1200" dirty="0"/>
        </a:p>
      </dsp:txBody>
      <dsp:txXfrm>
        <a:off x="3190546" y="26182"/>
        <a:ext cx="2202507" cy="841569"/>
      </dsp:txXfrm>
    </dsp:sp>
    <dsp:sp modelId="{A86B0A15-81BD-45F7-95FC-E7C29376944D}">
      <dsp:nvSpPr>
        <dsp:cNvPr id="0" name=""/>
        <dsp:cNvSpPr/>
      </dsp:nvSpPr>
      <dsp:spPr>
        <a:xfrm>
          <a:off x="5644723" y="167362"/>
          <a:ext cx="478032" cy="55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5644723" y="279204"/>
        <a:ext cx="334622" cy="335524"/>
      </dsp:txXfrm>
    </dsp:sp>
    <dsp:sp modelId="{7AC07610-7551-463F-B53C-5083F6AEFDEC}">
      <dsp:nvSpPr>
        <dsp:cNvPr id="0" name=""/>
        <dsp:cNvSpPr/>
      </dsp:nvSpPr>
      <dsp:spPr>
        <a:xfrm>
          <a:off x="6321185" y="0"/>
          <a:ext cx="2254871" cy="89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판매수익금 전달하기</a:t>
          </a:r>
          <a:endParaRPr lang="ko-KR" altLang="en-US" sz="2000" kern="1200" dirty="0"/>
        </a:p>
      </dsp:txBody>
      <dsp:txXfrm>
        <a:off x="6347367" y="26182"/>
        <a:ext cx="2202507" cy="84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6" y="16"/>
            <a:ext cx="2919516" cy="493474"/>
          </a:xfrm>
          <a:prstGeom prst="rect">
            <a:avLst/>
          </a:prstGeom>
        </p:spPr>
        <p:txBody>
          <a:bodyPr vert="horz" lIns="89931" tIns="44963" rIns="89931" bIns="44963" rtlCol="0"/>
          <a:lstStyle>
            <a:lvl1pPr algn="l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6284" y="16"/>
            <a:ext cx="2919516" cy="493474"/>
          </a:xfrm>
          <a:prstGeom prst="rect">
            <a:avLst/>
          </a:prstGeom>
        </p:spPr>
        <p:txBody>
          <a:bodyPr vert="horz" lIns="89931" tIns="44963" rIns="89931" bIns="44963" rtlCol="0"/>
          <a:lstStyle>
            <a:lvl1pPr algn="r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fld id="{ADB01C05-0129-4AFB-BE28-0AF5D452ACFA}" type="datetimeFigureOut">
              <a:rPr lang="ko-KR" altLang="en-US" smtClean="0"/>
              <a:pPr/>
              <a:t>2014-01-10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31" tIns="44963" rIns="89931" bIns="44963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735" y="4688017"/>
            <a:ext cx="5389880" cy="4441269"/>
          </a:xfrm>
          <a:prstGeom prst="rect">
            <a:avLst/>
          </a:prstGeom>
        </p:spPr>
        <p:txBody>
          <a:bodyPr vert="horz" lIns="89931" tIns="44963" rIns="89931" bIns="4496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6" y="9374315"/>
            <a:ext cx="2919516" cy="493474"/>
          </a:xfrm>
          <a:prstGeom prst="rect">
            <a:avLst/>
          </a:prstGeom>
        </p:spPr>
        <p:txBody>
          <a:bodyPr vert="horz" lIns="89931" tIns="44963" rIns="89931" bIns="44963" rtlCol="0" anchor="b"/>
          <a:lstStyle>
            <a:lvl1pPr algn="l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6284" y="9374315"/>
            <a:ext cx="2919516" cy="493474"/>
          </a:xfrm>
          <a:prstGeom prst="rect">
            <a:avLst/>
          </a:prstGeom>
        </p:spPr>
        <p:txBody>
          <a:bodyPr vert="horz" lIns="89931" tIns="44963" rIns="89931" bIns="44963" rtlCol="0" anchor="b"/>
          <a:lstStyle>
            <a:lvl1pPr algn="r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fld id="{6D94D9B8-5312-4971-B750-4DA3C2564BE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4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000240"/>
            <a:ext cx="9144000" cy="14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529010"/>
            <a:ext cx="6400800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3DB6-B78C-4870-A7F4-447DC11EB003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텍스트 개체 틀 2"/>
          <p:cNvSpPr txBox="1">
            <a:spLocks/>
          </p:cNvSpPr>
          <p:nvPr userDrawn="1"/>
        </p:nvSpPr>
        <p:spPr>
          <a:xfrm>
            <a:off x="663575" y="71414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신령과 진리로 사랑이 넘치는 교회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!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534" y="44624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ea typeface="HY헤드라인M" panose="02030600000101010101" pitchFamily="18" charset="-127"/>
              </a:defRPr>
            </a:lvl2pPr>
            <a:lvl3pPr>
              <a:defRPr sz="2400">
                <a:ea typeface="HY헤드라인M" panose="02030600000101010101" pitchFamily="18" charset="-127"/>
              </a:defRPr>
            </a:lvl3pPr>
            <a:lvl4pPr>
              <a:defRPr sz="2000">
                <a:ea typeface="HY헤드라인M" panose="02030600000101010101" pitchFamily="18" charset="-127"/>
              </a:defRPr>
            </a:lvl4pPr>
            <a:lvl5pPr>
              <a:defRPr sz="2000">
                <a:ea typeface="HY헤드라인M" panose="0203060000010101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20D6-E7AA-49A7-A621-1B0821C8AAF5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508-B818-4FC5-8CA9-363FACEB49C8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ea typeface="HY헤드라인M" panose="02030600000101010101" pitchFamily="18" charset="-127"/>
              </a:defRPr>
            </a:lvl2pPr>
            <a:lvl3pPr>
              <a:defRPr>
                <a:ea typeface="HY헤드라인M" panose="02030600000101010101" pitchFamily="18" charset="-127"/>
              </a:defRPr>
            </a:lvl3pPr>
            <a:lvl4pPr>
              <a:defRPr>
                <a:ea typeface="HY헤드라인M" panose="02030600000101010101" pitchFamily="18" charset="-127"/>
              </a:defRPr>
            </a:lvl4pPr>
            <a:lvl5pPr>
              <a:defRPr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B1AB-287A-4B11-B100-96549129021A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>
                <a:ea typeface="HY헤드라인M" panose="02030600000101010101" pitchFamily="18" charset="-127"/>
              </a:defRPr>
            </a:lvl2pPr>
            <a:lvl3pPr>
              <a:defRPr>
                <a:ea typeface="HY헤드라인M" panose="02030600000101010101" pitchFamily="18" charset="-127"/>
              </a:defRPr>
            </a:lvl3pPr>
            <a:lvl4pPr>
              <a:defRPr>
                <a:ea typeface="HY헤드라인M" panose="02030600000101010101" pitchFamily="18" charset="-127"/>
              </a:defRPr>
            </a:lvl4pPr>
            <a:lvl5pPr>
              <a:defRPr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23F0-5A91-475E-AA7B-473617D6A9F4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B5B-B1D7-4EA3-8DC2-CCE2C5206B7F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4282" y="1571612"/>
            <a:ext cx="4357718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14282" y="2428868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14282" y="3214686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7. </a:t>
            </a:r>
            <a:r>
              <a:rPr lang="ko-KR" altLang="en-US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비교기법</a:t>
            </a:r>
            <a:endParaRPr lang="ko-KR" altLang="en-US" dirty="0">
              <a:solidFill>
                <a:sysClr val="windowText" lastClr="000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285720" y="4071942"/>
            <a:ext cx="2571768" cy="1928826"/>
          </a:xfrm>
          <a:prstGeom prst="round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428596" y="4143380"/>
            <a:ext cx="428628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HY헤드라인M" panose="02030600000101010101" pitchFamily="18" charset="-127"/>
              </a:rPr>
              <a:t>1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3428992" y="2428868"/>
            <a:ext cx="928694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3000364" y="4071942"/>
            <a:ext cx="1571636" cy="192882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4786314" y="4071942"/>
            <a:ext cx="1571636" cy="19288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786314" y="3429000"/>
            <a:ext cx="1571636" cy="428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표지판</a:t>
            </a:r>
            <a:endParaRPr lang="ko-KR" altLang="en-US" dirty="0">
              <a:solidFill>
                <a:sysClr val="windowText" lastClr="000000"/>
              </a:solidFill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F0D0-C2B1-42C5-91D9-E81E6D41A9FA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4282" y="1571612"/>
            <a:ext cx="4357718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14282" y="2428868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14282" y="3214686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663300"/>
              </a:gs>
              <a:gs pos="100000">
                <a:srgbClr val="663300">
                  <a:alpha val="49804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HY헤드라인M" panose="02030600000101010101" pitchFamily="18" charset="-127"/>
              </a:rPr>
              <a:t>7. </a:t>
            </a:r>
            <a:r>
              <a:rPr lang="ko-KR" altLang="en-US" dirty="0" smtClean="0">
                <a:ea typeface="HY헤드라인M" panose="02030600000101010101" pitchFamily="18" charset="-127"/>
              </a:rPr>
              <a:t>비교기법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285720" y="4071942"/>
            <a:ext cx="2571768" cy="192882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100000">
                <a:srgbClr val="99CCFF">
                  <a:alpha val="49804"/>
                </a:srgbClr>
              </a:gs>
            </a:gsLst>
            <a:lin ang="27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428596" y="4143380"/>
            <a:ext cx="428628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HY헤드라인M" panose="02030600000101010101" pitchFamily="18" charset="-127"/>
              </a:rPr>
              <a:t>1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3428992" y="2428868"/>
            <a:ext cx="928694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rgbClr val="000066">
                  <a:alpha val="0"/>
                </a:srgbClr>
              </a:gs>
              <a:gs pos="100000">
                <a:srgbClr val="00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3000364" y="4071942"/>
            <a:ext cx="1571636" cy="1928826"/>
          </a:xfrm>
          <a:prstGeom prst="roundRect">
            <a:avLst/>
          </a:prstGeom>
          <a:noFill/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4786314" y="4071942"/>
            <a:ext cx="1571636" cy="1928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786314" y="3429000"/>
            <a:ext cx="1571636" cy="4286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표지판</a:t>
            </a:r>
            <a:endParaRPr lang="ko-KR" altLang="en-US" dirty="0">
              <a:solidFill>
                <a:sysClr val="windowText" lastClr="000000"/>
              </a:solidFill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-2"/>
            <a:ext cx="142844" cy="68580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 flipH="1">
            <a:off x="-463" y="5072074"/>
            <a:ext cx="144000" cy="17859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5" name="텍스트 개체 틀 2"/>
          <p:cNvSpPr txBox="1">
            <a:spLocks/>
          </p:cNvSpPr>
          <p:nvPr userDrawn="1"/>
        </p:nvSpPr>
        <p:spPr>
          <a:xfrm>
            <a:off x="663575" y="71414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신령과 진리로 사랑이 넘치는 교회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!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3286" y="6480632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675-EF84-4663-95EE-6E8C2CA11833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-1"/>
            <a:ext cx="9144000" cy="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71414"/>
            <a:ext cx="9144000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5544032" y="-24"/>
            <a:ext cx="3600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534" y="6453336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1766637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>
                <a:ea typeface="HY헤드라인M" panose="02030600000101010101" pitchFamily="18" charset="-127"/>
              </a:defRPr>
            </a:lvl2pPr>
            <a:lvl3pPr>
              <a:lnSpc>
                <a:spcPct val="120000"/>
              </a:lnSpc>
              <a:defRPr>
                <a:ea typeface="HY헤드라인M" panose="02030600000101010101" pitchFamily="18" charset="-127"/>
              </a:defRPr>
            </a:lvl3pPr>
            <a:lvl4pPr>
              <a:lnSpc>
                <a:spcPct val="120000"/>
              </a:lnSpc>
              <a:defRPr>
                <a:ea typeface="HY헤드라인M" panose="02030600000101010101" pitchFamily="18" charset="-127"/>
              </a:defRPr>
            </a:lvl4pPr>
            <a:lvl5pPr>
              <a:lnSpc>
                <a:spcPct val="120000"/>
              </a:lnSpc>
              <a:defRPr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3143-B9DB-401F-B357-DF5CD192894D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057C-6AFF-4219-9A92-837F0BE91D87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ea typeface="HY헤드라인M" panose="02030600000101010101" pitchFamily="18" charset="-127"/>
              </a:defRPr>
            </a:lvl2pPr>
            <a:lvl3pPr>
              <a:defRPr sz="2000">
                <a:ea typeface="HY헤드라인M" panose="02030600000101010101" pitchFamily="18" charset="-127"/>
              </a:defRPr>
            </a:lvl3pPr>
            <a:lvl4pPr>
              <a:defRPr sz="1800">
                <a:ea typeface="HY헤드라인M" panose="02030600000101010101" pitchFamily="18" charset="-127"/>
              </a:defRPr>
            </a:lvl4pPr>
            <a:lvl5pPr>
              <a:defRPr sz="1800">
                <a:ea typeface="HY헤드라인M" panose="0203060000010101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ea typeface="HY헤드라인M" panose="02030600000101010101" pitchFamily="18" charset="-127"/>
              </a:defRPr>
            </a:lvl2pPr>
            <a:lvl3pPr>
              <a:defRPr sz="2000">
                <a:ea typeface="HY헤드라인M" panose="02030600000101010101" pitchFamily="18" charset="-127"/>
              </a:defRPr>
            </a:lvl3pPr>
            <a:lvl4pPr>
              <a:defRPr sz="1800">
                <a:ea typeface="HY헤드라인M" panose="02030600000101010101" pitchFamily="18" charset="-127"/>
              </a:defRPr>
            </a:lvl4pPr>
            <a:lvl5pPr>
              <a:defRPr sz="1800">
                <a:ea typeface="HY헤드라인M" panose="0203060000010101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DC27-3EFE-4331-A931-4C71D140BD0E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ea typeface="HY헤드라인M" panose="02030600000101010101" pitchFamily="18" charset="-127"/>
              </a:defRPr>
            </a:lvl2pPr>
            <a:lvl3pPr>
              <a:defRPr sz="1800">
                <a:ea typeface="HY헤드라인M" panose="02030600000101010101" pitchFamily="18" charset="-127"/>
              </a:defRPr>
            </a:lvl3pPr>
            <a:lvl4pPr>
              <a:defRPr sz="1600">
                <a:ea typeface="HY헤드라인M" panose="02030600000101010101" pitchFamily="18" charset="-127"/>
              </a:defRPr>
            </a:lvl4pPr>
            <a:lvl5pPr>
              <a:defRPr sz="1600">
                <a:ea typeface="HY헤드라인M" panose="02030600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ea typeface="HY헤드라인M" panose="02030600000101010101" pitchFamily="18" charset="-127"/>
              </a:defRPr>
            </a:lvl2pPr>
            <a:lvl3pPr>
              <a:defRPr sz="1800">
                <a:ea typeface="HY헤드라인M" panose="02030600000101010101" pitchFamily="18" charset="-127"/>
              </a:defRPr>
            </a:lvl3pPr>
            <a:lvl4pPr>
              <a:defRPr sz="1600">
                <a:ea typeface="HY헤드라인M" panose="02030600000101010101" pitchFamily="18" charset="-127"/>
              </a:defRPr>
            </a:lvl4pPr>
            <a:lvl5pPr>
              <a:defRPr sz="1600">
                <a:ea typeface="HY헤드라인M" panose="02030600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4983-DDE2-420E-8D85-B4F1A6DCFB20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B33-4D75-47BE-8B88-966139F94F00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95638" y="4941168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B18-F9CD-4B0E-A540-92006A9F2A1B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-1"/>
            <a:ext cx="9144000" cy="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71414"/>
            <a:ext cx="9144000" cy="1214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5544032" y="-24"/>
            <a:ext cx="3600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42886" y="71414"/>
            <a:ext cx="847251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18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Y헤드라인M" panose="02030600000101010101" pitchFamily="18" charset="-127"/>
              </a:defRPr>
            </a:lvl1pPr>
          </a:lstStyle>
          <a:p>
            <a:fld id="{9851C451-FB3A-44F2-BC2D-3E37C97BFD04}" type="datetime1">
              <a:rPr lang="ko-KR" altLang="en-US" smtClean="0"/>
              <a:pPr/>
              <a:t>2014-01-10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186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Y헤드라인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8704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Y헤드라인M" panose="02030600000101010101" pitchFamily="18" charset="-127"/>
              </a:defRPr>
            </a:lvl1pPr>
          </a:lstStyle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텍스트 개체 틀 2"/>
          <p:cNvSpPr txBox="1">
            <a:spLocks/>
          </p:cNvSpPr>
          <p:nvPr userDrawn="1"/>
        </p:nvSpPr>
        <p:spPr>
          <a:xfrm>
            <a:off x="663575" y="71414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신령과 진리로 사랑이 넘치는 교회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!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534" y="6453336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2" r:id="rId15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HY헤드라인M" panose="02030600000101010101" pitchFamily="18" charset="-127"/>
          <a:cs typeface="+mj-cs"/>
        </a:defRPr>
      </a:lvl1pPr>
    </p:titleStyle>
    <p:bodyStyle>
      <a:lvl1pPr marL="174625" indent="-174625" algn="l" defTabSz="914400" rtl="0" eaLnBrk="1" latinLnBrk="1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HY헤드라인M" panose="0203060000010101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06054" y="1988840"/>
            <a:ext cx="5837946" cy="1440160"/>
          </a:xfrm>
        </p:spPr>
        <p:txBody>
          <a:bodyPr>
            <a:noAutofit/>
          </a:bodyPr>
          <a:lstStyle/>
          <a:p>
            <a:r>
              <a:rPr lang="ko-KR" altLang="en-US" sz="2800" b="0" dirty="0" err="1" smtClean="0">
                <a:latin typeface="+mn-lt"/>
              </a:rPr>
              <a:t>기원절</a:t>
            </a:r>
            <a:r>
              <a:rPr lang="ko-KR" altLang="en-US" sz="2800" b="0" dirty="0" smtClean="0">
                <a:latin typeface="+mn-lt"/>
              </a:rPr>
              <a:t> </a:t>
            </a:r>
            <a:r>
              <a:rPr lang="en-US" altLang="ko-KR" sz="2800" b="0" dirty="0" smtClean="0">
                <a:latin typeface="+mn-lt"/>
              </a:rPr>
              <a:t>1</a:t>
            </a:r>
            <a:r>
              <a:rPr lang="ko-KR" altLang="en-US" sz="2800" b="0" dirty="0" smtClean="0">
                <a:latin typeface="+mn-lt"/>
              </a:rPr>
              <a:t>주년 기념</a:t>
            </a:r>
            <a:r>
              <a:rPr lang="en-US" altLang="ko-KR" sz="3200" b="0" dirty="0" smtClean="0">
                <a:latin typeface="+mn-lt"/>
              </a:rPr>
              <a:t/>
            </a:r>
            <a:br>
              <a:rPr lang="en-US" altLang="ko-KR" sz="3200" b="0" dirty="0" smtClean="0">
                <a:latin typeface="+mn-lt"/>
              </a:rPr>
            </a:br>
            <a:r>
              <a:rPr lang="en-US" altLang="ko-KR" sz="2800" b="0" dirty="0" smtClean="0">
                <a:latin typeface="+mn-lt"/>
              </a:rPr>
              <a:t>1°C</a:t>
            </a:r>
            <a:r>
              <a:rPr lang="ko-KR" altLang="en-US" sz="4000" b="0" spc="-150" dirty="0" smtClean="0">
                <a:latin typeface="+mn-lt"/>
              </a:rPr>
              <a:t> </a:t>
            </a:r>
            <a:r>
              <a:rPr lang="ko-KR" altLang="en-US" sz="3600" b="0" spc="-150" dirty="0" err="1" smtClean="0">
                <a:latin typeface="+mn-lt"/>
              </a:rPr>
              <a:t>사랑나눔</a:t>
            </a:r>
            <a:r>
              <a:rPr lang="ko-KR" altLang="en-US" sz="3600" b="0" spc="-150" dirty="0" smtClean="0">
                <a:latin typeface="+mn-lt"/>
              </a:rPr>
              <a:t> 축제 </a:t>
            </a:r>
            <a:r>
              <a:rPr lang="ko-KR" altLang="en-US" sz="3600" b="0" spc="-150" dirty="0" err="1" smtClean="0">
                <a:latin typeface="+mn-lt"/>
              </a:rPr>
              <a:t>기획안</a:t>
            </a:r>
            <a:endParaRPr lang="ko-KR" altLang="en-US" sz="3600" b="0" spc="-150" dirty="0">
              <a:latin typeface="+mn-lt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572000" y="6165304"/>
            <a:ext cx="7578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부제목 5"/>
          <p:cNvSpPr txBox="1">
            <a:spLocks/>
          </p:cNvSpPr>
          <p:nvPr/>
        </p:nvSpPr>
        <p:spPr>
          <a:xfrm>
            <a:off x="4579577" y="6165304"/>
            <a:ext cx="395286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ko-KR" altLang="en-US" sz="1600" spc="-150" dirty="0" smtClean="0"/>
              <a:t>일시 </a:t>
            </a:r>
            <a:r>
              <a:rPr lang="en-US" altLang="ko-KR" sz="1600" spc="-150" dirty="0" smtClean="0"/>
              <a:t>: </a:t>
            </a:r>
            <a:r>
              <a:rPr lang="ko-KR" altLang="en-US" sz="1600" spc="-150" dirty="0" err="1"/>
              <a:t>천일국</a:t>
            </a:r>
            <a:r>
              <a:rPr lang="ko-KR" altLang="en-US" sz="1600" spc="-150" dirty="0"/>
              <a:t> </a:t>
            </a:r>
            <a:r>
              <a:rPr lang="en-US" altLang="ko-KR" sz="1600" spc="-150" dirty="0" smtClean="0"/>
              <a:t>2</a:t>
            </a:r>
            <a:r>
              <a:rPr lang="ko-KR" altLang="en-US" sz="1600" spc="-150" dirty="0" smtClean="0"/>
              <a:t>년 </a:t>
            </a:r>
            <a:r>
              <a:rPr lang="ko-KR" altLang="en-US" sz="1600" spc="-150" dirty="0" err="1"/>
              <a:t>천력</a:t>
            </a:r>
            <a:r>
              <a:rPr lang="ko-KR" altLang="en-US" sz="1600" spc="-150" dirty="0"/>
              <a:t> </a:t>
            </a:r>
            <a:r>
              <a:rPr lang="en-US" altLang="ko-KR" sz="1600" spc="-150" dirty="0" smtClean="0"/>
              <a:t>1</a:t>
            </a:r>
            <a:r>
              <a:rPr lang="ko-KR" altLang="en-US" sz="1600" spc="-150" dirty="0" smtClean="0"/>
              <a:t>월 </a:t>
            </a:r>
            <a:r>
              <a:rPr lang="en-US" altLang="ko-KR" sz="1600" spc="-150" dirty="0" smtClean="0"/>
              <a:t>10</a:t>
            </a:r>
            <a:r>
              <a:rPr lang="ko-KR" altLang="en-US" sz="1600" spc="-150" dirty="0" smtClean="0"/>
              <a:t>일</a:t>
            </a:r>
            <a:r>
              <a:rPr lang="en-US" altLang="ko-KR" sz="1600" spc="-150" dirty="0" smtClean="0"/>
              <a:t>(</a:t>
            </a:r>
            <a:r>
              <a:rPr lang="ko-KR" altLang="en-US" sz="1600" spc="-150" dirty="0" smtClean="0"/>
              <a:t>양</a:t>
            </a:r>
            <a:r>
              <a:rPr lang="en-US" altLang="ko-KR" sz="1600" spc="-150" dirty="0" smtClean="0"/>
              <a:t>2.9, </a:t>
            </a:r>
            <a:r>
              <a:rPr lang="ko-KR" altLang="en-US" sz="1600" spc="-150" dirty="0" smtClean="0"/>
              <a:t>일</a:t>
            </a:r>
            <a:r>
              <a:rPr lang="en-US" altLang="ko-KR" sz="1600" spc="-150" dirty="0" smtClean="0"/>
              <a:t>) </a:t>
            </a:r>
            <a:endParaRPr lang="en-US" altLang="ko-KR" sz="1600" spc="-150" dirty="0"/>
          </a:p>
          <a:p>
            <a:pPr lvl="0">
              <a:lnSpc>
                <a:spcPct val="120000"/>
              </a:lnSpc>
            </a:pPr>
            <a:r>
              <a:rPr lang="ko-KR" altLang="en-US" sz="1600" spc="-150" dirty="0" smtClean="0"/>
              <a:t>장소 </a:t>
            </a:r>
            <a:r>
              <a:rPr lang="en-US" altLang="ko-KR" sz="1600" spc="-150" dirty="0" smtClean="0"/>
              <a:t>: </a:t>
            </a:r>
            <a:r>
              <a:rPr lang="ko-KR" altLang="en-US" sz="1600" spc="-150" dirty="0" smtClean="0"/>
              <a:t>각 교회 성전 및 활동지역</a:t>
            </a:r>
            <a:endParaRPr lang="ko-KR" altLang="ko-KR" sz="1600" spc="-150" dirty="0"/>
          </a:p>
        </p:txBody>
      </p:sp>
      <p:sp>
        <p:nvSpPr>
          <p:cNvPr id="7" name="직사각형 6"/>
          <p:cNvSpPr/>
          <p:nvPr/>
        </p:nvSpPr>
        <p:spPr>
          <a:xfrm>
            <a:off x="539552" y="4273932"/>
            <a:ext cx="801194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참사랑으로 인류가 한 가족이 되는 세상을 위하여</a:t>
            </a:r>
            <a:r>
              <a:rPr lang="en-US" altLang="ko-K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!</a:t>
            </a:r>
            <a:endParaRPr lang="ko-KR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HY헤드라인M" panose="02030600000101010101" pitchFamily="18" charset="-127"/>
            </a:endParaRPr>
          </a:p>
        </p:txBody>
      </p:sp>
      <p:pic>
        <p:nvPicPr>
          <p:cNvPr id="8" name="Picture 2" descr="http://www.tongilgyo.org/tongil/files/attach/images/182/865/594/f6480b0f10d12c468c012c3ea6280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0771"/>
            <a:ext cx="319855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err="1" smtClean="0"/>
              <a:t>사랑나눔</a:t>
            </a:r>
            <a:r>
              <a:rPr lang="ko-KR" altLang="en-US" sz="2400" dirty="0" smtClean="0"/>
              <a:t> 축제 취</a:t>
            </a:r>
            <a:r>
              <a:rPr lang="ko-KR" altLang="en-US" sz="2400" dirty="0"/>
              <a:t>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582873"/>
            <a:ext cx="8229600" cy="732508"/>
          </a:xfrm>
        </p:spPr>
        <p:txBody>
          <a:bodyPr/>
          <a:lstStyle/>
          <a:p>
            <a:r>
              <a:rPr lang="ko-KR" altLang="en-US" dirty="0"/>
              <a:t>기독교의 성탄절과 불교의 석가탄신일과 </a:t>
            </a:r>
            <a:r>
              <a:rPr lang="ko-KR" altLang="en-US" dirty="0" smtClean="0"/>
              <a:t>같이 사회와 소통한다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가정연합의 </a:t>
            </a:r>
            <a:r>
              <a:rPr lang="ko-KR" altLang="en-US" dirty="0" err="1"/>
              <a:t>기원절을</a:t>
            </a:r>
            <a:r>
              <a:rPr lang="ko-KR" altLang="en-US" dirty="0"/>
              <a:t> 지역사람들과 함께 나누는 행사를 실시한다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1026" name="Picture 2" descr="C:\Program Files (x86)\Microsoft Office\MEDIA\CAGCAT10\j01494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11" y="1489105"/>
            <a:ext cx="13911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가정연합업무\행정_전도교육국\가정연합마크칼라(압축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82" y="4586749"/>
            <a:ext cx="1559806" cy="15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76" y="1646942"/>
            <a:ext cx="1820570" cy="13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큰바위얼굴\AppData\Local\Microsoft\Windows\Temporary Internet Files\Content.IE5\YBRTV0FW\MC9004204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88" y="1646942"/>
            <a:ext cx="2188821" cy="13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446185" y="3171611"/>
            <a:ext cx="2643206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기독교의 성탄절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241791" y="3167713"/>
            <a:ext cx="2643206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불</a:t>
            </a:r>
            <a:r>
              <a:rPr lang="ko-KR" altLang="en-US" dirty="0" smtClean="0"/>
              <a:t>교의 석가탄신일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05258" y="3171611"/>
            <a:ext cx="2643206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이슬람의 명절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축제 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35897" y="4186285"/>
            <a:ext cx="5257278" cy="192882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우리만의 행사가 아닌 지역사회와 함께 하는 행사를 만든다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360363" indent="-360363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가정연합의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기원절</a:t>
            </a:r>
            <a:r>
              <a:rPr lang="ko-KR" altLang="en-US" sz="2000" dirty="0" smtClean="0">
                <a:solidFill>
                  <a:schemeClr val="tx1"/>
                </a:solidFill>
              </a:rPr>
              <a:t> 의미를 소개한다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360363" indent="-360363">
              <a:buFont typeface="+mj-lt"/>
              <a:buAutoNum type="arabicPeriod"/>
            </a:pPr>
            <a:r>
              <a:rPr lang="ko-KR" altLang="en-US" sz="2000" dirty="0" err="1" smtClean="0">
                <a:solidFill>
                  <a:schemeClr val="tx1"/>
                </a:solidFill>
              </a:rPr>
              <a:t>참부모님의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참사랑의 말씀과 </a:t>
            </a:r>
            <a:r>
              <a:rPr lang="ko-KR" altLang="en-US" sz="2000" dirty="0" smtClean="0">
                <a:solidFill>
                  <a:schemeClr val="tx1"/>
                </a:solidFill>
              </a:rPr>
              <a:t>사랑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음식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자매결연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기부 등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을 주위의 이웃과 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함께 나눈다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34382" y="4104093"/>
            <a:ext cx="2643206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가정연합의 </a:t>
            </a:r>
            <a:r>
              <a:rPr lang="ko-KR" altLang="en-US" dirty="0" err="1" smtClean="0"/>
              <a:t>기원절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err="1" smtClean="0"/>
              <a:t>사랑나눔</a:t>
            </a:r>
            <a:r>
              <a:rPr lang="ko-KR" altLang="en-US" sz="2400" dirty="0" smtClean="0"/>
              <a:t> 축제 개요</a:t>
            </a:r>
            <a:endParaRPr lang="ko-KR" altLang="en-US" sz="2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10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072903"/>
              </p:ext>
            </p:extLst>
          </p:nvPr>
        </p:nvGraphicFramePr>
        <p:xfrm>
          <a:off x="250825" y="908720"/>
          <a:ext cx="864235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2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3. </a:t>
            </a:r>
            <a:r>
              <a:rPr lang="ko-KR" altLang="en-US" sz="2400" dirty="0" err="1"/>
              <a:t>사랑나눔</a:t>
            </a:r>
            <a:r>
              <a:rPr lang="ko-KR" altLang="en-US" sz="2400" dirty="0"/>
              <a:t> 축제 </a:t>
            </a:r>
            <a:r>
              <a:rPr lang="ko-KR" altLang="en-US" sz="2400" dirty="0" smtClean="0"/>
              <a:t>추진 방안</a:t>
            </a:r>
            <a:endParaRPr lang="ko-KR" altLang="en-US" sz="2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8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205517"/>
              </p:ext>
            </p:extLst>
          </p:nvPr>
        </p:nvGraphicFramePr>
        <p:xfrm>
          <a:off x="250825" y="836712"/>
          <a:ext cx="864235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1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 err="1"/>
              <a:t>사랑나눔</a:t>
            </a:r>
            <a:r>
              <a:rPr lang="ko-KR" altLang="en-US" sz="2400" dirty="0"/>
              <a:t> 축제 추진 방안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92180"/>
              </p:ext>
            </p:extLst>
          </p:nvPr>
        </p:nvGraphicFramePr>
        <p:xfrm>
          <a:off x="250825" y="2060839"/>
          <a:ext cx="8642351" cy="4248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53023"/>
                <a:gridCol w="936104"/>
                <a:gridCol w="2185241"/>
                <a:gridCol w="2567983"/>
              </a:tblGrid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준비찬송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다같이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새식구환영인사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개회선언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------------------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목회자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개회찬송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다같이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가정맹세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다같이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보고기도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식구대표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축하공연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연극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춤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노래 등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인도자간증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인도자대표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동영상상영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------------------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기원절소개영상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말씀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목회자</a:t>
                      </a: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새식구축복송</a:t>
                      </a:r>
                      <a:r>
                        <a:rPr lang="en-US" altLang="ko-KR" sz="1400" b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b="0" smtClean="0">
                          <a:solidFill>
                            <a:schemeClr val="tx1"/>
                          </a:solidFill>
                        </a:rPr>
                        <a:t>선물증정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다같이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축복기도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dk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목회자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marR="0" indent="-26670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폐회선언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/>
                        <a:t>1</a:t>
                      </a:r>
                      <a:r>
                        <a:rPr lang="ko-KR" altLang="en-US" sz="1400" b="0" dirty="0" smtClean="0"/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------------------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사회자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88900" indent="0" algn="dist" latinLnBrk="1">
                        <a:buFontTx/>
                        <a:buNone/>
                      </a:pPr>
                      <a:r>
                        <a:rPr lang="ko-KR" altLang="en-US" sz="1400" b="1" dirty="0" err="1" smtClean="0">
                          <a:solidFill>
                            <a:srgbClr val="C00000"/>
                          </a:solidFill>
                        </a:rPr>
                        <a:t>총소요시간</a:t>
                      </a:r>
                      <a:endParaRPr lang="ko-KR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</a:rPr>
                        <a:t>66</a:t>
                      </a:r>
                      <a:r>
                        <a:rPr lang="ko-KR" altLang="en-US" sz="1400" b="1" dirty="0" smtClean="0">
                          <a:solidFill>
                            <a:srgbClr val="C00000"/>
                          </a:solidFill>
                        </a:rPr>
                        <a:t>분</a:t>
                      </a:r>
                      <a:endParaRPr lang="ko-KR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개회선언부터</a:t>
                      </a:r>
                      <a:endParaRPr lang="ko-KR" altLang="en-US" sz="1400" b="1" dirty="0">
                        <a:solidFill>
                          <a:srgbClr val="C00000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사진촬영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다같이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283232">
                <a:tc>
                  <a:txBody>
                    <a:bodyPr/>
                    <a:lstStyle/>
                    <a:p>
                      <a:pPr marL="355600" indent="-266700" algn="dist" latinLnBrk="1">
                        <a:buFontTx/>
                        <a:buBlip>
                          <a:blip r:embed="rId2"/>
                        </a:buBlip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새식구와인사하기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분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/>
                        <a:t>------------------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다같이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3617208" y="882575"/>
            <a:ext cx="5275040" cy="942967"/>
            <a:chOff x="3366383" y="120321"/>
            <a:chExt cx="5275040" cy="942967"/>
          </a:xfrm>
        </p:grpSpPr>
        <p:sp>
          <p:nvSpPr>
            <p:cNvPr id="12" name="양쪽 모서리가 둥근 사각형 11"/>
            <p:cNvSpPr/>
            <p:nvPr/>
          </p:nvSpPr>
          <p:spPr>
            <a:xfrm rot="5400000">
              <a:off x="5532419" y="-2045715"/>
              <a:ext cx="942967" cy="5275040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양쪽 모서리가 둥근 사각형 4"/>
            <p:cNvSpPr/>
            <p:nvPr/>
          </p:nvSpPr>
          <p:spPr>
            <a:xfrm>
              <a:off x="3366383" y="166353"/>
              <a:ext cx="5229008" cy="85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인류가 기다리던 기원절의 의미 나눔</a:t>
              </a:r>
              <a:endParaRPr lang="ko-KR" altLang="en-US" sz="2000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err="1" smtClean="0"/>
                <a:t>참부모님의</a:t>
              </a:r>
              <a:r>
                <a:rPr lang="ko-KR" altLang="en-US" sz="2000" kern="1200" dirty="0" smtClean="0"/>
                <a:t> 이상과 비전 나눔</a:t>
              </a:r>
              <a:endParaRPr lang="ko-KR" altLang="en-US" sz="2000" kern="1200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51751" y="764704"/>
            <a:ext cx="3365456" cy="1178709"/>
            <a:chOff x="926" y="2450"/>
            <a:chExt cx="3365456" cy="1178709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926" y="2450"/>
              <a:ext cx="3365456" cy="11787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모서리가 둥근 직사각형 6"/>
            <p:cNvSpPr/>
            <p:nvPr/>
          </p:nvSpPr>
          <p:spPr>
            <a:xfrm>
              <a:off x="58466" y="59990"/>
              <a:ext cx="3250376" cy="1063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400" kern="1200" dirty="0" smtClean="0"/>
                <a:t>3.1</a:t>
              </a:r>
              <a:br>
                <a:rPr lang="en-US" altLang="ko-KR" sz="2400" kern="1200" dirty="0" smtClean="0"/>
              </a:br>
              <a:r>
                <a:rPr lang="ko-KR" altLang="en-US" sz="2400" kern="1200" dirty="0" smtClean="0"/>
                <a:t>말씀의 나눔 축제예배</a:t>
              </a:r>
              <a:endParaRPr lang="en-US" altLang="ko-KR" sz="24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65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 err="1"/>
              <a:t>사랑나눔</a:t>
            </a:r>
            <a:r>
              <a:rPr lang="ko-KR" altLang="en-US" sz="2400" dirty="0"/>
              <a:t> 축제 추진 방안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59876" y="2030435"/>
            <a:ext cx="2587263" cy="534469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이웃 초청 식사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2625143"/>
            <a:ext cx="2592288" cy="1990033"/>
          </a:xfrm>
          <a:prstGeom prst="roundRect">
            <a:avLst>
              <a:gd name="adj" fmla="val 4704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ko-KR" altLang="en-US" dirty="0" err="1">
                <a:solidFill>
                  <a:schemeClr val="tx1"/>
                </a:solidFill>
              </a:rPr>
              <a:t>새식구</a:t>
            </a:r>
            <a:r>
              <a:rPr lang="ko-KR" altLang="en-US" dirty="0">
                <a:solidFill>
                  <a:schemeClr val="tx1"/>
                </a:solidFill>
              </a:rPr>
              <a:t> 초청</a:t>
            </a: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독거노인 초청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소년소녀가장 초청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다문화가정 초청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이웃주민 초청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617208" y="810567"/>
            <a:ext cx="5275040" cy="942967"/>
            <a:chOff x="3366383" y="1357966"/>
            <a:chExt cx="5275040" cy="942967"/>
          </a:xfrm>
        </p:grpSpPr>
        <p:sp>
          <p:nvSpPr>
            <p:cNvPr id="19" name="양쪽 모서리가 둥근 사각형 18"/>
            <p:cNvSpPr/>
            <p:nvPr/>
          </p:nvSpPr>
          <p:spPr>
            <a:xfrm rot="5400000">
              <a:off x="5532419" y="-808070"/>
              <a:ext cx="942967" cy="5275040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양쪽 모서리가 둥근 사각형 4"/>
            <p:cNvSpPr/>
            <p:nvPr/>
          </p:nvSpPr>
          <p:spPr>
            <a:xfrm>
              <a:off x="3366383" y="1403998"/>
              <a:ext cx="5229008" cy="85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지역 주민 초청 사랑의 음식 나눔</a:t>
              </a:r>
              <a:endParaRPr lang="ko-KR" altLang="en-US" sz="2000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불우이웃과 다문화가정을 위한 음식 나눔</a:t>
              </a:r>
              <a:endParaRPr lang="ko-KR" altLang="en-US" sz="2000" kern="12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51751" y="692696"/>
            <a:ext cx="3365456" cy="1178709"/>
            <a:chOff x="926" y="1240095"/>
            <a:chExt cx="3365456" cy="1178709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926" y="1240095"/>
              <a:ext cx="3365456" cy="11787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모서리가 둥근 직사각형 6"/>
            <p:cNvSpPr/>
            <p:nvPr/>
          </p:nvSpPr>
          <p:spPr>
            <a:xfrm>
              <a:off x="58466" y="1297635"/>
              <a:ext cx="3250376" cy="1063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400" kern="1200" dirty="0" smtClean="0"/>
                <a:t>3.2</a:t>
              </a:r>
              <a:br>
                <a:rPr lang="en-US" altLang="ko-KR" sz="2400" kern="1200" dirty="0" smtClean="0"/>
              </a:br>
              <a:r>
                <a:rPr lang="ko-KR" altLang="en-US" sz="2400" kern="1200" dirty="0" smtClean="0"/>
                <a:t>사랑의 음식 나눔</a:t>
              </a:r>
              <a:endParaRPr lang="ko-KR" altLang="en-US" sz="2400" kern="1200" dirty="0"/>
            </a:p>
          </p:txBody>
        </p:sp>
      </p:grpSp>
      <p:pic>
        <p:nvPicPr>
          <p:cNvPr id="2050" name="Picture 2" descr="C:\Users\큰바위얼굴\AppData\Local\Microsoft\Windows\Temporary Internet Files\Content.IE5\WXOW2LTT\MC9004320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41" y="2942823"/>
            <a:ext cx="188277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3779912" y="1988840"/>
            <a:ext cx="1944216" cy="882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한국요리</a:t>
            </a:r>
          </a:p>
        </p:txBody>
      </p:sp>
      <p:sp>
        <p:nvSpPr>
          <p:cNvPr id="21" name="타원 20"/>
          <p:cNvSpPr/>
          <p:nvPr/>
        </p:nvSpPr>
        <p:spPr>
          <a:xfrm>
            <a:off x="6227677" y="2005009"/>
            <a:ext cx="1944216" cy="882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일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본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요리</a:t>
            </a:r>
          </a:p>
        </p:txBody>
      </p:sp>
      <p:sp>
        <p:nvSpPr>
          <p:cNvPr id="22" name="타원 21"/>
          <p:cNvSpPr/>
          <p:nvPr/>
        </p:nvSpPr>
        <p:spPr>
          <a:xfrm>
            <a:off x="2915816" y="3230855"/>
            <a:ext cx="1944216" cy="882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필리핀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요리</a:t>
            </a:r>
          </a:p>
        </p:txBody>
      </p:sp>
      <p:sp>
        <p:nvSpPr>
          <p:cNvPr id="23" name="타원 22"/>
          <p:cNvSpPr/>
          <p:nvPr/>
        </p:nvSpPr>
        <p:spPr>
          <a:xfrm>
            <a:off x="6878375" y="3230855"/>
            <a:ext cx="1944216" cy="882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태국요리</a:t>
            </a:r>
          </a:p>
        </p:txBody>
      </p:sp>
      <p:sp>
        <p:nvSpPr>
          <p:cNvPr id="24" name="타원 23"/>
          <p:cNvSpPr/>
          <p:nvPr/>
        </p:nvSpPr>
        <p:spPr>
          <a:xfrm>
            <a:off x="3779912" y="4599007"/>
            <a:ext cx="1944216" cy="882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중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국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요리</a:t>
            </a:r>
          </a:p>
        </p:txBody>
      </p:sp>
      <p:sp>
        <p:nvSpPr>
          <p:cNvPr id="25" name="타원 24"/>
          <p:cNvSpPr/>
          <p:nvPr/>
        </p:nvSpPr>
        <p:spPr>
          <a:xfrm>
            <a:off x="6227677" y="4615176"/>
            <a:ext cx="1944216" cy="882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서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양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요리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7112" y="5589240"/>
            <a:ext cx="8655136" cy="7643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&lt;</a:t>
            </a:r>
            <a:r>
              <a:rPr lang="ko-KR" altLang="en-US" dirty="0" smtClean="0">
                <a:solidFill>
                  <a:schemeClr val="bg1"/>
                </a:solidFill>
              </a:rPr>
              <a:t>가정연합의 핵심브랜드</a:t>
            </a:r>
            <a:r>
              <a:rPr lang="en-US" altLang="ko-KR" dirty="0" smtClean="0">
                <a:solidFill>
                  <a:schemeClr val="bg1"/>
                </a:solidFill>
              </a:rPr>
              <a:t>&gt; 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spc="-150" dirty="0">
                <a:solidFill>
                  <a:schemeClr val="bg1"/>
                </a:solidFill>
              </a:rPr>
              <a:t>국제적인 이미지를 </a:t>
            </a:r>
            <a:r>
              <a:rPr lang="ko-KR" altLang="en-US" sz="2000" spc="-150" dirty="0" smtClean="0">
                <a:solidFill>
                  <a:schemeClr val="bg1"/>
                </a:solidFill>
              </a:rPr>
              <a:t>부각시키고 </a:t>
            </a:r>
            <a:r>
              <a:rPr lang="ko-KR" altLang="en-US" sz="2000" spc="-150" dirty="0" err="1" smtClean="0">
                <a:solidFill>
                  <a:schemeClr val="bg1"/>
                </a:solidFill>
              </a:rPr>
              <a:t>지구촌한가족의</a:t>
            </a:r>
            <a:r>
              <a:rPr lang="ko-KR" altLang="en-US" sz="2000" spc="-150" dirty="0" smtClean="0">
                <a:solidFill>
                  <a:schemeClr val="bg1"/>
                </a:solidFill>
              </a:rPr>
              <a:t> </a:t>
            </a:r>
            <a:r>
              <a:rPr lang="ko-KR" altLang="en-US" sz="2000" spc="-150" dirty="0">
                <a:solidFill>
                  <a:schemeClr val="bg1"/>
                </a:solidFill>
              </a:rPr>
              <a:t>의미를 참석자들에게 심어준다</a:t>
            </a:r>
            <a:r>
              <a:rPr lang="en-US" altLang="ko-KR" sz="2000" spc="-150" dirty="0">
                <a:solidFill>
                  <a:schemeClr val="bg1"/>
                </a:solidFill>
              </a:rPr>
              <a:t>.</a:t>
            </a:r>
            <a:endParaRPr lang="ko-KR" altLang="en-US" sz="20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 err="1"/>
              <a:t>사랑나눔</a:t>
            </a:r>
            <a:r>
              <a:rPr lang="ko-KR" altLang="en-US" sz="2400" dirty="0"/>
              <a:t> 축제 추진 방안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9875" y="2132856"/>
            <a:ext cx="4301659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이웃과 자매결연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1520" y="2553135"/>
            <a:ext cx="4310014" cy="1379921"/>
          </a:xfrm>
          <a:prstGeom prst="roundRect">
            <a:avLst>
              <a:gd name="adj" fmla="val 4704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어려운 이웃과 자매결연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정기적인 교류 활동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한국가정은 이웃 다문화가정 결연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국제가정은 이웃 한국 가정 결연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617208" y="928001"/>
            <a:ext cx="5275040" cy="942967"/>
            <a:chOff x="3366383" y="2595609"/>
            <a:chExt cx="5275040" cy="942967"/>
          </a:xfrm>
        </p:grpSpPr>
        <p:sp>
          <p:nvSpPr>
            <p:cNvPr id="19" name="양쪽 모서리가 둥근 사각형 18"/>
            <p:cNvSpPr/>
            <p:nvPr/>
          </p:nvSpPr>
          <p:spPr>
            <a:xfrm rot="5400000">
              <a:off x="5532419" y="429573"/>
              <a:ext cx="942967" cy="5275040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양쪽 모서리가 둥근 사각형 4"/>
            <p:cNvSpPr/>
            <p:nvPr/>
          </p:nvSpPr>
          <p:spPr>
            <a:xfrm>
              <a:off x="3366383" y="2641641"/>
              <a:ext cx="5229008" cy="85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지역 주민과 교회식구간의 자매결연으로 </a:t>
              </a:r>
              <a:r>
                <a:rPr lang="en-US" altLang="ko-KR" sz="2000" kern="1200" dirty="0" smtClean="0"/>
                <a:t/>
              </a:r>
              <a:br>
                <a:rPr lang="en-US" altLang="ko-KR" sz="2000" kern="1200" dirty="0" smtClean="0"/>
              </a:br>
              <a:r>
                <a:rPr lang="ko-KR" altLang="en-US" sz="2000" kern="1200" dirty="0" smtClean="0"/>
                <a:t>지속적인 관계 유지와 사랑 나눔</a:t>
              </a:r>
              <a:endParaRPr lang="ko-KR" altLang="en-US" sz="2000" kern="12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51751" y="810131"/>
            <a:ext cx="3365456" cy="1178709"/>
            <a:chOff x="926" y="2477739"/>
            <a:chExt cx="3365456" cy="1178709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926" y="2477739"/>
              <a:ext cx="3365456" cy="11787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모서리가 둥근 직사각형 6"/>
            <p:cNvSpPr/>
            <p:nvPr/>
          </p:nvSpPr>
          <p:spPr>
            <a:xfrm>
              <a:off x="58466" y="2535279"/>
              <a:ext cx="3250376" cy="1063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400" kern="1200" dirty="0" smtClean="0"/>
                <a:t>3.3</a:t>
              </a:r>
              <a:br>
                <a:rPr lang="en-US" altLang="ko-KR" sz="2400" kern="1200" dirty="0" smtClean="0"/>
              </a:br>
              <a:r>
                <a:rPr lang="ko-KR" altLang="en-US" sz="2400" kern="1200" dirty="0" smtClean="0"/>
                <a:t>가족의 자매결연</a:t>
              </a:r>
              <a:endParaRPr lang="ko-KR" altLang="en-US" sz="24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4" y="4005064"/>
            <a:ext cx="42559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4713036" y="2561485"/>
            <a:ext cx="4105150" cy="381984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교회식구와 이웃주민과의 지속적인 관계를 맺을 수 있게 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외국인과의 자매결연은 서로의 문화를 배울 수 있기에 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호감이 증진될 수 있다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한국에 사는 외국인은 한국인과의 자매결연으로 도움을 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주고 받을 수 있게 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교회식구가 아닌 이웃주민간의 자매결연으로 확대 발전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시켜 나간다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 err="1"/>
              <a:t>사랑나눔</a:t>
            </a:r>
            <a:r>
              <a:rPr lang="ko-KR" altLang="en-US" sz="2400" dirty="0"/>
              <a:t> 축제 추진 방안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3617208" y="928001"/>
            <a:ext cx="5275040" cy="942967"/>
            <a:chOff x="3366383" y="3833254"/>
            <a:chExt cx="5275040" cy="942967"/>
          </a:xfrm>
        </p:grpSpPr>
        <p:sp>
          <p:nvSpPr>
            <p:cNvPr id="24" name="양쪽 모서리가 둥근 사각형 23"/>
            <p:cNvSpPr/>
            <p:nvPr/>
          </p:nvSpPr>
          <p:spPr>
            <a:xfrm rot="5400000">
              <a:off x="5532419" y="1667218"/>
              <a:ext cx="942967" cy="5275040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양쪽 모서리가 둥근 사각형 4"/>
            <p:cNvSpPr/>
            <p:nvPr/>
          </p:nvSpPr>
          <p:spPr>
            <a:xfrm>
              <a:off x="3366383" y="3879286"/>
              <a:ext cx="5229008" cy="85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물질적으로 어려운 이웃을 돕는 사랑의 기부 행사</a:t>
              </a:r>
              <a:r>
                <a:rPr lang="en-US" altLang="ko-KR" sz="2000" kern="1200" dirty="0" smtClean="0"/>
                <a:t>(</a:t>
              </a:r>
              <a:r>
                <a:rPr lang="ko-KR" altLang="en-US" sz="2000" dirty="0" smtClean="0"/>
                <a:t>기</a:t>
              </a:r>
              <a:r>
                <a:rPr lang="ko-KR" altLang="en-US" sz="2000" dirty="0"/>
                <a:t>증</a:t>
              </a:r>
              <a:r>
                <a:rPr lang="ko-KR" altLang="en-US" sz="2000" kern="1200" dirty="0" smtClean="0"/>
                <a:t>물품 전시 및 판매</a:t>
              </a:r>
              <a:r>
                <a:rPr lang="en-US" altLang="ko-KR" sz="2000" kern="1200" dirty="0" smtClean="0"/>
                <a:t>)</a:t>
              </a:r>
              <a:endParaRPr lang="ko-KR" altLang="en-US" sz="2000" kern="1200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51751" y="810131"/>
            <a:ext cx="3365456" cy="1178709"/>
            <a:chOff x="926" y="3715384"/>
            <a:chExt cx="3365456" cy="1178709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926" y="3715384"/>
              <a:ext cx="3365456" cy="11787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모서리가 둥근 직사각형 6"/>
            <p:cNvSpPr/>
            <p:nvPr/>
          </p:nvSpPr>
          <p:spPr>
            <a:xfrm>
              <a:off x="58466" y="3772924"/>
              <a:ext cx="3250376" cy="1063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400" kern="1200" dirty="0" smtClean="0"/>
                <a:t>3.4</a:t>
              </a:r>
              <a:br>
                <a:rPr lang="en-US" altLang="ko-KR" sz="2400" kern="1200" dirty="0" smtClean="0"/>
              </a:br>
              <a:r>
                <a:rPr lang="ko-KR" altLang="en-US" sz="2400" kern="1200" dirty="0" smtClean="0"/>
                <a:t>이웃 사랑의 기부</a:t>
              </a:r>
              <a:endParaRPr lang="ko-KR" altLang="en-US" sz="24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1" y="3809454"/>
            <a:ext cx="4320249" cy="257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056832472"/>
              </p:ext>
            </p:extLst>
          </p:nvPr>
        </p:nvGraphicFramePr>
        <p:xfrm>
          <a:off x="262614" y="2175027"/>
          <a:ext cx="8583601" cy="89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모서리가 둥근 직사각형 27"/>
          <p:cNvSpPr/>
          <p:nvPr/>
        </p:nvSpPr>
        <p:spPr>
          <a:xfrm>
            <a:off x="261045" y="3288404"/>
            <a:ext cx="4301659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기존사례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천복궁교회</a:t>
            </a:r>
            <a:r>
              <a:rPr lang="ko-KR" altLang="en-US" dirty="0" smtClean="0"/>
              <a:t> 바자회</a:t>
            </a:r>
            <a:endParaRPr lang="ko-KR" alt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4713036" y="3428999"/>
            <a:ext cx="4105150" cy="295232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바자회 물품은 외국에서 가지고 온 물품을 받는다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기증물품을 판매할 때 주변 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이웃들도 자유롭게 참여할 수 있게 홍보한다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chemeClr val="tx1"/>
                </a:solidFill>
              </a:rPr>
              <a:t>판매수익금을 전달하는데 </a:t>
            </a:r>
            <a:r>
              <a:rPr lang="en-US" altLang="ko-KR" sz="2000" dirty="0" smtClean="0">
                <a:solidFill>
                  <a:schemeClr val="tx1"/>
                </a:solidFill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</a:rPr>
            </a:br>
            <a:r>
              <a:rPr lang="ko-KR" altLang="en-US" sz="2000" dirty="0" smtClean="0">
                <a:solidFill>
                  <a:schemeClr val="tx1"/>
                </a:solidFill>
              </a:rPr>
              <a:t>자매결연과 연계하여 실시한다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306054" y="1988840"/>
            <a:ext cx="583794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다음_Regular" pitchFamily="2" charset="-127"/>
                <a:cs typeface="+mj-cs"/>
              </a:defRPr>
            </a:lvl1pPr>
          </a:lstStyle>
          <a:p>
            <a:r>
              <a:rPr lang="ko-KR" altLang="en-US" sz="5400" b="0" spc="-150" dirty="0" smtClean="0">
                <a:latin typeface="+mn-lt"/>
                <a:ea typeface="HY헤드라인M" panose="02030600000101010101" pitchFamily="18" charset="-127"/>
              </a:rPr>
              <a:t>감사합니다</a:t>
            </a:r>
            <a:r>
              <a:rPr lang="en-US" altLang="ko-KR" sz="5400" b="0" spc="-150" dirty="0" smtClean="0">
                <a:latin typeface="+mn-lt"/>
                <a:ea typeface="HY헤드라인M" panose="02030600000101010101" pitchFamily="18" charset="-127"/>
              </a:rPr>
              <a:t>.</a:t>
            </a:r>
            <a:endParaRPr lang="ko-KR" altLang="en-US" sz="5400" b="0" spc="-150" dirty="0">
              <a:latin typeface="+mn-lt"/>
              <a:ea typeface="HY헤드라인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4273932"/>
            <a:ext cx="801194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참사랑으로 인류가 한 가족이 되는 세상을 위하여</a:t>
            </a:r>
            <a:r>
              <a:rPr lang="en-US" altLang="ko-K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!</a:t>
            </a:r>
            <a:endParaRPr lang="ko-KR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HY헤드라인M" panose="02030600000101010101" pitchFamily="18" charset="-127"/>
            </a:endParaRPr>
          </a:p>
        </p:txBody>
      </p:sp>
      <p:pic>
        <p:nvPicPr>
          <p:cNvPr id="11" name="Picture 2" descr="http://www.tongilgyo.org/tongil/files/attach/images/182/865/594/f6480b0f10d12c468c012c3ea6280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0771"/>
            <a:ext cx="319855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Verdana"/>
        <a:ea typeface="HY헤드라인M"/>
        <a:cs typeface=""/>
      </a:majorFont>
      <a:minorFont>
        <a:latin typeface="Verdana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100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15432</TotalTime>
  <Words>461</Words>
  <Application>Microsoft Office PowerPoint</Application>
  <PresentationFormat>화면 슬라이드 쇼(4:3)</PresentationFormat>
  <Paragraphs>151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기원절 1주년 기념 1°C 사랑나눔 축제 기획안</vt:lpstr>
      <vt:lpstr>1. 사랑나눔 축제 취지</vt:lpstr>
      <vt:lpstr>2. 사랑나눔 축제 개요</vt:lpstr>
      <vt:lpstr>3. 사랑나눔 축제 추진 방안</vt:lpstr>
      <vt:lpstr>3. 사랑나눔 축제 추진 방안</vt:lpstr>
      <vt:lpstr>3. 사랑나눔 축제 추진 방안</vt:lpstr>
      <vt:lpstr>3. 사랑나눔 축제 추진 방안</vt:lpstr>
      <vt:lpstr>3. 사랑나눔 축제 추진 방안</vt:lpstr>
      <vt:lpstr>PowerPoint 프레젠테이션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</dc:creator>
  <cp:lastModifiedBy>큰바위얼굴</cp:lastModifiedBy>
  <cp:revision>2244</cp:revision>
  <cp:lastPrinted>2014-01-10T05:50:35Z</cp:lastPrinted>
  <dcterms:created xsi:type="dcterms:W3CDTF">2009-12-30T01:22:33Z</dcterms:created>
  <dcterms:modified xsi:type="dcterms:W3CDTF">2014-01-10T05:51:06Z</dcterms:modified>
</cp:coreProperties>
</file>