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8" r:id="rId4"/>
  </p:sldIdLst>
  <p:sldSz cx="18288000" cy="10287000"/>
  <p:notesSz cx="10287000" cy="1828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71" autoAdjust="0"/>
    <p:restoredTop sz="94660"/>
  </p:normalViewPr>
  <p:slideViewPr>
    <p:cSldViewPr>
      <p:cViewPr varScale="1">
        <p:scale>
          <a:sx n="32" d="100"/>
          <a:sy n="32" d="100"/>
        </p:scale>
        <p:origin x="90" y="11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E4E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666667" y="552381"/>
            <a:ext cx="16952381" cy="2773912"/>
            <a:chOff x="666667" y="552381"/>
            <a:chExt cx="16952381" cy="2773912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66667" y="552381"/>
              <a:ext cx="16952381" cy="2773912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5329934" y="-2781300"/>
            <a:ext cx="7628132" cy="16970399"/>
            <a:chOff x="5328791" y="-2663411"/>
            <a:chExt cx="7628132" cy="16970399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5400000">
              <a:off x="5328791" y="-2663411"/>
              <a:ext cx="7628132" cy="16970399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13428909" y="3179575"/>
            <a:ext cx="2857235" cy="6064026"/>
            <a:chOff x="13428909" y="3179575"/>
            <a:chExt cx="2857235" cy="6064026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3428909" y="3179575"/>
              <a:ext cx="2857235" cy="6064026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13113494" y="7416638"/>
            <a:ext cx="190476" cy="190476"/>
            <a:chOff x="13113494" y="7416638"/>
            <a:chExt cx="190476" cy="190476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13494" y="7416638"/>
              <a:ext cx="190476" cy="190476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16094085" y="6438822"/>
            <a:ext cx="840258" cy="977816"/>
            <a:chOff x="16094085" y="6438822"/>
            <a:chExt cx="840258" cy="977816"/>
          </a:xfrm>
        </p:grpSpPr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094085" y="6438822"/>
              <a:ext cx="840258" cy="977816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13370573" y="6634295"/>
            <a:ext cx="288086" cy="281980"/>
            <a:chOff x="13370573" y="6634295"/>
            <a:chExt cx="288086" cy="281980"/>
          </a:xfrm>
        </p:grpSpPr>
        <p:pic>
          <p:nvPicPr>
            <p:cNvPr id="24" name="Object 23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70573" y="6634295"/>
              <a:ext cx="288086" cy="281980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1626669" y="4869162"/>
            <a:ext cx="13451538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88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Cinzel" pitchFamily="34" charset="0"/>
              </a:rPr>
              <a:t>나의 자녀를 소개합니다</a:t>
            </a:r>
            <a:r>
              <a:rPr lang="en-US" altLang="ko-KR" sz="88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Cinzel" pitchFamily="34" charset="0"/>
              </a:rPr>
              <a:t>~ </a:t>
            </a:r>
            <a:endParaRPr lang="en-US" sz="8800" dirty="0">
              <a:latin typeface="한컴 말랑말랑 Bold" panose="020F0803000000000000" pitchFamily="50" charset="-127"/>
              <a:ea typeface="한컴 말랑말랑 Bold" panose="020F0803000000000000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4213A-CD84-1D01-97A7-A4D9E10AF1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>
            <a:extLst>
              <a:ext uri="{FF2B5EF4-FFF2-40B4-BE49-F238E27FC236}">
                <a16:creationId xmlns:a16="http://schemas.microsoft.com/office/drawing/2014/main" id="{E2E94AF5-E039-A83A-F78D-4D57C7B1CADC}"/>
              </a:ext>
            </a:extLst>
          </p:cNvPr>
          <p:cNvGrpSpPr/>
          <p:nvPr/>
        </p:nvGrpSpPr>
        <p:grpSpPr>
          <a:xfrm>
            <a:off x="666667" y="552381"/>
            <a:ext cx="16952381" cy="2773912"/>
            <a:chOff x="666667" y="552381"/>
            <a:chExt cx="16952381" cy="2773912"/>
          </a:xfrm>
        </p:grpSpPr>
        <p:pic>
          <p:nvPicPr>
            <p:cNvPr id="3" name="Object 2">
              <a:extLst>
                <a:ext uri="{FF2B5EF4-FFF2-40B4-BE49-F238E27FC236}">
                  <a16:creationId xmlns:a16="http://schemas.microsoft.com/office/drawing/2014/main" id="{A5C236F3-A0AD-144E-6ABB-12FAB8206C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6667" y="552381"/>
              <a:ext cx="16952381" cy="2773912"/>
            </a:xfrm>
            <a:prstGeom prst="rect">
              <a:avLst/>
            </a:prstGeom>
          </p:spPr>
        </p:pic>
      </p:grpSp>
      <p:grpSp>
        <p:nvGrpSpPr>
          <p:cNvPr id="1002" name="그룹 1002">
            <a:extLst>
              <a:ext uri="{FF2B5EF4-FFF2-40B4-BE49-F238E27FC236}">
                <a16:creationId xmlns:a16="http://schemas.microsoft.com/office/drawing/2014/main" id="{0261F931-7BF8-D78D-DC50-AAD58CAF7B91}"/>
              </a:ext>
            </a:extLst>
          </p:cNvPr>
          <p:cNvGrpSpPr/>
          <p:nvPr/>
        </p:nvGrpSpPr>
        <p:grpSpPr>
          <a:xfrm>
            <a:off x="5307025" y="-2552700"/>
            <a:ext cx="7673950" cy="16952381"/>
            <a:chOff x="5305882" y="-2465546"/>
            <a:chExt cx="7673950" cy="16952381"/>
          </a:xfrm>
        </p:grpSpPr>
        <p:pic>
          <p:nvPicPr>
            <p:cNvPr id="6" name="Object 5">
              <a:extLst>
                <a:ext uri="{FF2B5EF4-FFF2-40B4-BE49-F238E27FC236}">
                  <a16:creationId xmlns:a16="http://schemas.microsoft.com/office/drawing/2014/main" id="{3BA2AADF-A778-4948-356E-98EAF44D0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5400000">
              <a:off x="5305882" y="-2465546"/>
              <a:ext cx="7673950" cy="16952381"/>
            </a:xfrm>
            <a:prstGeom prst="rect">
              <a:avLst/>
            </a:prstGeom>
          </p:spPr>
        </p:pic>
      </p:grpSp>
      <p:grpSp>
        <p:nvGrpSpPr>
          <p:cNvPr id="1003" name="그룹 1003">
            <a:extLst>
              <a:ext uri="{FF2B5EF4-FFF2-40B4-BE49-F238E27FC236}">
                <a16:creationId xmlns:a16="http://schemas.microsoft.com/office/drawing/2014/main" id="{B0A2EB12-3497-6538-B8BE-DA3B11D2C7E6}"/>
              </a:ext>
            </a:extLst>
          </p:cNvPr>
          <p:cNvGrpSpPr/>
          <p:nvPr/>
        </p:nvGrpSpPr>
        <p:grpSpPr>
          <a:xfrm>
            <a:off x="1143000" y="4907843"/>
            <a:ext cx="1905000" cy="3608245"/>
            <a:chOff x="3569543" y="4040999"/>
            <a:chExt cx="3285362" cy="5015819"/>
          </a:xfrm>
        </p:grpSpPr>
        <p:pic>
          <p:nvPicPr>
            <p:cNvPr id="10" name="Object 9">
              <a:extLst>
                <a:ext uri="{FF2B5EF4-FFF2-40B4-BE49-F238E27FC236}">
                  <a16:creationId xmlns:a16="http://schemas.microsoft.com/office/drawing/2014/main" id="{F058ACB1-493F-98E9-503F-1AD1EF4A4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69543" y="4040999"/>
              <a:ext cx="3285362" cy="5015819"/>
            </a:xfrm>
            <a:prstGeom prst="rect">
              <a:avLst/>
            </a:prstGeom>
          </p:spPr>
        </p:pic>
      </p:grpSp>
      <p:grpSp>
        <p:nvGrpSpPr>
          <p:cNvPr id="1004" name="그룹 1004">
            <a:extLst>
              <a:ext uri="{FF2B5EF4-FFF2-40B4-BE49-F238E27FC236}">
                <a16:creationId xmlns:a16="http://schemas.microsoft.com/office/drawing/2014/main" id="{B2DB80EB-432B-5ECE-2E8B-97202AC8ED42}"/>
              </a:ext>
            </a:extLst>
          </p:cNvPr>
          <p:cNvGrpSpPr/>
          <p:nvPr/>
        </p:nvGrpSpPr>
        <p:grpSpPr>
          <a:xfrm>
            <a:off x="1143000" y="8128084"/>
            <a:ext cx="657056" cy="977816"/>
            <a:chOff x="3480859" y="7345415"/>
            <a:chExt cx="657056" cy="977816"/>
          </a:xfrm>
        </p:grpSpPr>
        <p:pic>
          <p:nvPicPr>
            <p:cNvPr id="13" name="Object 12">
              <a:extLst>
                <a:ext uri="{FF2B5EF4-FFF2-40B4-BE49-F238E27FC236}">
                  <a16:creationId xmlns:a16="http://schemas.microsoft.com/office/drawing/2014/main" id="{162F3FEF-FE07-C263-D28C-CB0FA392F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0859" y="7345415"/>
              <a:ext cx="657056" cy="977816"/>
            </a:xfrm>
            <a:prstGeom prst="rect">
              <a:avLst/>
            </a:prstGeom>
          </p:spPr>
        </p:pic>
      </p:grpSp>
      <p:sp>
        <p:nvSpPr>
          <p:cNvPr id="17" name="Object 17">
            <a:extLst>
              <a:ext uri="{FF2B5EF4-FFF2-40B4-BE49-F238E27FC236}">
                <a16:creationId xmlns:a16="http://schemas.microsoft.com/office/drawing/2014/main" id="{56E15BEE-A980-E925-FE63-E27EB50B1D87}"/>
              </a:ext>
            </a:extLst>
          </p:cNvPr>
          <p:cNvSpPr txBox="1"/>
          <p:nvPr/>
        </p:nvSpPr>
        <p:spPr>
          <a:xfrm>
            <a:off x="990600" y="6157655"/>
            <a:ext cx="236220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ko-KR" altLang="en-US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나의 자녀는</a:t>
            </a:r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?</a:t>
            </a:r>
            <a:endParaRPr lang="en-US" sz="2000" dirty="0"/>
          </a:p>
        </p:txBody>
      </p:sp>
      <p:grpSp>
        <p:nvGrpSpPr>
          <p:cNvPr id="1005" name="그룹 1005">
            <a:extLst>
              <a:ext uri="{FF2B5EF4-FFF2-40B4-BE49-F238E27FC236}">
                <a16:creationId xmlns:a16="http://schemas.microsoft.com/office/drawing/2014/main" id="{97E1361A-3B27-7C8A-4F4C-E3B57DDAF6A1}"/>
              </a:ext>
            </a:extLst>
          </p:cNvPr>
          <p:cNvGrpSpPr/>
          <p:nvPr/>
        </p:nvGrpSpPr>
        <p:grpSpPr>
          <a:xfrm>
            <a:off x="1475328" y="1292604"/>
            <a:ext cx="1889237" cy="1889237"/>
            <a:chOff x="1475328" y="1292604"/>
            <a:chExt cx="1889237" cy="1889237"/>
          </a:xfrm>
        </p:grpSpPr>
        <p:pic>
          <p:nvPicPr>
            <p:cNvPr id="19" name="Object 18">
              <a:extLst>
                <a:ext uri="{FF2B5EF4-FFF2-40B4-BE49-F238E27FC236}">
                  <a16:creationId xmlns:a16="http://schemas.microsoft.com/office/drawing/2014/main" id="{10378490-6C28-1C10-775B-D475E07E6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5328" y="1292604"/>
              <a:ext cx="1889237" cy="1889237"/>
            </a:xfrm>
            <a:prstGeom prst="rect">
              <a:avLst/>
            </a:prstGeom>
          </p:spPr>
        </p:pic>
      </p:grpSp>
      <p:sp>
        <p:nvSpPr>
          <p:cNvPr id="21" name="Object 21">
            <a:extLst>
              <a:ext uri="{FF2B5EF4-FFF2-40B4-BE49-F238E27FC236}">
                <a16:creationId xmlns:a16="http://schemas.microsoft.com/office/drawing/2014/main" id="{5C9C0853-48F9-6267-B70A-CF185E2006E3}"/>
              </a:ext>
            </a:extLst>
          </p:cNvPr>
          <p:cNvSpPr txBox="1"/>
          <p:nvPr/>
        </p:nvSpPr>
        <p:spPr>
          <a:xfrm>
            <a:off x="1637261" y="1385143"/>
            <a:ext cx="1565371" cy="26743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0" kern="0" spc="-100" dirty="0">
                <a:solidFill>
                  <a:srgbClr val="FFFFFF"/>
                </a:solidFill>
                <a:latin typeface="Cinzel" pitchFamily="34" charset="0"/>
                <a:cs typeface="Cinzel" pitchFamily="34" charset="0"/>
              </a:rPr>
              <a:t>1</a:t>
            </a:r>
            <a:endParaRPr lang="en-US" dirty="0"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C90BE732-1B58-5766-AC75-DF29A91B6AB8}"/>
              </a:ext>
            </a:extLst>
          </p:cNvPr>
          <p:cNvSpPr txBox="1"/>
          <p:nvPr/>
        </p:nvSpPr>
        <p:spPr>
          <a:xfrm>
            <a:off x="3653848" y="1485900"/>
            <a:ext cx="8395676" cy="9079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이름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(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성별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):  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홍길동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(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남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) </a:t>
            </a:r>
            <a:endParaRPr lang="en-US" dirty="0">
              <a:latin typeface="한컴 말랑말랑 Bold" panose="020F0803000000000000" pitchFamily="50" charset="-127"/>
              <a:ea typeface="한컴 말랑말랑 Bold" panose="020F0803000000000000" pitchFamily="50" charset="-127"/>
            </a:endParaRPr>
          </a:p>
        </p:txBody>
      </p:sp>
      <p:grpSp>
        <p:nvGrpSpPr>
          <p:cNvPr id="2" name="그룹 1004">
            <a:extLst>
              <a:ext uri="{FF2B5EF4-FFF2-40B4-BE49-F238E27FC236}">
                <a16:creationId xmlns:a16="http://schemas.microsoft.com/office/drawing/2014/main" id="{72D5D674-5FC4-9E6F-891A-4B670E22747E}"/>
              </a:ext>
            </a:extLst>
          </p:cNvPr>
          <p:cNvGrpSpPr/>
          <p:nvPr/>
        </p:nvGrpSpPr>
        <p:grpSpPr>
          <a:xfrm>
            <a:off x="11887200" y="3457338"/>
            <a:ext cx="5029200" cy="5572362"/>
            <a:chOff x="7654312" y="3622782"/>
            <a:chExt cx="9256885" cy="5572362"/>
          </a:xfrm>
        </p:grpSpPr>
        <p:pic>
          <p:nvPicPr>
            <p:cNvPr id="4" name="Object 12">
              <a:extLst>
                <a:ext uri="{FF2B5EF4-FFF2-40B4-BE49-F238E27FC236}">
                  <a16:creationId xmlns:a16="http://schemas.microsoft.com/office/drawing/2014/main" id="{4D80B242-2714-9631-C888-FB34E7EE9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54312" y="3622782"/>
              <a:ext cx="9256885" cy="557236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65E6407-EECF-BFEA-9940-6B43EBCDD88A}"/>
              </a:ext>
            </a:extLst>
          </p:cNvPr>
          <p:cNvGrpSpPr/>
          <p:nvPr/>
        </p:nvGrpSpPr>
        <p:grpSpPr>
          <a:xfrm>
            <a:off x="3594399" y="3777186"/>
            <a:ext cx="7724319" cy="904762"/>
            <a:chOff x="3505200" y="3955665"/>
            <a:chExt cx="7724319" cy="904762"/>
          </a:xfrm>
        </p:grpSpPr>
        <p:grpSp>
          <p:nvGrpSpPr>
            <p:cNvPr id="7" name="그룹 1006">
              <a:extLst>
                <a:ext uri="{FF2B5EF4-FFF2-40B4-BE49-F238E27FC236}">
                  <a16:creationId xmlns:a16="http://schemas.microsoft.com/office/drawing/2014/main" id="{8C964B73-6084-8AA4-2C96-5578F64C2438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9" name="Object 18">
                <a:extLst>
                  <a:ext uri="{FF2B5EF4-FFF2-40B4-BE49-F238E27FC236}">
                    <a16:creationId xmlns:a16="http://schemas.microsoft.com/office/drawing/2014/main" id="{B42D9C43-2AFF-23E4-A165-2EC590ADF4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11" name="Object 21">
              <a:extLst>
                <a:ext uri="{FF2B5EF4-FFF2-40B4-BE49-F238E27FC236}">
                  <a16:creationId xmlns:a16="http://schemas.microsoft.com/office/drawing/2014/main" id="{93C9AE69-9B92-4C97-017B-DA90470CE503}"/>
                </a:ext>
              </a:extLst>
            </p:cNvPr>
            <p:cNvSpPr txBox="1"/>
            <p:nvPr/>
          </p:nvSpPr>
          <p:spPr>
            <a:xfrm>
              <a:off x="3886200" y="4144642"/>
              <a:ext cx="67237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생년월일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(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나이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): 1900. 02.02(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만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00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세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)</a:t>
              </a:r>
              <a:endParaRPr lang="en-US" sz="3600" dirty="0">
                <a:latin typeface="한컴 말랑말랑 Bold" panose="020F0803000000000000" pitchFamily="50" charset="-127"/>
                <a:ea typeface="한컴 말랑말랑 Bold" panose="020F0803000000000000" pitchFamily="50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E9FB3A7D-56B1-472F-22E1-BDA618DB7B20}"/>
              </a:ext>
            </a:extLst>
          </p:cNvPr>
          <p:cNvGrpSpPr/>
          <p:nvPr/>
        </p:nvGrpSpPr>
        <p:grpSpPr>
          <a:xfrm>
            <a:off x="3632524" y="5224425"/>
            <a:ext cx="7724319" cy="904762"/>
            <a:chOff x="3505200" y="3955665"/>
            <a:chExt cx="7724319" cy="904762"/>
          </a:xfrm>
        </p:grpSpPr>
        <p:grpSp>
          <p:nvGrpSpPr>
            <p:cNvPr id="18" name="그룹 1006">
              <a:extLst>
                <a:ext uri="{FF2B5EF4-FFF2-40B4-BE49-F238E27FC236}">
                  <a16:creationId xmlns:a16="http://schemas.microsoft.com/office/drawing/2014/main" id="{37270B55-74AC-1990-D112-8AED471E88BD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23" name="Object 18">
                <a:extLst>
                  <a:ext uri="{FF2B5EF4-FFF2-40B4-BE49-F238E27FC236}">
                    <a16:creationId xmlns:a16="http://schemas.microsoft.com/office/drawing/2014/main" id="{03086B8B-4655-2A8E-A5B2-4D49410E2F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20" name="Object 21">
              <a:extLst>
                <a:ext uri="{FF2B5EF4-FFF2-40B4-BE49-F238E27FC236}">
                  <a16:creationId xmlns:a16="http://schemas.microsoft.com/office/drawing/2014/main" id="{D5D2C726-3BBA-8FC5-CA7F-63EBA4106D35}"/>
                </a:ext>
              </a:extLst>
            </p:cNvPr>
            <p:cNvSpPr txBox="1"/>
            <p:nvPr/>
          </p:nvSpPr>
          <p:spPr>
            <a:xfrm>
              <a:off x="3886200" y="4144642"/>
              <a:ext cx="67237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소속교회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</a:t>
              </a: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B3AC5609-A1E1-6C3E-9F6E-ACEC764F3BA8}"/>
              </a:ext>
            </a:extLst>
          </p:cNvPr>
          <p:cNvGrpSpPr/>
          <p:nvPr/>
        </p:nvGrpSpPr>
        <p:grpSpPr>
          <a:xfrm>
            <a:off x="3578357" y="6598792"/>
            <a:ext cx="7724319" cy="904762"/>
            <a:chOff x="3505200" y="3955665"/>
            <a:chExt cx="7724319" cy="904762"/>
          </a:xfrm>
        </p:grpSpPr>
        <p:grpSp>
          <p:nvGrpSpPr>
            <p:cNvPr id="25" name="그룹 1006">
              <a:extLst>
                <a:ext uri="{FF2B5EF4-FFF2-40B4-BE49-F238E27FC236}">
                  <a16:creationId xmlns:a16="http://schemas.microsoft.com/office/drawing/2014/main" id="{B4E9CFA1-7FED-AF4D-B4E5-0619D6247AAC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27" name="Object 18">
                <a:extLst>
                  <a:ext uri="{FF2B5EF4-FFF2-40B4-BE49-F238E27FC236}">
                    <a16:creationId xmlns:a16="http://schemas.microsoft.com/office/drawing/2014/main" id="{B996D930-E328-E0DA-4900-9E80255326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26" name="Object 21">
              <a:extLst>
                <a:ext uri="{FF2B5EF4-FFF2-40B4-BE49-F238E27FC236}">
                  <a16:creationId xmlns:a16="http://schemas.microsoft.com/office/drawing/2014/main" id="{2BFA4E10-0DE6-FD0A-128A-D1142EF17C27}"/>
                </a:ext>
              </a:extLst>
            </p:cNvPr>
            <p:cNvSpPr txBox="1"/>
            <p:nvPr/>
          </p:nvSpPr>
          <p:spPr>
            <a:xfrm>
              <a:off x="3886200" y="4144642"/>
              <a:ext cx="67237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장애종류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</a:t>
              </a: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E271218F-B430-B802-1801-8233948DC966}"/>
              </a:ext>
            </a:extLst>
          </p:cNvPr>
          <p:cNvGrpSpPr/>
          <p:nvPr/>
        </p:nvGrpSpPr>
        <p:grpSpPr>
          <a:xfrm>
            <a:off x="3553281" y="8092159"/>
            <a:ext cx="7724319" cy="904762"/>
            <a:chOff x="3505200" y="3955665"/>
            <a:chExt cx="7724319" cy="904762"/>
          </a:xfrm>
        </p:grpSpPr>
        <p:grpSp>
          <p:nvGrpSpPr>
            <p:cNvPr id="29" name="그룹 1006">
              <a:extLst>
                <a:ext uri="{FF2B5EF4-FFF2-40B4-BE49-F238E27FC236}">
                  <a16:creationId xmlns:a16="http://schemas.microsoft.com/office/drawing/2014/main" id="{A8B81114-0876-4871-C225-88AD34996A8F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31" name="Object 18">
                <a:extLst>
                  <a:ext uri="{FF2B5EF4-FFF2-40B4-BE49-F238E27FC236}">
                    <a16:creationId xmlns:a16="http://schemas.microsoft.com/office/drawing/2014/main" id="{195B20EE-58E1-56BB-960E-7D8B6F8A5F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30" name="Object 21">
              <a:extLst>
                <a:ext uri="{FF2B5EF4-FFF2-40B4-BE49-F238E27FC236}">
                  <a16:creationId xmlns:a16="http://schemas.microsoft.com/office/drawing/2014/main" id="{0E5CB8CD-6745-1670-D384-D1BE903356E5}"/>
                </a:ext>
              </a:extLst>
            </p:cNvPr>
            <p:cNvSpPr txBox="1"/>
            <p:nvPr/>
          </p:nvSpPr>
          <p:spPr>
            <a:xfrm>
              <a:off x="3886200" y="4144642"/>
              <a:ext cx="67237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현재상황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</a:t>
              </a:r>
            </a:p>
          </p:txBody>
        </p:sp>
      </p:grpSp>
      <p:sp>
        <p:nvSpPr>
          <p:cNvPr id="5" name="Object 17">
            <a:extLst>
              <a:ext uri="{FF2B5EF4-FFF2-40B4-BE49-F238E27FC236}">
                <a16:creationId xmlns:a16="http://schemas.microsoft.com/office/drawing/2014/main" id="{0912BD10-F5C9-B791-A3D5-4E86A8AEB2C8}"/>
              </a:ext>
            </a:extLst>
          </p:cNvPr>
          <p:cNvSpPr txBox="1"/>
          <p:nvPr/>
        </p:nvSpPr>
        <p:spPr>
          <a:xfrm>
            <a:off x="12829645" y="6043464"/>
            <a:ext cx="3144309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[</a:t>
            </a:r>
            <a:r>
              <a:rPr lang="ko-KR" altLang="en-US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개인사진</a:t>
            </a:r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]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9554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4E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666667" y="552381"/>
            <a:ext cx="16952381" cy="2773912"/>
            <a:chOff x="666667" y="552381"/>
            <a:chExt cx="16952381" cy="2773912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6667" y="552381"/>
              <a:ext cx="16952381" cy="2773912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5307025" y="-2552700"/>
            <a:ext cx="7673950" cy="16952381"/>
            <a:chOff x="5305882" y="-2465546"/>
            <a:chExt cx="7673950" cy="169523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5400000">
              <a:off x="5305882" y="-2465546"/>
              <a:ext cx="7673950" cy="16952381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143000" y="4907843"/>
            <a:ext cx="1905000" cy="3608245"/>
            <a:chOff x="3569543" y="4040999"/>
            <a:chExt cx="3285362" cy="5015819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69543" y="4040999"/>
              <a:ext cx="3285362" cy="5015819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143000" y="8128084"/>
            <a:ext cx="657056" cy="977816"/>
            <a:chOff x="3480859" y="7345415"/>
            <a:chExt cx="657056" cy="977816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0859" y="7345415"/>
              <a:ext cx="657056" cy="977816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990600" y="6157655"/>
            <a:ext cx="236220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ko-KR" altLang="en-US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나의 자녀는</a:t>
            </a:r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?</a:t>
            </a:r>
            <a:endParaRPr lang="en-US" sz="2000" dirty="0"/>
          </a:p>
        </p:txBody>
      </p:sp>
      <p:grpSp>
        <p:nvGrpSpPr>
          <p:cNvPr id="1005" name="그룹 1005"/>
          <p:cNvGrpSpPr/>
          <p:nvPr/>
        </p:nvGrpSpPr>
        <p:grpSpPr>
          <a:xfrm>
            <a:off x="1475328" y="1292604"/>
            <a:ext cx="1889237" cy="1889237"/>
            <a:chOff x="1475328" y="1292604"/>
            <a:chExt cx="1889237" cy="1889237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5328" y="1292604"/>
              <a:ext cx="1889237" cy="1889237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1637261" y="1385143"/>
            <a:ext cx="1565371" cy="26743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0" kern="0" spc="-100" dirty="0">
                <a:solidFill>
                  <a:srgbClr val="FFFFFF"/>
                </a:solidFill>
                <a:latin typeface="Cinzel" pitchFamily="34" charset="0"/>
                <a:cs typeface="Cinzel" pitchFamily="34" charset="0"/>
              </a:rPr>
              <a:t>1</a:t>
            </a:r>
            <a:endParaRPr lang="en-US" dirty="0"/>
          </a:p>
        </p:txBody>
      </p:sp>
      <p:sp>
        <p:nvSpPr>
          <p:cNvPr id="22" name="Object 22"/>
          <p:cNvSpPr txBox="1"/>
          <p:nvPr/>
        </p:nvSpPr>
        <p:spPr>
          <a:xfrm>
            <a:off x="3653848" y="1485900"/>
            <a:ext cx="8395676" cy="9079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이름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(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성별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):  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홍길동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(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남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) </a:t>
            </a:r>
            <a:endParaRPr lang="en-US" dirty="0">
              <a:latin typeface="한컴 말랑말랑 Bold" panose="020F0803000000000000" pitchFamily="50" charset="-127"/>
              <a:ea typeface="한컴 말랑말랑 Bold" panose="020F0803000000000000" pitchFamily="50" charset="-127"/>
            </a:endParaRPr>
          </a:p>
        </p:txBody>
      </p:sp>
      <p:grpSp>
        <p:nvGrpSpPr>
          <p:cNvPr id="2" name="그룹 1004">
            <a:extLst>
              <a:ext uri="{FF2B5EF4-FFF2-40B4-BE49-F238E27FC236}">
                <a16:creationId xmlns:a16="http://schemas.microsoft.com/office/drawing/2014/main" id="{A821FF95-AD91-DC80-6427-0A158DC51E24}"/>
              </a:ext>
            </a:extLst>
          </p:cNvPr>
          <p:cNvGrpSpPr/>
          <p:nvPr/>
        </p:nvGrpSpPr>
        <p:grpSpPr>
          <a:xfrm>
            <a:off x="11887200" y="3457338"/>
            <a:ext cx="5029200" cy="5572362"/>
            <a:chOff x="7654312" y="3622782"/>
            <a:chExt cx="9256885" cy="5572362"/>
          </a:xfrm>
        </p:grpSpPr>
        <p:pic>
          <p:nvPicPr>
            <p:cNvPr id="4" name="Object 12">
              <a:extLst>
                <a:ext uri="{FF2B5EF4-FFF2-40B4-BE49-F238E27FC236}">
                  <a16:creationId xmlns:a16="http://schemas.microsoft.com/office/drawing/2014/main" id="{3316E977-BB72-DF8E-DC7C-3E9BB0BD7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54312" y="3622782"/>
              <a:ext cx="9256885" cy="557236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8A0D47B-175A-6E20-D5AA-A4CBF4479747}"/>
              </a:ext>
            </a:extLst>
          </p:cNvPr>
          <p:cNvGrpSpPr/>
          <p:nvPr/>
        </p:nvGrpSpPr>
        <p:grpSpPr>
          <a:xfrm>
            <a:off x="3594399" y="3467100"/>
            <a:ext cx="7724319" cy="1483561"/>
            <a:chOff x="3505200" y="3955665"/>
            <a:chExt cx="7724319" cy="904762"/>
          </a:xfrm>
        </p:grpSpPr>
        <p:grpSp>
          <p:nvGrpSpPr>
            <p:cNvPr id="7" name="그룹 1006">
              <a:extLst>
                <a:ext uri="{FF2B5EF4-FFF2-40B4-BE49-F238E27FC236}">
                  <a16:creationId xmlns:a16="http://schemas.microsoft.com/office/drawing/2014/main" id="{EED40906-85A1-8FC0-A413-0D3AD70CB8E4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9" name="Object 18">
                <a:extLst>
                  <a:ext uri="{FF2B5EF4-FFF2-40B4-BE49-F238E27FC236}">
                    <a16:creationId xmlns:a16="http://schemas.microsoft.com/office/drawing/2014/main" id="{C510BCF3-5938-D4F6-97D8-FEC875979E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11" name="Object 21">
              <a:extLst>
                <a:ext uri="{FF2B5EF4-FFF2-40B4-BE49-F238E27FC236}">
                  <a16:creationId xmlns:a16="http://schemas.microsoft.com/office/drawing/2014/main" id="{C23482A5-3622-236F-FF40-5EF4A7BE9738}"/>
                </a:ext>
              </a:extLst>
            </p:cNvPr>
            <p:cNvSpPr txBox="1"/>
            <p:nvPr/>
          </p:nvSpPr>
          <p:spPr>
            <a:xfrm>
              <a:off x="3720800" y="4090124"/>
              <a:ext cx="7381444" cy="6569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축복 후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동거가능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(    )</a:t>
              </a:r>
            </a:p>
            <a:p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  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교류만가능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(    ) /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상황에 따라 유동적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(      )</a:t>
              </a:r>
              <a:endParaRPr lang="en-US" sz="3600" dirty="0">
                <a:latin typeface="한컴 말랑말랑 Bold" panose="020F0803000000000000" pitchFamily="50" charset="-127"/>
                <a:ea typeface="한컴 말랑말랑 Bold" panose="020F0803000000000000" pitchFamily="50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0D4964DE-1AEA-57D6-FF92-24603AD25C7E}"/>
              </a:ext>
            </a:extLst>
          </p:cNvPr>
          <p:cNvGrpSpPr/>
          <p:nvPr/>
        </p:nvGrpSpPr>
        <p:grpSpPr>
          <a:xfrm>
            <a:off x="3580121" y="5219700"/>
            <a:ext cx="7724319" cy="2153318"/>
            <a:chOff x="3505200" y="3955665"/>
            <a:chExt cx="7724319" cy="904762"/>
          </a:xfrm>
        </p:grpSpPr>
        <p:grpSp>
          <p:nvGrpSpPr>
            <p:cNvPr id="18" name="그룹 1006">
              <a:extLst>
                <a:ext uri="{FF2B5EF4-FFF2-40B4-BE49-F238E27FC236}">
                  <a16:creationId xmlns:a16="http://schemas.microsoft.com/office/drawing/2014/main" id="{BACAA1F6-8296-0CF8-EEE2-6E75CC814D92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23" name="Object 18">
                <a:extLst>
                  <a:ext uri="{FF2B5EF4-FFF2-40B4-BE49-F238E27FC236}">
                    <a16:creationId xmlns:a16="http://schemas.microsoft.com/office/drawing/2014/main" id="{FA6D43AB-5298-93F6-94F5-4D89B852D1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20" name="Object 21">
              <a:extLst>
                <a:ext uri="{FF2B5EF4-FFF2-40B4-BE49-F238E27FC236}">
                  <a16:creationId xmlns:a16="http://schemas.microsoft.com/office/drawing/2014/main" id="{C6F45E8B-CFF6-DF9D-208B-5753D2384896}"/>
                </a:ext>
              </a:extLst>
            </p:cNvPr>
            <p:cNvSpPr txBox="1"/>
            <p:nvPr/>
          </p:nvSpPr>
          <p:spPr>
            <a:xfrm>
              <a:off x="3735079" y="4091322"/>
              <a:ext cx="7373409" cy="65952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부모가정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000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가정</a:t>
              </a:r>
              <a:endParaRPr lang="en-US" altLang="ko-KR" sz="32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Pretendard" pitchFamily="34" charset="0"/>
              </a:endParaRPr>
            </a:p>
            <a:p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  -[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父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]:                         [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母</a:t>
              </a:r>
              <a:r>
                <a:rPr lang="en-US" altLang="ko-KR" sz="3200" kern="0" spc="-10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]:</a:t>
              </a:r>
              <a:endParaRPr lang="en-US" altLang="ko-KR" sz="32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Pretendard" pitchFamily="34" charset="0"/>
              </a:endParaRPr>
            </a:p>
            <a:p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  -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형제관계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: 0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남 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0</a:t>
              </a:r>
              <a:r>
                <a:rPr lang="ko-KR" altLang="en-US" sz="3200" kern="0" spc="-100" dirty="0" err="1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녀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중 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0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째</a:t>
              </a:r>
              <a:endParaRPr lang="en-US" altLang="ko-KR" sz="32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Pretendard" pitchFamily="34" charset="0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995B53D9-F6FC-3203-BCB7-D60153D86266}"/>
              </a:ext>
            </a:extLst>
          </p:cNvPr>
          <p:cNvGrpSpPr/>
          <p:nvPr/>
        </p:nvGrpSpPr>
        <p:grpSpPr>
          <a:xfrm>
            <a:off x="3553281" y="7734300"/>
            <a:ext cx="7724319" cy="1470941"/>
            <a:chOff x="3505200" y="3955664"/>
            <a:chExt cx="7724319" cy="1470941"/>
          </a:xfrm>
        </p:grpSpPr>
        <p:grpSp>
          <p:nvGrpSpPr>
            <p:cNvPr id="29" name="그룹 1006">
              <a:extLst>
                <a:ext uri="{FF2B5EF4-FFF2-40B4-BE49-F238E27FC236}">
                  <a16:creationId xmlns:a16="http://schemas.microsoft.com/office/drawing/2014/main" id="{3FC6C08E-A1A8-2D45-9B20-BCA7F94A9704}"/>
                </a:ext>
              </a:extLst>
            </p:cNvPr>
            <p:cNvGrpSpPr/>
            <p:nvPr/>
          </p:nvGrpSpPr>
          <p:grpSpPr>
            <a:xfrm>
              <a:off x="3505200" y="3955664"/>
              <a:ext cx="7724319" cy="1470941"/>
              <a:chOff x="1658263" y="8149790"/>
              <a:chExt cx="14969188" cy="1470941"/>
            </a:xfrm>
          </p:grpSpPr>
          <p:pic>
            <p:nvPicPr>
              <p:cNvPr id="31" name="Object 18">
                <a:extLst>
                  <a:ext uri="{FF2B5EF4-FFF2-40B4-BE49-F238E27FC236}">
                    <a16:creationId xmlns:a16="http://schemas.microsoft.com/office/drawing/2014/main" id="{5ED9249C-B8C3-581C-B7D6-21E3401B48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0"/>
                <a:ext cx="14969188" cy="1470941"/>
              </a:xfrm>
              <a:prstGeom prst="rect">
                <a:avLst/>
              </a:prstGeom>
            </p:spPr>
          </p:pic>
        </p:grpSp>
        <p:sp>
          <p:nvSpPr>
            <p:cNvPr id="30" name="Object 21">
              <a:extLst>
                <a:ext uri="{FF2B5EF4-FFF2-40B4-BE49-F238E27FC236}">
                  <a16:creationId xmlns:a16="http://schemas.microsoft.com/office/drawing/2014/main" id="{16C3A9C8-6E48-4300-7435-B9EFB2563A5C}"/>
                </a:ext>
              </a:extLst>
            </p:cNvPr>
            <p:cNvSpPr txBox="1"/>
            <p:nvPr/>
          </p:nvSpPr>
          <p:spPr>
            <a:xfrm>
              <a:off x="3761918" y="4479576"/>
              <a:ext cx="7373409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성격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,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취미 특기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</a:t>
              </a:r>
            </a:p>
          </p:txBody>
        </p:sp>
      </p:grpSp>
      <p:sp>
        <p:nvSpPr>
          <p:cNvPr id="5" name="Object 17">
            <a:extLst>
              <a:ext uri="{FF2B5EF4-FFF2-40B4-BE49-F238E27FC236}">
                <a16:creationId xmlns:a16="http://schemas.microsoft.com/office/drawing/2014/main" id="{67E5C8B2-44E4-C644-14A3-C9985783620E}"/>
              </a:ext>
            </a:extLst>
          </p:cNvPr>
          <p:cNvSpPr txBox="1"/>
          <p:nvPr/>
        </p:nvSpPr>
        <p:spPr>
          <a:xfrm>
            <a:off x="12829645" y="6043464"/>
            <a:ext cx="3144309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[</a:t>
            </a:r>
            <a:r>
              <a:rPr lang="ko-KR" altLang="en-US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가족사진 또는 개인사진</a:t>
            </a:r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]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97</Words>
  <Application>Microsoft Office PowerPoint</Application>
  <PresentationFormat>사용자 지정</PresentationFormat>
  <Paragraphs>19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Cinzel</vt:lpstr>
      <vt:lpstr>THEFACESHOP INKLIPQUID</vt:lpstr>
      <vt:lpstr>한컴 말랑말랑 Bold</vt:lpstr>
      <vt:lpstr>Arial</vt:lpstr>
      <vt:lpstr>Calibri</vt:lpstr>
      <vt:lpstr>Wingdings</vt:lpstr>
      <vt:lpstr>Office Theme</vt:lpstr>
      <vt:lpstr>PowerPoint 프레젠테이션</vt:lpstr>
      <vt:lpstr>PowerPoint 프레젠테이션</vt:lpstr>
      <vt:lpstr>PowerPoint 프레젠테이션</vt:lpstr>
    </vt:vector>
  </TitlesOfParts>
  <Company>officegen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officegen</dc:creator>
  <cp:lastModifiedBy>연향 권</cp:lastModifiedBy>
  <cp:revision>5</cp:revision>
  <dcterms:created xsi:type="dcterms:W3CDTF">2024-01-18T10:26:15Z</dcterms:created>
  <dcterms:modified xsi:type="dcterms:W3CDTF">2025-10-30T01:22:16Z</dcterms:modified>
</cp:coreProperties>
</file>